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9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0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11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12.xml" ContentType="application/vnd.openxmlformats-officedocument.drawingml.chart+xml"/>
  <Override PartName="/ppt/notesSlides/notesSlide59.xml" ContentType="application/vnd.openxmlformats-officedocument.presentationml.notesSlide+xml"/>
  <Override PartName="/ppt/charts/chart13.xml" ContentType="application/vnd.openxmlformats-officedocument.drawingml.chart+xml"/>
  <Override PartName="/ppt/notesSlides/notesSlide60.xml" ContentType="application/vnd.openxmlformats-officedocument.presentationml.notesSlid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17.xml" ContentType="application/vnd.openxmlformats-officedocument.drawingml.chart+xml"/>
  <Override PartName="/ppt/notesSlides/notesSlide74.xml" ContentType="application/vnd.openxmlformats-officedocument.presentationml.notesSlide+xml"/>
  <Override PartName="/ppt/charts/chart18.xml" ContentType="application/vnd.openxmlformats-officedocument.drawingml.chart+xml"/>
  <Override PartName="/ppt/notesSlides/notesSlide75.xml" ContentType="application/vnd.openxmlformats-officedocument.presentationml.notesSlide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notesSlides/notesSlide76.xml" ContentType="application/vnd.openxmlformats-officedocument.presentationml.notesSlide+xml"/>
  <Override PartName="/ppt/charts/chart20.xml" ContentType="application/vnd.openxmlformats-officedocument.drawingml.chart+xml"/>
  <Override PartName="/ppt/drawings/drawing5.xml" ContentType="application/vnd.openxmlformats-officedocument.drawingml.chartshapes+xml"/>
  <Override PartName="/ppt/charts/chart21.xml" ContentType="application/vnd.openxmlformats-officedocument.drawingml.chart+xml"/>
  <Override PartName="/ppt/drawings/drawing6.xml" ContentType="application/vnd.openxmlformats-officedocument.drawingml.chartshapes+xml"/>
  <Override PartName="/ppt/charts/chart22.xml" ContentType="application/vnd.openxmlformats-officedocument.drawingml.char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charts/chart23.xml" ContentType="application/vnd.openxmlformats-officedocument.drawingml.chart+xml"/>
  <Override PartName="/ppt/notesSlides/notesSlide93.xml" ContentType="application/vnd.openxmlformats-officedocument.presentationml.notesSlide+xml"/>
  <Override PartName="/ppt/charts/chart24.xml" ContentType="application/vnd.openxmlformats-officedocument.drawingml.chart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1" r:id="rId1"/>
    <p:sldMasterId id="2147485484" r:id="rId2"/>
    <p:sldMasterId id="2147485690" r:id="rId3"/>
    <p:sldMasterId id="2147485707" r:id="rId4"/>
    <p:sldMasterId id="2147485723" r:id="rId5"/>
    <p:sldMasterId id="2147485739" r:id="rId6"/>
  </p:sldMasterIdLst>
  <p:notesMasterIdLst>
    <p:notesMasterId r:id="rId142"/>
  </p:notesMasterIdLst>
  <p:handoutMasterIdLst>
    <p:handoutMasterId r:id="rId143"/>
  </p:handoutMasterIdLst>
  <p:sldIdLst>
    <p:sldId id="4656" r:id="rId7"/>
    <p:sldId id="4657" r:id="rId8"/>
    <p:sldId id="4731" r:id="rId9"/>
    <p:sldId id="4658" r:id="rId10"/>
    <p:sldId id="4659" r:id="rId11"/>
    <p:sldId id="5052" r:id="rId12"/>
    <p:sldId id="5053" r:id="rId13"/>
    <p:sldId id="5081" r:id="rId14"/>
    <p:sldId id="5082" r:id="rId15"/>
    <p:sldId id="4894" r:id="rId16"/>
    <p:sldId id="5054" r:id="rId17"/>
    <p:sldId id="4895" r:id="rId18"/>
    <p:sldId id="4896" r:id="rId19"/>
    <p:sldId id="4903" r:id="rId20"/>
    <p:sldId id="4906" r:id="rId21"/>
    <p:sldId id="4908" r:id="rId22"/>
    <p:sldId id="4907" r:id="rId23"/>
    <p:sldId id="5023" r:id="rId24"/>
    <p:sldId id="5043" r:id="rId25"/>
    <p:sldId id="4912" r:id="rId26"/>
    <p:sldId id="4913" r:id="rId27"/>
    <p:sldId id="4914" r:id="rId28"/>
    <p:sldId id="4915" r:id="rId29"/>
    <p:sldId id="4665" r:id="rId30"/>
    <p:sldId id="4916" r:id="rId31"/>
    <p:sldId id="4917" r:id="rId32"/>
    <p:sldId id="5050" r:id="rId33"/>
    <p:sldId id="5112" r:id="rId34"/>
    <p:sldId id="4919" r:id="rId35"/>
    <p:sldId id="4920" r:id="rId36"/>
    <p:sldId id="4921" r:id="rId37"/>
    <p:sldId id="4922" r:id="rId38"/>
    <p:sldId id="4923" r:id="rId39"/>
    <p:sldId id="4924" r:id="rId40"/>
    <p:sldId id="4927" r:id="rId41"/>
    <p:sldId id="4928" r:id="rId42"/>
    <p:sldId id="4929" r:id="rId43"/>
    <p:sldId id="4930" r:id="rId44"/>
    <p:sldId id="4932" r:id="rId45"/>
    <p:sldId id="4933" r:id="rId46"/>
    <p:sldId id="4934" r:id="rId47"/>
    <p:sldId id="4935" r:id="rId48"/>
    <p:sldId id="4936" r:id="rId49"/>
    <p:sldId id="5108" r:id="rId50"/>
    <p:sldId id="4938" r:id="rId51"/>
    <p:sldId id="4939" r:id="rId52"/>
    <p:sldId id="4940" r:id="rId53"/>
    <p:sldId id="4942" r:id="rId54"/>
    <p:sldId id="4943" r:id="rId55"/>
    <p:sldId id="4944" r:id="rId56"/>
    <p:sldId id="5022" r:id="rId57"/>
    <p:sldId id="4947" r:id="rId58"/>
    <p:sldId id="4948" r:id="rId59"/>
    <p:sldId id="5083" r:id="rId60"/>
    <p:sldId id="4949" r:id="rId61"/>
    <p:sldId id="5024" r:id="rId62"/>
    <p:sldId id="4951" r:id="rId63"/>
    <p:sldId id="5101" r:id="rId64"/>
    <p:sldId id="5036" r:id="rId65"/>
    <p:sldId id="4956" r:id="rId66"/>
    <p:sldId id="4957" r:id="rId67"/>
    <p:sldId id="4963" r:id="rId68"/>
    <p:sldId id="4958" r:id="rId69"/>
    <p:sldId id="4964" r:id="rId70"/>
    <p:sldId id="4959" r:id="rId71"/>
    <p:sldId id="4960" r:id="rId72"/>
    <p:sldId id="4961" r:id="rId73"/>
    <p:sldId id="4966" r:id="rId74"/>
    <p:sldId id="4967" r:id="rId75"/>
    <p:sldId id="4968" r:id="rId76"/>
    <p:sldId id="4969" r:id="rId77"/>
    <p:sldId id="4971" r:id="rId78"/>
    <p:sldId id="4970" r:id="rId79"/>
    <p:sldId id="5056" r:id="rId80"/>
    <p:sldId id="4973" r:id="rId81"/>
    <p:sldId id="5030" r:id="rId82"/>
    <p:sldId id="5037" r:id="rId83"/>
    <p:sldId id="5102" r:id="rId84"/>
    <p:sldId id="5031" r:id="rId85"/>
    <p:sldId id="5032" r:id="rId86"/>
    <p:sldId id="4980" r:id="rId87"/>
    <p:sldId id="4981" r:id="rId88"/>
    <p:sldId id="5109" r:id="rId89"/>
    <p:sldId id="4984" r:id="rId90"/>
    <p:sldId id="4985" r:id="rId91"/>
    <p:sldId id="5033" r:id="rId92"/>
    <p:sldId id="4987" r:id="rId93"/>
    <p:sldId id="4979" r:id="rId94"/>
    <p:sldId id="4988" r:id="rId95"/>
    <p:sldId id="5085" r:id="rId96"/>
    <p:sldId id="4990" r:id="rId97"/>
    <p:sldId id="5103" r:id="rId98"/>
    <p:sldId id="5104" r:id="rId99"/>
    <p:sldId id="4991" r:id="rId100"/>
    <p:sldId id="4992" r:id="rId101"/>
    <p:sldId id="4994" r:id="rId102"/>
    <p:sldId id="5059" r:id="rId103"/>
    <p:sldId id="5034" r:id="rId104"/>
    <p:sldId id="4995" r:id="rId105"/>
    <p:sldId id="4997" r:id="rId106"/>
    <p:sldId id="5060" r:id="rId107"/>
    <p:sldId id="4998" r:id="rId108"/>
    <p:sldId id="4999" r:id="rId109"/>
    <p:sldId id="5000" r:id="rId110"/>
    <p:sldId id="5021" r:id="rId111"/>
    <p:sldId id="5002" r:id="rId112"/>
    <p:sldId id="5001" r:id="rId113"/>
    <p:sldId id="5003" r:id="rId114"/>
    <p:sldId id="5004" r:id="rId115"/>
    <p:sldId id="5005" r:id="rId116"/>
    <p:sldId id="5006" r:id="rId117"/>
    <p:sldId id="5007" r:id="rId118"/>
    <p:sldId id="5008" r:id="rId119"/>
    <p:sldId id="5009" r:id="rId120"/>
    <p:sldId id="5010" r:id="rId121"/>
    <p:sldId id="5065" r:id="rId122"/>
    <p:sldId id="5048" r:id="rId123"/>
    <p:sldId id="5080" r:id="rId124"/>
    <p:sldId id="5087" r:id="rId125"/>
    <p:sldId id="5088" r:id="rId126"/>
    <p:sldId id="5089" r:id="rId127"/>
    <p:sldId id="5100" r:id="rId128"/>
    <p:sldId id="5090" r:id="rId129"/>
    <p:sldId id="5091" r:id="rId130"/>
    <p:sldId id="5093" r:id="rId131"/>
    <p:sldId id="5097" r:id="rId132"/>
    <p:sldId id="5106" r:id="rId133"/>
    <p:sldId id="5107" r:id="rId134"/>
    <p:sldId id="5086" r:id="rId135"/>
    <p:sldId id="5110" r:id="rId136"/>
    <p:sldId id="5111" r:id="rId137"/>
    <p:sldId id="5013" r:id="rId138"/>
    <p:sldId id="5019" r:id="rId139"/>
    <p:sldId id="5078" r:id="rId140"/>
    <p:sldId id="5020" r:id="rId141"/>
  </p:sldIdLst>
  <p:sldSz cx="9144000" cy="6858000" type="screen4x3"/>
  <p:notesSz cx="6858000" cy="9296400"/>
  <p:custDataLst>
    <p:tags r:id="rId1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9933"/>
    <a:srgbClr val="FF8C19"/>
    <a:srgbClr val="00CC00"/>
    <a:srgbClr val="00FF00"/>
    <a:srgbClr val="FF9933"/>
    <a:srgbClr val="000099"/>
    <a:srgbClr val="AB374A"/>
    <a:srgbClr val="000080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2" autoAdjust="0"/>
    <p:restoredTop sz="99856" autoAdjust="0"/>
  </p:normalViewPr>
  <p:slideViewPr>
    <p:cSldViewPr snapToGrid="0">
      <p:cViewPr varScale="1">
        <p:scale>
          <a:sx n="92" d="100"/>
          <a:sy n="92" d="100"/>
        </p:scale>
        <p:origin x="-12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1998" y="-7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tags" Target="tags/tag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8"/>
            <c:invertIfNegative val="0"/>
            <c:bubble3D val="0"/>
          </c:dPt>
          <c:dLbls>
            <c:dLbl>
              <c:idx val="11"/>
              <c:layout>
                <c:manualLayout>
                  <c:x val="5.6654829004461494E-3"/>
                  <c:y val="1.10420019932117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5.6654829004462014E-3"/>
                  <c:y val="8.28150149490878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1.4163707251115504E-3"/>
                  <c:y val="8.28150149490883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1.0386598663943947E-16"/>
                  <c:y val="1.38025024915147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0"/>
                  <c:y val="1.38025024915147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layout>
                <c:manualLayout>
                  <c:x val="0"/>
                  <c:y val="1.10420019932117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Sheet1!$A$2:$A$35</c:f>
              <c:strCache>
                <c:ptCount val="34"/>
                <c:pt idx="0">
                  <c:v>2008 Q1</c:v>
                </c:pt>
                <c:pt idx="1">
                  <c:v>2008 Q2</c:v>
                </c:pt>
                <c:pt idx="2">
                  <c:v>2008 Q3 </c:v>
                </c:pt>
                <c:pt idx="3">
                  <c:v>2008 Q4</c:v>
                </c:pt>
                <c:pt idx="4">
                  <c:v>2009 Q1 </c:v>
                </c:pt>
                <c:pt idx="5">
                  <c:v>2009 Q2</c:v>
                </c:pt>
                <c:pt idx="6">
                  <c:v>2009 Q3</c:v>
                </c:pt>
                <c:pt idx="7">
                  <c:v>2009 Q4</c:v>
                </c:pt>
                <c:pt idx="8">
                  <c:v>2010 Q1</c:v>
                </c:pt>
                <c:pt idx="9">
                  <c:v>2010 Q2</c:v>
                </c:pt>
                <c:pt idx="10">
                  <c:v>2010 Q3</c:v>
                </c:pt>
                <c:pt idx="11">
                  <c:v>2010 Q4</c:v>
                </c:pt>
                <c:pt idx="12">
                  <c:v>2011 Q1</c:v>
                </c:pt>
                <c:pt idx="13">
                  <c:v>2011 Q2</c:v>
                </c:pt>
                <c:pt idx="14">
                  <c:v>2011 Q3</c:v>
                </c:pt>
                <c:pt idx="15">
                  <c:v>2011 Q4</c:v>
                </c:pt>
                <c:pt idx="16">
                  <c:v>2012 Q1</c:v>
                </c:pt>
                <c:pt idx="17">
                  <c:v>2012 Q2</c:v>
                </c:pt>
                <c:pt idx="18">
                  <c:v>2012 Q3 </c:v>
                </c:pt>
                <c:pt idx="19">
                  <c:v>2012 Q4</c:v>
                </c:pt>
                <c:pt idx="20">
                  <c:v>2013 Q1</c:v>
                </c:pt>
                <c:pt idx="21">
                  <c:v>2013 Q2</c:v>
                </c:pt>
                <c:pt idx="22">
                  <c:v>2013 Q3</c:v>
                </c:pt>
                <c:pt idx="23">
                  <c:v>2013 Q4</c:v>
                </c:pt>
                <c:pt idx="24">
                  <c:v>2014 Q1</c:v>
                </c:pt>
                <c:pt idx="25">
                  <c:v>2014 Q2</c:v>
                </c:pt>
                <c:pt idx="26">
                  <c:v>2014 Q3</c:v>
                </c:pt>
                <c:pt idx="27">
                  <c:v>2014 Q4</c:v>
                </c:pt>
                <c:pt idx="28">
                  <c:v>2015 Q1</c:v>
                </c:pt>
                <c:pt idx="29">
                  <c:v>2015 Q2</c:v>
                </c:pt>
                <c:pt idx="30">
                  <c:v>2015 Q3</c:v>
                </c:pt>
                <c:pt idx="31">
                  <c:v>2015 Q4</c:v>
                </c:pt>
                <c:pt idx="32">
                  <c:v>2016 Q1</c:v>
                </c:pt>
                <c:pt idx="33">
                  <c:v>2016 Q2</c:v>
                </c:pt>
              </c:strCache>
            </c:strRef>
          </c:cat>
          <c:val>
            <c:numRef>
              <c:f>Sheet1!$B$2:$B$35</c:f>
              <c:numCache>
                <c:formatCode>0.0%</c:formatCode>
                <c:ptCount val="34"/>
                <c:pt idx="0">
                  <c:v>-2.7016810225212629E-2</c:v>
                </c:pt>
                <c:pt idx="1">
                  <c:v>2.0001208001107385E-2</c:v>
                </c:pt>
                <c:pt idx="2">
                  <c:v>-1.9055793793790521E-2</c:v>
                </c:pt>
                <c:pt idx="3">
                  <c:v>-8.1863683067393112E-2</c:v>
                </c:pt>
                <c:pt idx="4">
                  <c:v>-5.4288220924066155E-2</c:v>
                </c:pt>
                <c:pt idx="5">
                  <c:v>-5.3873427405861651E-3</c:v>
                </c:pt>
                <c:pt idx="6">
                  <c:v>1.31322510212597E-2</c:v>
                </c:pt>
                <c:pt idx="7">
                  <c:v>3.9281220199760547E-2</c:v>
                </c:pt>
                <c:pt idx="8">
                  <c:v>1.7414308337490247E-2</c:v>
                </c:pt>
                <c:pt idx="9">
                  <c:v>3.9208478432265714E-2</c:v>
                </c:pt>
                <c:pt idx="10">
                  <c:v>2.7292647304498319E-2</c:v>
                </c:pt>
                <c:pt idx="11">
                  <c:v>2.5431824585104623E-2</c:v>
                </c:pt>
                <c:pt idx="12">
                  <c:v>-1.5360217281952693E-2</c:v>
                </c:pt>
                <c:pt idx="13">
                  <c:v>2.9429684465158035E-2</c:v>
                </c:pt>
                <c:pt idx="14">
                  <c:v>8.4323619108301884E-3</c:v>
                </c:pt>
                <c:pt idx="15">
                  <c:v>4.5823640429621282E-2</c:v>
                </c:pt>
                <c:pt idx="16">
                  <c:v>2.6781769427351554E-2</c:v>
                </c:pt>
                <c:pt idx="17">
                  <c:v>1.8808881761721352E-2</c:v>
                </c:pt>
                <c:pt idx="18">
                  <c:v>4.7995322966529752E-3</c:v>
                </c:pt>
                <c:pt idx="19">
                  <c:v>9.105364747021838E-4</c:v>
                </c:pt>
                <c:pt idx="20">
                  <c:v>2.8271452721635226E-2</c:v>
                </c:pt>
                <c:pt idx="21">
                  <c:v>7.6906040943918175E-3</c:v>
                </c:pt>
                <c:pt idx="22">
                  <c:v>3.1206007713973083E-2</c:v>
                </c:pt>
                <c:pt idx="23">
                  <c:v>3.9599716078091651E-2</c:v>
                </c:pt>
                <c:pt idx="24">
                  <c:v>-1.1825200581748407E-2</c:v>
                </c:pt>
                <c:pt idx="25">
                  <c:v>3.9643853503821713E-2</c:v>
                </c:pt>
                <c:pt idx="26">
                  <c:v>4.9624735132028253E-2</c:v>
                </c:pt>
                <c:pt idx="27">
                  <c:v>2.311231898994448E-2</c:v>
                </c:pt>
                <c:pt idx="28">
                  <c:v>2.0493319098221718E-2</c:v>
                </c:pt>
                <c:pt idx="29">
                  <c:v>2.6117102633500089E-2</c:v>
                </c:pt>
                <c:pt idx="30">
                  <c:v>1.9860159453622073E-2</c:v>
                </c:pt>
                <c:pt idx="31">
                  <c:v>8.7310166861098715E-3</c:v>
                </c:pt>
                <c:pt idx="32">
                  <c:v>8.345834299411159E-3</c:v>
                </c:pt>
                <c:pt idx="33">
                  <c:v>1.4137882774245769E-2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822784"/>
        <c:axId val="32824320"/>
      </c:barChart>
      <c:catAx>
        <c:axId val="3282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3600000"/>
          <a:lstStyle/>
          <a:p>
            <a:pPr>
              <a:defRPr sz="1400"/>
            </a:pPr>
            <a:endParaRPr lang="en-US"/>
          </a:p>
        </c:txPr>
        <c:crossAx val="32824320"/>
        <c:crosses val="autoZero"/>
        <c:auto val="1"/>
        <c:lblAlgn val="ctr"/>
        <c:lblOffset val="100"/>
        <c:noMultiLvlLbl val="0"/>
      </c:catAx>
      <c:valAx>
        <c:axId val="3282432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822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AZ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11"/>
              <c:layout>
                <c:manualLayout>
                  <c:x val="5.5648479509364445E-3"/>
                  <c:y val="-1.0717338015769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76190476190476E-3"/>
                  <c:y val="-5.5712499725835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Other Services</c:v>
                </c:pt>
                <c:pt idx="1">
                  <c:v>Local Gov't</c:v>
                </c:pt>
                <c:pt idx="2">
                  <c:v>Construction</c:v>
                </c:pt>
                <c:pt idx="3">
                  <c:v>Manufacturing</c:v>
                </c:pt>
                <c:pt idx="4">
                  <c:v>State Gov't</c:v>
                </c:pt>
                <c:pt idx="5">
                  <c:v>Mining</c:v>
                </c:pt>
                <c:pt idx="6">
                  <c:v>Trade, Transp., and Utilities</c:v>
                </c:pt>
                <c:pt idx="7">
                  <c:v>Prof. &amp; Business Services</c:v>
                </c:pt>
                <c:pt idx="8">
                  <c:v>Information</c:v>
                </c:pt>
                <c:pt idx="9">
                  <c:v>Education &amp; Health Services</c:v>
                </c:pt>
                <c:pt idx="10">
                  <c:v>Financial Activities</c:v>
                </c:pt>
                <c:pt idx="11">
                  <c:v>Leisure &amp; Hospitality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0.11111111111111101</c:v>
                </c:pt>
                <c:pt idx="1">
                  <c:v>0.18881118881118986</c:v>
                </c:pt>
                <c:pt idx="2">
                  <c:v>0.19584569732937687</c:v>
                </c:pt>
                <c:pt idx="3">
                  <c:v>0.25935162094763037</c:v>
                </c:pt>
                <c:pt idx="4">
                  <c:v>0.30434782608695654</c:v>
                </c:pt>
                <c:pt idx="5">
                  <c:v>0.33333333333333348</c:v>
                </c:pt>
                <c:pt idx="6">
                  <c:v>0.81566820276497698</c:v>
                </c:pt>
                <c:pt idx="7">
                  <c:v>1.0089153046062402</c:v>
                </c:pt>
                <c:pt idx="8">
                  <c:v>1.421052631578948</c:v>
                </c:pt>
                <c:pt idx="9">
                  <c:v>1.5598923283983852</c:v>
                </c:pt>
                <c:pt idx="10">
                  <c:v>1.6594827586206884</c:v>
                </c:pt>
                <c:pt idx="11">
                  <c:v>2.1939163498098844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5"/>
        <c:gapDepth val="233"/>
        <c:shape val="box"/>
        <c:axId val="157468928"/>
        <c:axId val="157474816"/>
        <c:axId val="0"/>
      </c:bar3DChart>
      <c:catAx>
        <c:axId val="15746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7474816"/>
        <c:crosses val="autoZero"/>
        <c:auto val="1"/>
        <c:lblAlgn val="ctr"/>
        <c:lblOffset val="100"/>
        <c:noMultiLvlLbl val="0"/>
      </c:catAx>
      <c:valAx>
        <c:axId val="157474816"/>
        <c:scaling>
          <c:orientation val="minMax"/>
        </c:scaling>
        <c:delete val="1"/>
        <c:axPos val="b"/>
        <c:majorGridlines/>
        <c:numFmt formatCode="0.0%" sourceLinked="1"/>
        <c:majorTickMark val="out"/>
        <c:minorTickMark val="none"/>
        <c:tickLblPos val="nextTo"/>
        <c:crossAx val="157468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</c:numCache>
            </c:numRef>
          </c:cat>
          <c:val>
            <c:numRef>
              <c:f>Sheet1!$B$2:$B$30</c:f>
              <c:numCache>
                <c:formatCode>0.0%</c:formatCode>
                <c:ptCount val="29"/>
                <c:pt idx="0">
                  <c:v>0.65200000000000002</c:v>
                </c:pt>
                <c:pt idx="1">
                  <c:v>0.65600000000000003</c:v>
                </c:pt>
                <c:pt idx="2">
                  <c:v>0.65900000000000003</c:v>
                </c:pt>
                <c:pt idx="3">
                  <c:v>0.66400000000000003</c:v>
                </c:pt>
                <c:pt idx="4">
                  <c:v>0.66500000000000004</c:v>
                </c:pt>
                <c:pt idx="5">
                  <c:v>0.66200000000000003</c:v>
                </c:pt>
                <c:pt idx="6">
                  <c:v>0.66400000000000003</c:v>
                </c:pt>
                <c:pt idx="7">
                  <c:v>0.66300000000000003</c:v>
                </c:pt>
                <c:pt idx="8">
                  <c:v>0.66600000000000004</c:v>
                </c:pt>
                <c:pt idx="9">
                  <c:v>0.66600000000000004</c:v>
                </c:pt>
                <c:pt idx="10">
                  <c:v>0.66800000000000004</c:v>
                </c:pt>
                <c:pt idx="11">
                  <c:v>0.67100000000000004</c:v>
                </c:pt>
                <c:pt idx="12">
                  <c:v>0.67100000000000004</c:v>
                </c:pt>
                <c:pt idx="13">
                  <c:v>0.67100000000000004</c:v>
                </c:pt>
                <c:pt idx="14">
                  <c:v>0.67100000000000004</c:v>
                </c:pt>
                <c:pt idx="15">
                  <c:v>0.66800000000000004</c:v>
                </c:pt>
                <c:pt idx="16">
                  <c:v>0.66600000000000004</c:v>
                </c:pt>
                <c:pt idx="17">
                  <c:v>0.66200000000000003</c:v>
                </c:pt>
                <c:pt idx="18">
                  <c:v>0.66</c:v>
                </c:pt>
                <c:pt idx="19">
                  <c:v>0.66</c:v>
                </c:pt>
                <c:pt idx="20">
                  <c:v>0.66200000000000003</c:v>
                </c:pt>
                <c:pt idx="21">
                  <c:v>0.66</c:v>
                </c:pt>
                <c:pt idx="22">
                  <c:v>0.66</c:v>
                </c:pt>
                <c:pt idx="23">
                  <c:v>0.65400000000000003</c:v>
                </c:pt>
                <c:pt idx="24">
                  <c:v>0.64700000000000002</c:v>
                </c:pt>
                <c:pt idx="25">
                  <c:v>0.64100000000000001</c:v>
                </c:pt>
                <c:pt idx="26">
                  <c:v>0.63700000000000001</c:v>
                </c:pt>
                <c:pt idx="27">
                  <c:v>0.63300000000000001</c:v>
                </c:pt>
                <c:pt idx="28">
                  <c:v>0.629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Phoenix Metro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Sheet1!$A$2:$A$30</c:f>
              <c:numCache>
                <c:formatCode>General</c:formatCode>
                <c:ptCount val="29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</c:numCache>
            </c:numRef>
          </c:cat>
          <c:val>
            <c:numRef>
              <c:f>Sheet1!$C$2:$C$30</c:f>
              <c:numCache>
                <c:formatCode>0.00%</c:formatCode>
                <c:ptCount val="29"/>
                <c:pt idx="0">
                  <c:v>0.68100000000000005</c:v>
                </c:pt>
                <c:pt idx="1">
                  <c:v>0.67500000000000004</c:v>
                </c:pt>
                <c:pt idx="2">
                  <c:v>0.68400000000000005</c:v>
                </c:pt>
                <c:pt idx="3">
                  <c:v>0.68400000000000005</c:v>
                </c:pt>
                <c:pt idx="4">
                  <c:v>0.69899999999999995</c:v>
                </c:pt>
                <c:pt idx="5">
                  <c:v>0.68400000000000005</c:v>
                </c:pt>
                <c:pt idx="6">
                  <c:v>0.67800000000000005</c:v>
                </c:pt>
                <c:pt idx="7">
                  <c:v>0.66500000000000004</c:v>
                </c:pt>
                <c:pt idx="8">
                  <c:v>0.68799999999999994</c:v>
                </c:pt>
                <c:pt idx="9">
                  <c:v>0.70399999999999996</c:v>
                </c:pt>
                <c:pt idx="10">
                  <c:v>0.69899999999999995</c:v>
                </c:pt>
                <c:pt idx="11">
                  <c:v>0.66900000000000004</c:v>
                </c:pt>
                <c:pt idx="12">
                  <c:v>0.67</c:v>
                </c:pt>
                <c:pt idx="13">
                  <c:v>0.69</c:v>
                </c:pt>
                <c:pt idx="14">
                  <c:v>0.68200000000000005</c:v>
                </c:pt>
                <c:pt idx="15">
                  <c:v>0.68</c:v>
                </c:pt>
                <c:pt idx="16">
                  <c:v>0.67400000000000004</c:v>
                </c:pt>
                <c:pt idx="17">
                  <c:v>0.66300000000000003</c:v>
                </c:pt>
                <c:pt idx="18">
                  <c:v>0.67</c:v>
                </c:pt>
                <c:pt idx="19">
                  <c:v>0.67500000000000004</c:v>
                </c:pt>
                <c:pt idx="20">
                  <c:v>0.69099999999999995</c:v>
                </c:pt>
                <c:pt idx="21">
                  <c:v>0.68500000000000005</c:v>
                </c:pt>
                <c:pt idx="22">
                  <c:v>0.68</c:v>
                </c:pt>
                <c:pt idx="23">
                  <c:v>0.66700000000000004</c:v>
                </c:pt>
                <c:pt idx="24">
                  <c:v>0.66500000000000004</c:v>
                </c:pt>
                <c:pt idx="25">
                  <c:v>0.64300000000000002</c:v>
                </c:pt>
                <c:pt idx="26">
                  <c:v>0.623</c:v>
                </c:pt>
                <c:pt idx="27">
                  <c:v>0.623</c:v>
                </c:pt>
                <c:pt idx="28">
                  <c:v>0.62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260032"/>
        <c:axId val="157274112"/>
      </c:lineChart>
      <c:catAx>
        <c:axId val="15726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/>
          <a:lstStyle/>
          <a:p>
            <a:pPr>
              <a:defRPr sz="1400" b="0"/>
            </a:pPr>
            <a:endParaRPr lang="en-US"/>
          </a:p>
        </c:txPr>
        <c:crossAx val="157274112"/>
        <c:crosses val="autoZero"/>
        <c:auto val="1"/>
        <c:lblAlgn val="ctr"/>
        <c:lblOffset val="100"/>
        <c:noMultiLvlLbl val="0"/>
      </c:catAx>
      <c:valAx>
        <c:axId val="157274112"/>
        <c:scaling>
          <c:orientation val="minMax"/>
          <c:max val="0.72000000000000008"/>
          <c:min val="0.60000000000000009"/>
        </c:scaling>
        <c:delete val="0"/>
        <c:axPos val="l"/>
        <c:majorGridlines/>
        <c:numFmt formatCode="0%" sourceLinked="0"/>
        <c:majorTickMark val="out"/>
        <c:minorTickMark val="none"/>
        <c:tickLblPos val="low"/>
        <c:txPr>
          <a:bodyPr/>
          <a:lstStyle/>
          <a:p>
            <a:pPr>
              <a:defRPr sz="1100" b="1"/>
            </a:pPr>
            <a:endParaRPr lang="en-US"/>
          </a:p>
        </c:txPr>
        <c:crossAx val="157260032"/>
        <c:crosses val="autoZero"/>
        <c:crossBetween val="midCat"/>
        <c:majorUnit val="2.0000000000000004E-2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
Foreclosures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0275663205820755E-3"/>
                  <c:y val="3.8244733368961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3.373231833879399E-2"/>
                  <c:y val="-4.334403115148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layout>
                <c:manualLayout>
                  <c:x val="0"/>
                  <c:y val="-6.3741222281602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>
                <c:manualLayout>
                  <c:x val="-3.9354371395259657E-2"/>
                  <c:y val="-1.784754223884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0"/>
              <c:layout>
                <c:manualLayout>
                  <c:x val="0"/>
                  <c:y val="3.5695084477697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Sheet1!$A$2:$A$31</c:f>
              <c:numCache>
                <c:formatCode>General</c:formatCode>
                <c:ptCount val="30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</c:numCache>
            </c:numRef>
          </c:cat>
          <c:val>
            <c:numRef>
              <c:f>Sheet1!$B$2:$B$31</c:f>
              <c:numCache>
                <c:formatCode>0.0_)</c:formatCode>
                <c:ptCount val="30"/>
                <c:pt idx="0">
                  <c:v>61.8</c:v>
                </c:pt>
                <c:pt idx="1">
                  <c:v>62.5</c:v>
                </c:pt>
                <c:pt idx="2">
                  <c:v>66.099999999999994</c:v>
                </c:pt>
                <c:pt idx="3">
                  <c:v>65.400000000000006</c:v>
                </c:pt>
                <c:pt idx="4">
                  <c:v>64.3</c:v>
                </c:pt>
                <c:pt idx="5">
                  <c:v>65.400000000000006</c:v>
                </c:pt>
                <c:pt idx="6">
                  <c:v>68.7</c:v>
                </c:pt>
                <c:pt idx="7" formatCode="General">
                  <c:v>69.7</c:v>
                </c:pt>
                <c:pt idx="8" formatCode="General">
                  <c:v>69.5</c:v>
                </c:pt>
                <c:pt idx="9" formatCode="General">
                  <c:v>66.2</c:v>
                </c:pt>
                <c:pt idx="10" formatCode="General">
                  <c:v>65.099999999999994</c:v>
                </c:pt>
                <c:pt idx="11" formatCode="General">
                  <c:v>65.5</c:v>
                </c:pt>
                <c:pt idx="12" formatCode="General">
                  <c:v>66.599999999999994</c:v>
                </c:pt>
                <c:pt idx="13" formatCode="General">
                  <c:v>68.7</c:v>
                </c:pt>
                <c:pt idx="14" formatCode="General">
                  <c:v>70.7</c:v>
                </c:pt>
                <c:pt idx="15" formatCode="General">
                  <c:v>69.2</c:v>
                </c:pt>
                <c:pt idx="16" formatCode="General">
                  <c:v>68.900000000000006</c:v>
                </c:pt>
                <c:pt idx="17" formatCode="General">
                  <c:v>69.400000000000006</c:v>
                </c:pt>
                <c:pt idx="18" formatCode="General">
                  <c:v>70.8</c:v>
                </c:pt>
                <c:pt idx="19" formatCode="General">
                  <c:v>71.2</c:v>
                </c:pt>
                <c:pt idx="20" formatCode="General">
                  <c:v>72.5</c:v>
                </c:pt>
                <c:pt idx="21" formatCode="General">
                  <c:v>70.8</c:v>
                </c:pt>
                <c:pt idx="22" formatCode="General">
                  <c:v>70.2</c:v>
                </c:pt>
                <c:pt idx="23" formatCode="General">
                  <c:v>69.8</c:v>
                </c:pt>
                <c:pt idx="24" formatCode="General">
                  <c:v>66.5</c:v>
                </c:pt>
                <c:pt idx="25" formatCode="General">
                  <c:v>63.3</c:v>
                </c:pt>
                <c:pt idx="26" formatCode="General">
                  <c:v>63.1</c:v>
                </c:pt>
                <c:pt idx="27" formatCode="General">
                  <c:v>62.2</c:v>
                </c:pt>
                <c:pt idx="28" formatCode="0.0">
                  <c:v>61.9</c:v>
                </c:pt>
                <c:pt idx="29" formatCode="0.0">
                  <c:v>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212736"/>
        <c:axId val="164214272"/>
      </c:lineChart>
      <c:catAx>
        <c:axId val="16421273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164214272"/>
        <c:crosses val="autoZero"/>
        <c:auto val="1"/>
        <c:lblAlgn val="ctr"/>
        <c:lblOffset val="100"/>
        <c:tickLblSkip val="2"/>
        <c:noMultiLvlLbl val="0"/>
      </c:catAx>
      <c:valAx>
        <c:axId val="164214272"/>
        <c:scaling>
          <c:orientation val="minMax"/>
          <c:max val="74"/>
          <c:min val="6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4212736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1.43174800874290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3227665706051877E-3"/>
                  <c:y val="1.7180976104914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66640661411407E-16"/>
                  <c:y val="1.43174800874290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975719893792331E-4"/>
                  <c:y val="1.14947945249956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2010 Q2</c:v>
                </c:pt>
                <c:pt idx="1">
                  <c:v>2011 Q2</c:v>
                </c:pt>
                <c:pt idx="2">
                  <c:v>2012 Q2</c:v>
                </c:pt>
                <c:pt idx="3">
                  <c:v>2013 Q2</c:v>
                </c:pt>
                <c:pt idx="4">
                  <c:v>2014 Q2</c:v>
                </c:pt>
                <c:pt idx="5">
                  <c:v>2015 Q2</c:v>
                </c:pt>
                <c:pt idx="6">
                  <c:v>2016 Q2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0.29799999999999999</c:v>
                </c:pt>
                <c:pt idx="1">
                  <c:v>0.27500000000000002</c:v>
                </c:pt>
                <c:pt idx="2">
                  <c:v>0.27</c:v>
                </c:pt>
                <c:pt idx="3">
                  <c:v>0.184</c:v>
                </c:pt>
                <c:pt idx="4">
                  <c:v>0.13700000000000001</c:v>
                </c:pt>
                <c:pt idx="5">
                  <c:v>0.11199999999999999</c:v>
                </c:pt>
                <c:pt idx="6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Arizona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8818443804035109E-3"/>
                  <c:y val="1.7180976104914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968299711815562E-2"/>
                  <c:y val="1.7180976104914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1.14539840699432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78582434514638E-2"/>
                  <c:y val="1.1421281850031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76672944700356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386748844375963E-2"/>
                  <c:y val="-2.8553204625079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5408199167708156E-2"/>
                  <c:y val="2.8553204625079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2010 Q2</c:v>
                </c:pt>
                <c:pt idx="1">
                  <c:v>2011 Q2</c:v>
                </c:pt>
                <c:pt idx="2">
                  <c:v>2012 Q2</c:v>
                </c:pt>
                <c:pt idx="3">
                  <c:v>2013 Q2</c:v>
                </c:pt>
                <c:pt idx="4">
                  <c:v>2014 Q2</c:v>
                </c:pt>
                <c:pt idx="5">
                  <c:v>2015 Q2</c:v>
                </c:pt>
                <c:pt idx="6">
                  <c:v>2016 Q2</c:v>
                </c:pt>
              </c:strCache>
            </c:strRef>
          </c:cat>
          <c:val>
            <c:numRef>
              <c:f>Sheet1!$C$2:$C$8</c:f>
              <c:numCache>
                <c:formatCode>0.0%</c:formatCode>
                <c:ptCount val="7"/>
                <c:pt idx="0">
                  <c:v>0.56900000000000006</c:v>
                </c:pt>
                <c:pt idx="1">
                  <c:v>0.55800000000000005</c:v>
                </c:pt>
                <c:pt idx="2">
                  <c:v>0.44700000000000001</c:v>
                </c:pt>
                <c:pt idx="3">
                  <c:v>0.28699999999999998</c:v>
                </c:pt>
                <c:pt idx="4">
                  <c:v>0.22600000000000001</c:v>
                </c:pt>
                <c:pt idx="5">
                  <c:v>0.186</c:v>
                </c:pt>
                <c:pt idx="6">
                  <c:v>0.14300000000000002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633216"/>
        <c:axId val="164680064"/>
      </c:barChart>
      <c:catAx>
        <c:axId val="16463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4680064"/>
        <c:crosses val="autoZero"/>
        <c:auto val="1"/>
        <c:lblAlgn val="ctr"/>
        <c:lblOffset val="100"/>
        <c:noMultiLvlLbl val="0"/>
      </c:catAx>
      <c:valAx>
        <c:axId val="1646800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646332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Sheet1!$A$2:$A$262</c:f>
              <c:numCache>
                <c:formatCode>mmm\-yy</c:formatCode>
                <c:ptCount val="261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</c:numCache>
            </c:numRef>
          </c:cat>
          <c:val>
            <c:numRef>
              <c:f>Sheet1!$D$2:$D$262</c:f>
              <c:numCache>
                <c:formatCode>General</c:formatCode>
                <c:ptCount val="2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5500</c:v>
                </c:pt>
                <c:pt idx="72">
                  <c:v>5500</c:v>
                </c:pt>
                <c:pt idx="73">
                  <c:v>5500</c:v>
                </c:pt>
                <c:pt idx="74">
                  <c:v>5500</c:v>
                </c:pt>
                <c:pt idx="75">
                  <c:v>5500</c:v>
                </c:pt>
                <c:pt idx="76">
                  <c:v>5500</c:v>
                </c:pt>
                <c:pt idx="77">
                  <c:v>5500</c:v>
                </c:pt>
                <c:pt idx="78">
                  <c:v>5500</c:v>
                </c:pt>
                <c:pt idx="79">
                  <c:v>5500</c:v>
                </c:pt>
                <c:pt idx="80">
                  <c:v>5500</c:v>
                </c:pt>
                <c:pt idx="81">
                  <c:v>5500</c:v>
                </c:pt>
                <c:pt idx="82">
                  <c:v>5500</c:v>
                </c:pt>
                <c:pt idx="83">
                  <c:v>5500</c:v>
                </c:pt>
                <c:pt idx="84">
                  <c:v>5500</c:v>
                </c:pt>
                <c:pt idx="85">
                  <c:v>5500</c:v>
                </c:pt>
                <c:pt idx="86">
                  <c:v>5500</c:v>
                </c:pt>
                <c:pt idx="87">
                  <c:v>5500</c:v>
                </c:pt>
                <c:pt idx="88">
                  <c:v>5500</c:v>
                </c:pt>
                <c:pt idx="89">
                  <c:v>5500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5114624"/>
        <c:axId val="16511616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Completed
Foreclosures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Sheet1!$A$2:$A$262</c:f>
              <c:numCache>
                <c:formatCode>mmm\-yy</c:formatCode>
                <c:ptCount val="261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</c:numCache>
            </c:numRef>
          </c:cat>
          <c:val>
            <c:numRef>
              <c:f>Sheet1!$B$2:$B$262</c:f>
              <c:numCache>
                <c:formatCode>General</c:formatCode>
                <c:ptCount val="261"/>
                <c:pt idx="0">
                  <c:v>365</c:v>
                </c:pt>
                <c:pt idx="1">
                  <c:v>326</c:v>
                </c:pt>
                <c:pt idx="2">
                  <c:v>335</c:v>
                </c:pt>
                <c:pt idx="3">
                  <c:v>370</c:v>
                </c:pt>
                <c:pt idx="4">
                  <c:v>389</c:v>
                </c:pt>
                <c:pt idx="5">
                  <c:v>347</c:v>
                </c:pt>
                <c:pt idx="6">
                  <c:v>391</c:v>
                </c:pt>
                <c:pt idx="7">
                  <c:v>366</c:v>
                </c:pt>
                <c:pt idx="8">
                  <c:v>336</c:v>
                </c:pt>
                <c:pt idx="9">
                  <c:v>393</c:v>
                </c:pt>
                <c:pt idx="10">
                  <c:v>299</c:v>
                </c:pt>
                <c:pt idx="11">
                  <c:v>371</c:v>
                </c:pt>
                <c:pt idx="12">
                  <c:v>375</c:v>
                </c:pt>
                <c:pt idx="13">
                  <c:v>374</c:v>
                </c:pt>
                <c:pt idx="14">
                  <c:v>365</c:v>
                </c:pt>
                <c:pt idx="15">
                  <c:v>407</c:v>
                </c:pt>
                <c:pt idx="16">
                  <c:v>406</c:v>
                </c:pt>
                <c:pt idx="17">
                  <c:v>424</c:v>
                </c:pt>
                <c:pt idx="18">
                  <c:v>427</c:v>
                </c:pt>
                <c:pt idx="19">
                  <c:v>389</c:v>
                </c:pt>
                <c:pt idx="20">
                  <c:v>424</c:v>
                </c:pt>
                <c:pt idx="21">
                  <c:v>431</c:v>
                </c:pt>
                <c:pt idx="22">
                  <c:v>360</c:v>
                </c:pt>
                <c:pt idx="23">
                  <c:v>406</c:v>
                </c:pt>
                <c:pt idx="24">
                  <c:v>467</c:v>
                </c:pt>
                <c:pt idx="25">
                  <c:v>369</c:v>
                </c:pt>
                <c:pt idx="26">
                  <c:v>425</c:v>
                </c:pt>
                <c:pt idx="27">
                  <c:v>359</c:v>
                </c:pt>
                <c:pt idx="28">
                  <c:v>350</c:v>
                </c:pt>
                <c:pt idx="29">
                  <c:v>341</c:v>
                </c:pt>
                <c:pt idx="30">
                  <c:v>323</c:v>
                </c:pt>
                <c:pt idx="31">
                  <c:v>319</c:v>
                </c:pt>
                <c:pt idx="32">
                  <c:v>259</c:v>
                </c:pt>
                <c:pt idx="33">
                  <c:v>238</c:v>
                </c:pt>
                <c:pt idx="34">
                  <c:v>222</c:v>
                </c:pt>
                <c:pt idx="35">
                  <c:v>209</c:v>
                </c:pt>
                <c:pt idx="36">
                  <c:v>214</c:v>
                </c:pt>
                <c:pt idx="37">
                  <c:v>165</c:v>
                </c:pt>
                <c:pt idx="38">
                  <c:v>165</c:v>
                </c:pt>
                <c:pt idx="39">
                  <c:v>114</c:v>
                </c:pt>
                <c:pt idx="40">
                  <c:v>116</c:v>
                </c:pt>
                <c:pt idx="41">
                  <c:v>80</c:v>
                </c:pt>
                <c:pt idx="42">
                  <c:v>64</c:v>
                </c:pt>
                <c:pt idx="43">
                  <c:v>50</c:v>
                </c:pt>
                <c:pt idx="44">
                  <c:v>40</c:v>
                </c:pt>
                <c:pt idx="45">
                  <c:v>39</c:v>
                </c:pt>
                <c:pt idx="46">
                  <c:v>36</c:v>
                </c:pt>
                <c:pt idx="47">
                  <c:v>25</c:v>
                </c:pt>
                <c:pt idx="48">
                  <c:v>43</c:v>
                </c:pt>
                <c:pt idx="49">
                  <c:v>29</c:v>
                </c:pt>
                <c:pt idx="50">
                  <c:v>33</c:v>
                </c:pt>
                <c:pt idx="51">
                  <c:v>31</c:v>
                </c:pt>
                <c:pt idx="52">
                  <c:v>41</c:v>
                </c:pt>
                <c:pt idx="53">
                  <c:v>52</c:v>
                </c:pt>
                <c:pt idx="54">
                  <c:v>48</c:v>
                </c:pt>
                <c:pt idx="55">
                  <c:v>76</c:v>
                </c:pt>
                <c:pt idx="56">
                  <c:v>99</c:v>
                </c:pt>
                <c:pt idx="57">
                  <c:v>110</c:v>
                </c:pt>
                <c:pt idx="58">
                  <c:v>162</c:v>
                </c:pt>
                <c:pt idx="59">
                  <c:v>211</c:v>
                </c:pt>
                <c:pt idx="60">
                  <c:v>348</c:v>
                </c:pt>
                <c:pt idx="61">
                  <c:v>336</c:v>
                </c:pt>
                <c:pt idx="62">
                  <c:v>518</c:v>
                </c:pt>
                <c:pt idx="63">
                  <c:v>450</c:v>
                </c:pt>
                <c:pt idx="64">
                  <c:v>541</c:v>
                </c:pt>
                <c:pt idx="65">
                  <c:v>639</c:v>
                </c:pt>
                <c:pt idx="66">
                  <c:v>756</c:v>
                </c:pt>
                <c:pt idx="67">
                  <c:v>1007</c:v>
                </c:pt>
                <c:pt idx="68">
                  <c:v>885</c:v>
                </c:pt>
                <c:pt idx="69">
                  <c:v>1294</c:v>
                </c:pt>
                <c:pt idx="70">
                  <c:v>1271</c:v>
                </c:pt>
                <c:pt idx="71">
                  <c:v>1506</c:v>
                </c:pt>
                <c:pt idx="72">
                  <c:v>1905</c:v>
                </c:pt>
                <c:pt idx="73">
                  <c:v>2090</c:v>
                </c:pt>
                <c:pt idx="74">
                  <c:v>2166</c:v>
                </c:pt>
                <c:pt idx="75">
                  <c:v>2742</c:v>
                </c:pt>
                <c:pt idx="76">
                  <c:v>3153</c:v>
                </c:pt>
                <c:pt idx="77">
                  <c:v>3490</c:v>
                </c:pt>
                <c:pt idx="78">
                  <c:v>3826</c:v>
                </c:pt>
                <c:pt idx="79">
                  <c:v>3687</c:v>
                </c:pt>
                <c:pt idx="80">
                  <c:v>4013</c:v>
                </c:pt>
                <c:pt idx="81">
                  <c:v>4279</c:v>
                </c:pt>
                <c:pt idx="82">
                  <c:v>3517</c:v>
                </c:pt>
                <c:pt idx="83">
                  <c:v>3565</c:v>
                </c:pt>
                <c:pt idx="84">
                  <c:v>3839</c:v>
                </c:pt>
                <c:pt idx="85">
                  <c:v>4782</c:v>
                </c:pt>
                <c:pt idx="86">
                  <c:v>3047</c:v>
                </c:pt>
                <c:pt idx="87">
                  <c:v>2793</c:v>
                </c:pt>
                <c:pt idx="88">
                  <c:v>3503</c:v>
                </c:pt>
                <c:pt idx="89">
                  <c:v>4706</c:v>
                </c:pt>
                <c:pt idx="90">
                  <c:v>4735</c:v>
                </c:pt>
                <c:pt idx="91">
                  <c:v>3562</c:v>
                </c:pt>
                <c:pt idx="92">
                  <c:v>3431</c:v>
                </c:pt>
                <c:pt idx="93">
                  <c:v>4424</c:v>
                </c:pt>
                <c:pt idx="94">
                  <c:v>3478</c:v>
                </c:pt>
                <c:pt idx="95">
                  <c:v>4770</c:v>
                </c:pt>
                <c:pt idx="96">
                  <c:v>4051</c:v>
                </c:pt>
                <c:pt idx="97">
                  <c:v>3870</c:v>
                </c:pt>
                <c:pt idx="98">
                  <c:v>5091</c:v>
                </c:pt>
                <c:pt idx="99">
                  <c:v>4129</c:v>
                </c:pt>
                <c:pt idx="100">
                  <c:v>3867</c:v>
                </c:pt>
                <c:pt idx="101">
                  <c:v>4496</c:v>
                </c:pt>
                <c:pt idx="102">
                  <c:v>4571</c:v>
                </c:pt>
                <c:pt idx="103">
                  <c:v>4730</c:v>
                </c:pt>
                <c:pt idx="104">
                  <c:v>4816</c:v>
                </c:pt>
                <c:pt idx="105" formatCode="_(* #,##0_);_(* \(#,##0\);_(* &quot;-&quot;??_);_(@_)">
                  <c:v>3985</c:v>
                </c:pt>
                <c:pt idx="106" formatCode="_(* #,##0_);_(* \(#,##0\);_(* &quot;-&quot;??_);_(@_)">
                  <c:v>2481</c:v>
                </c:pt>
                <c:pt idx="107" formatCode="_(* #,##0_);_(* \(#,##0\);_(* &quot;-&quot;??_);_(@_)">
                  <c:v>3257</c:v>
                </c:pt>
                <c:pt idx="108" formatCode="_(* #,##0_);_(* \(#,##0\);_(* &quot;-&quot;??_);_(@_)">
                  <c:v>4276</c:v>
                </c:pt>
                <c:pt idx="109" formatCode="_(* #,##0_);_(* \(#,##0\);_(* &quot;-&quot;??_);_(@_)">
                  <c:v>4406</c:v>
                </c:pt>
                <c:pt idx="110" formatCode="_(* #,##0_);_(* \(#,##0\);_(* &quot;-&quot;??_);_(@_)">
                  <c:v>4942</c:v>
                </c:pt>
                <c:pt idx="111" formatCode="_(* #,##0_);_(* \(#,##0\);_(* &quot;-&quot;??_);_(@_)">
                  <c:v>4445</c:v>
                </c:pt>
                <c:pt idx="112" formatCode="_(* #,##0_);_(* \(#,##0\);_(* &quot;-&quot;??_);_(@_)">
                  <c:v>4158</c:v>
                </c:pt>
                <c:pt idx="113" formatCode="_(* #,##0_);_(* \(#,##0\);_(* &quot;-&quot;??_);_(@_)">
                  <c:v>3845</c:v>
                </c:pt>
                <c:pt idx="114" formatCode="_(* #,##0_);_(* \(#,##0\);_(* &quot;-&quot;??_);_(@_)">
                  <c:v>3145</c:v>
                </c:pt>
                <c:pt idx="115" formatCode="_(* #,##0_);_(* \(#,##0\);_(* &quot;-&quot;??_);_(@_)">
                  <c:v>3352</c:v>
                </c:pt>
                <c:pt idx="116" formatCode="_(* #,##0_);_(* \(#,##0\);_(* &quot;-&quot;??_);_(@_)">
                  <c:v>2651</c:v>
                </c:pt>
                <c:pt idx="117" formatCode="_(* #,##0_);_(* \(#,##0\);_(* &quot;-&quot;??_);_(@_)">
                  <c:v>2200</c:v>
                </c:pt>
                <c:pt idx="118" formatCode="_(* #,##0_);_(* \(#,##0\);_(* &quot;-&quot;??_);_(@_)">
                  <c:v>2409</c:v>
                </c:pt>
                <c:pt idx="119" formatCode="_(* #,##0_);_(* \(#,##0\);_(* &quot;-&quot;??_);_(@_)">
                  <c:v>2682</c:v>
                </c:pt>
                <c:pt idx="120" formatCode="_(* #,##0_);_(* \(#,##0\);_(* &quot;-&quot;??_);_(@_)">
                  <c:v>2518</c:v>
                </c:pt>
                <c:pt idx="121" formatCode="_(* #,##0_);_(* \(#,##0\);_(* &quot;-&quot;??_);_(@_)">
                  <c:v>2089</c:v>
                </c:pt>
                <c:pt idx="122" formatCode="_(* #,##0_);_(* \(#,##0\);_(* &quot;-&quot;??_);_(@_)">
                  <c:v>1961</c:v>
                </c:pt>
                <c:pt idx="123" formatCode="_(* #,##0_);_(* \(#,##0\);_(* &quot;-&quot;??_);_(@_)">
                  <c:v>1623</c:v>
                </c:pt>
                <c:pt idx="124" formatCode="_(* #,##0_);_(* \(#,##0\);_(* &quot;-&quot;??_);_(@_)">
                  <c:v>1980</c:v>
                </c:pt>
                <c:pt idx="125" formatCode="_(* #,##0_);_(* \(#,##0\);_(* &quot;-&quot;??_);_(@_)">
                  <c:v>1690</c:v>
                </c:pt>
                <c:pt idx="126" formatCode="_(* #,##0_);_(* \(#,##0\);_(* &quot;-&quot;??_);_(@_)">
                  <c:v>1856</c:v>
                </c:pt>
                <c:pt idx="127" formatCode="_(* #,##0_);_(* \(#,##0\);_(* &quot;-&quot;??_);_(@_)">
                  <c:v>2480</c:v>
                </c:pt>
                <c:pt idx="128" formatCode="_(* #,##0_);_(* \(#,##0\);_(* &quot;-&quot;??_);_(@_)">
                  <c:v>1728</c:v>
                </c:pt>
                <c:pt idx="129" formatCode="_(* #,##0_);_(* \(#,##0\);_(* &quot;-&quot;??_);_(@_)">
                  <c:v>1858</c:v>
                </c:pt>
                <c:pt idx="130" formatCode="_(* #,##0_);_(* \(#,##0\);_(* &quot;-&quot;??_);_(@_)">
                  <c:v>1546</c:v>
                </c:pt>
                <c:pt idx="131" formatCode="_(* #,##0_);_(* \(#,##0\);_(* &quot;-&quot;??_);_(@_)">
                  <c:v>1285</c:v>
                </c:pt>
                <c:pt idx="132" formatCode="_(* #,##0_);_(* \(#,##0\);_(* &quot;-&quot;??_);_(@_)">
                  <c:v>1322</c:v>
                </c:pt>
                <c:pt idx="133" formatCode="_(* #,##0_);_(* \(#,##0\);_(* &quot;-&quot;??_);_(@_)">
                  <c:v>974</c:v>
                </c:pt>
                <c:pt idx="134" formatCode="_(* #,##0_);_(* \(#,##0\);_(* &quot;-&quot;??_);_(@_)">
                  <c:v>891</c:v>
                </c:pt>
                <c:pt idx="135" formatCode="_(* #,##0_);_(* \(#,##0\);_(* &quot;-&quot;??_);_(@_)">
                  <c:v>890</c:v>
                </c:pt>
                <c:pt idx="136" formatCode="_(* #,##0_);_(* \(#,##0\);_(* &quot;-&quot;??_);_(@_)">
                  <c:v>903</c:v>
                </c:pt>
                <c:pt idx="137" formatCode="_(* #,##0_);_(* \(#,##0\);_(* &quot;-&quot;??_);_(@_)">
                  <c:v>645</c:v>
                </c:pt>
                <c:pt idx="138" formatCode="_(* #,##0_);_(* \(#,##0\);_(* &quot;-&quot;??_);_(@_)">
                  <c:v>825</c:v>
                </c:pt>
                <c:pt idx="139" formatCode="_(* #,##0_);_(* \(#,##0\);_(* &quot;-&quot;??_);_(@_)">
                  <c:v>725</c:v>
                </c:pt>
                <c:pt idx="140" formatCode="_(* #,##0_);_(* \(#,##0\);_(* &quot;-&quot;??_);_(@_)">
                  <c:v>683</c:v>
                </c:pt>
                <c:pt idx="141" formatCode="_(* #,##0_);_(* \(#,##0\);_(* &quot;-&quot;??_);_(@_)">
                  <c:v>664</c:v>
                </c:pt>
                <c:pt idx="142" formatCode="_(* #,##0_);_(* \(#,##0\);_(* &quot;-&quot;??_);_(@_)">
                  <c:v>545</c:v>
                </c:pt>
                <c:pt idx="143" formatCode="_(* #,##0_);_(* \(#,##0\);_(* &quot;-&quot;??_);_(@_)">
                  <c:v>601</c:v>
                </c:pt>
                <c:pt idx="144" formatCode="_(* #,##0_);_(* \(#,##0\);_(* &quot;-&quot;??_);_(@_)">
                  <c:v>591</c:v>
                </c:pt>
                <c:pt idx="145" formatCode="_(* #,##0_);_(* \(#,##0\);_(* &quot;-&quot;??_);_(@_)">
                  <c:v>517</c:v>
                </c:pt>
                <c:pt idx="146" formatCode="#,##0">
                  <c:v>517</c:v>
                </c:pt>
                <c:pt idx="147" formatCode="_(* #,##0_);_(* \(#,##0\);_(* &quot;-&quot;??_);_(@_)">
                  <c:v>417</c:v>
                </c:pt>
                <c:pt idx="148" formatCode="_(* #,##0_);_(* \(#,##0\);_(* &quot;-&quot;??_);_(@_)">
                  <c:v>433</c:v>
                </c:pt>
                <c:pt idx="149" formatCode="_(* #,##0_);_(* \(#,##0\);_(* &quot;-&quot;??_);_(@_)">
                  <c:v>420</c:v>
                </c:pt>
                <c:pt idx="150">
                  <c:v>469</c:v>
                </c:pt>
                <c:pt idx="151">
                  <c:v>402</c:v>
                </c:pt>
                <c:pt idx="152">
                  <c:v>404</c:v>
                </c:pt>
                <c:pt idx="153">
                  <c:v>462</c:v>
                </c:pt>
                <c:pt idx="154">
                  <c:v>332</c:v>
                </c:pt>
                <c:pt idx="155">
                  <c:v>341</c:v>
                </c:pt>
                <c:pt idx="156">
                  <c:v>333</c:v>
                </c:pt>
                <c:pt idx="157">
                  <c:v>298</c:v>
                </c:pt>
                <c:pt idx="158">
                  <c:v>383</c:v>
                </c:pt>
                <c:pt idx="159">
                  <c:v>362</c:v>
                </c:pt>
                <c:pt idx="160">
                  <c:v>300</c:v>
                </c:pt>
                <c:pt idx="161">
                  <c:v>344</c:v>
                </c:pt>
                <c:pt idx="162">
                  <c:v>383</c:v>
                </c:pt>
                <c:pt idx="163">
                  <c:v>301</c:v>
                </c:pt>
                <c:pt idx="164">
                  <c:v>322</c:v>
                </c:pt>
                <c:pt idx="165">
                  <c:v>317</c:v>
                </c:pt>
                <c:pt idx="166">
                  <c:v>250</c:v>
                </c:pt>
                <c:pt idx="167">
                  <c:v>316</c:v>
                </c:pt>
                <c:pt idx="168">
                  <c:v>311</c:v>
                </c:pt>
                <c:pt idx="169">
                  <c:v>261</c:v>
                </c:pt>
                <c:pt idx="170">
                  <c:v>296</c:v>
                </c:pt>
                <c:pt idx="171">
                  <c:v>229</c:v>
                </c:pt>
                <c:pt idx="172">
                  <c:v>254</c:v>
                </c:pt>
                <c:pt idx="173">
                  <c:v>306</c:v>
                </c:pt>
                <c:pt idx="174">
                  <c:v>280</c:v>
                </c:pt>
                <c:pt idx="175">
                  <c:v>285</c:v>
                </c:pt>
                <c:pt idx="176">
                  <c:v>224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7-Year Lag (Fannie/Freddie)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Sheet1!$A$2:$A$262</c:f>
              <c:numCache>
                <c:formatCode>mmm\-yy</c:formatCode>
                <c:ptCount val="261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  <c:pt idx="240">
                  <c:v>44562</c:v>
                </c:pt>
                <c:pt idx="241">
                  <c:v>44593</c:v>
                </c:pt>
                <c:pt idx="242">
                  <c:v>44621</c:v>
                </c:pt>
                <c:pt idx="243">
                  <c:v>44652</c:v>
                </c:pt>
                <c:pt idx="244">
                  <c:v>44682</c:v>
                </c:pt>
                <c:pt idx="245">
                  <c:v>44713</c:v>
                </c:pt>
                <c:pt idx="246">
                  <c:v>44743</c:v>
                </c:pt>
                <c:pt idx="247">
                  <c:v>44774</c:v>
                </c:pt>
                <c:pt idx="248">
                  <c:v>44805</c:v>
                </c:pt>
                <c:pt idx="249">
                  <c:v>44835</c:v>
                </c:pt>
                <c:pt idx="250">
                  <c:v>44866</c:v>
                </c:pt>
                <c:pt idx="251">
                  <c:v>44896</c:v>
                </c:pt>
                <c:pt idx="252">
                  <c:v>44927</c:v>
                </c:pt>
                <c:pt idx="253">
                  <c:v>44958</c:v>
                </c:pt>
                <c:pt idx="254">
                  <c:v>44986</c:v>
                </c:pt>
                <c:pt idx="255">
                  <c:v>45017</c:v>
                </c:pt>
                <c:pt idx="256">
                  <c:v>45047</c:v>
                </c:pt>
                <c:pt idx="257">
                  <c:v>45078</c:v>
                </c:pt>
                <c:pt idx="258">
                  <c:v>45108</c:v>
                </c:pt>
                <c:pt idx="259">
                  <c:v>45139</c:v>
                </c:pt>
                <c:pt idx="260">
                  <c:v>45170</c:v>
                </c:pt>
              </c:numCache>
            </c:numRef>
          </c:cat>
          <c:val>
            <c:numRef>
              <c:f>Sheet1!$C$2:$C$262</c:f>
              <c:numCache>
                <c:formatCode>General</c:formatCode>
                <c:ptCount val="261"/>
                <c:pt idx="84">
                  <c:v>365</c:v>
                </c:pt>
                <c:pt idx="85">
                  <c:v>326</c:v>
                </c:pt>
                <c:pt idx="86">
                  <c:v>335</c:v>
                </c:pt>
                <c:pt idx="87">
                  <c:v>370</c:v>
                </c:pt>
                <c:pt idx="88">
                  <c:v>389</c:v>
                </c:pt>
                <c:pt idx="89">
                  <c:v>347</c:v>
                </c:pt>
                <c:pt idx="90">
                  <c:v>391</c:v>
                </c:pt>
                <c:pt idx="91">
                  <c:v>366</c:v>
                </c:pt>
                <c:pt idx="92">
                  <c:v>336</c:v>
                </c:pt>
                <c:pt idx="93">
                  <c:v>393</c:v>
                </c:pt>
                <c:pt idx="94">
                  <c:v>299</c:v>
                </c:pt>
                <c:pt idx="95">
                  <c:v>371</c:v>
                </c:pt>
                <c:pt idx="96">
                  <c:v>375</c:v>
                </c:pt>
                <c:pt idx="97">
                  <c:v>374</c:v>
                </c:pt>
                <c:pt idx="98">
                  <c:v>365</c:v>
                </c:pt>
                <c:pt idx="99">
                  <c:v>407</c:v>
                </c:pt>
                <c:pt idx="100">
                  <c:v>406</c:v>
                </c:pt>
                <c:pt idx="101">
                  <c:v>424</c:v>
                </c:pt>
                <c:pt idx="102">
                  <c:v>427</c:v>
                </c:pt>
                <c:pt idx="103">
                  <c:v>389</c:v>
                </c:pt>
                <c:pt idx="104">
                  <c:v>424</c:v>
                </c:pt>
                <c:pt idx="105">
                  <c:v>431</c:v>
                </c:pt>
                <c:pt idx="106">
                  <c:v>360</c:v>
                </c:pt>
                <c:pt idx="107">
                  <c:v>406</c:v>
                </c:pt>
                <c:pt idx="108">
                  <c:v>467</c:v>
                </c:pt>
                <c:pt idx="109">
                  <c:v>369</c:v>
                </c:pt>
                <c:pt idx="110">
                  <c:v>425</c:v>
                </c:pt>
                <c:pt idx="111">
                  <c:v>359</c:v>
                </c:pt>
                <c:pt idx="112">
                  <c:v>350</c:v>
                </c:pt>
                <c:pt idx="113">
                  <c:v>341</c:v>
                </c:pt>
                <c:pt idx="114">
                  <c:v>323</c:v>
                </c:pt>
                <c:pt idx="115">
                  <c:v>319</c:v>
                </c:pt>
                <c:pt idx="116">
                  <c:v>259</c:v>
                </c:pt>
                <c:pt idx="117">
                  <c:v>238</c:v>
                </c:pt>
                <c:pt idx="118">
                  <c:v>222</c:v>
                </c:pt>
                <c:pt idx="119">
                  <c:v>209</c:v>
                </c:pt>
                <c:pt idx="120">
                  <c:v>214</c:v>
                </c:pt>
                <c:pt idx="121">
                  <c:v>165</c:v>
                </c:pt>
                <c:pt idx="122">
                  <c:v>165</c:v>
                </c:pt>
                <c:pt idx="123">
                  <c:v>114</c:v>
                </c:pt>
                <c:pt idx="124">
                  <c:v>116</c:v>
                </c:pt>
                <c:pt idx="125">
                  <c:v>80</c:v>
                </c:pt>
                <c:pt idx="126">
                  <c:v>64</c:v>
                </c:pt>
                <c:pt idx="127">
                  <c:v>50</c:v>
                </c:pt>
                <c:pt idx="128">
                  <c:v>40</c:v>
                </c:pt>
                <c:pt idx="129">
                  <c:v>39</c:v>
                </c:pt>
                <c:pt idx="130">
                  <c:v>36</c:v>
                </c:pt>
                <c:pt idx="131">
                  <c:v>25</c:v>
                </c:pt>
                <c:pt idx="132">
                  <c:v>43</c:v>
                </c:pt>
                <c:pt idx="133">
                  <c:v>29</c:v>
                </c:pt>
                <c:pt idx="134">
                  <c:v>33</c:v>
                </c:pt>
                <c:pt idx="135">
                  <c:v>31</c:v>
                </c:pt>
                <c:pt idx="136">
                  <c:v>41</c:v>
                </c:pt>
                <c:pt idx="137">
                  <c:v>52</c:v>
                </c:pt>
                <c:pt idx="138">
                  <c:v>48</c:v>
                </c:pt>
                <c:pt idx="139">
                  <c:v>76</c:v>
                </c:pt>
                <c:pt idx="140">
                  <c:v>99</c:v>
                </c:pt>
                <c:pt idx="141">
                  <c:v>110</c:v>
                </c:pt>
                <c:pt idx="142">
                  <c:v>162</c:v>
                </c:pt>
                <c:pt idx="143">
                  <c:v>211</c:v>
                </c:pt>
                <c:pt idx="144">
                  <c:v>348</c:v>
                </c:pt>
                <c:pt idx="145">
                  <c:v>336</c:v>
                </c:pt>
                <c:pt idx="146">
                  <c:v>518</c:v>
                </c:pt>
                <c:pt idx="147">
                  <c:v>450</c:v>
                </c:pt>
                <c:pt idx="148">
                  <c:v>541</c:v>
                </c:pt>
                <c:pt idx="149">
                  <c:v>639</c:v>
                </c:pt>
                <c:pt idx="150">
                  <c:v>756</c:v>
                </c:pt>
                <c:pt idx="151">
                  <c:v>1007</c:v>
                </c:pt>
                <c:pt idx="152">
                  <c:v>885</c:v>
                </c:pt>
                <c:pt idx="153">
                  <c:v>1294</c:v>
                </c:pt>
                <c:pt idx="154">
                  <c:v>1271</c:v>
                </c:pt>
                <c:pt idx="155">
                  <c:v>1506</c:v>
                </c:pt>
                <c:pt idx="156">
                  <c:v>1905</c:v>
                </c:pt>
                <c:pt idx="157">
                  <c:v>2090</c:v>
                </c:pt>
                <c:pt idx="158">
                  <c:v>2166</c:v>
                </c:pt>
                <c:pt idx="159">
                  <c:v>2742</c:v>
                </c:pt>
                <c:pt idx="160">
                  <c:v>3153</c:v>
                </c:pt>
                <c:pt idx="161">
                  <c:v>3490</c:v>
                </c:pt>
                <c:pt idx="162">
                  <c:v>3826</c:v>
                </c:pt>
                <c:pt idx="163">
                  <c:v>3687</c:v>
                </c:pt>
                <c:pt idx="164">
                  <c:v>4013</c:v>
                </c:pt>
                <c:pt idx="165">
                  <c:v>4279</c:v>
                </c:pt>
                <c:pt idx="166">
                  <c:v>3517</c:v>
                </c:pt>
                <c:pt idx="167">
                  <c:v>3565</c:v>
                </c:pt>
                <c:pt idx="168">
                  <c:v>3839</c:v>
                </c:pt>
                <c:pt idx="169">
                  <c:v>4782</c:v>
                </c:pt>
                <c:pt idx="170">
                  <c:v>3047</c:v>
                </c:pt>
                <c:pt idx="171">
                  <c:v>2793</c:v>
                </c:pt>
                <c:pt idx="172">
                  <c:v>3503</c:v>
                </c:pt>
                <c:pt idx="173">
                  <c:v>4706</c:v>
                </c:pt>
                <c:pt idx="174">
                  <c:v>4735</c:v>
                </c:pt>
                <c:pt idx="175">
                  <c:v>3562</c:v>
                </c:pt>
                <c:pt idx="176">
                  <c:v>3431</c:v>
                </c:pt>
                <c:pt idx="177">
                  <c:v>4424</c:v>
                </c:pt>
                <c:pt idx="178">
                  <c:v>3478</c:v>
                </c:pt>
                <c:pt idx="179">
                  <c:v>4770</c:v>
                </c:pt>
                <c:pt idx="180">
                  <c:v>4051</c:v>
                </c:pt>
                <c:pt idx="181">
                  <c:v>3870</c:v>
                </c:pt>
                <c:pt idx="182">
                  <c:v>5091</c:v>
                </c:pt>
                <c:pt idx="183">
                  <c:v>4129</c:v>
                </c:pt>
                <c:pt idx="184">
                  <c:v>3867</c:v>
                </c:pt>
                <c:pt idx="185">
                  <c:v>4496</c:v>
                </c:pt>
                <c:pt idx="186">
                  <c:v>4571</c:v>
                </c:pt>
                <c:pt idx="187">
                  <c:v>4730</c:v>
                </c:pt>
                <c:pt idx="188">
                  <c:v>4816</c:v>
                </c:pt>
                <c:pt idx="189" formatCode="_(* #,##0_);_(* \(#,##0\);_(* &quot;-&quot;??_);_(@_)">
                  <c:v>3985</c:v>
                </c:pt>
                <c:pt idx="190" formatCode="_(* #,##0_);_(* \(#,##0\);_(* &quot;-&quot;??_);_(@_)">
                  <c:v>2481</c:v>
                </c:pt>
                <c:pt idx="191" formatCode="_(* #,##0_);_(* \(#,##0\);_(* &quot;-&quot;??_);_(@_)">
                  <c:v>3257</c:v>
                </c:pt>
                <c:pt idx="192" formatCode="_(* #,##0_);_(* \(#,##0\);_(* &quot;-&quot;??_);_(@_)">
                  <c:v>4276</c:v>
                </c:pt>
                <c:pt idx="193" formatCode="_(* #,##0_);_(* \(#,##0\);_(* &quot;-&quot;??_);_(@_)">
                  <c:v>4406</c:v>
                </c:pt>
                <c:pt idx="194" formatCode="_(* #,##0_);_(* \(#,##0\);_(* &quot;-&quot;??_);_(@_)">
                  <c:v>4942</c:v>
                </c:pt>
                <c:pt idx="195" formatCode="_(* #,##0_);_(* \(#,##0\);_(* &quot;-&quot;??_);_(@_)">
                  <c:v>4445</c:v>
                </c:pt>
                <c:pt idx="196" formatCode="_(* #,##0_);_(* \(#,##0\);_(* &quot;-&quot;??_);_(@_)">
                  <c:v>4158</c:v>
                </c:pt>
                <c:pt idx="197" formatCode="_(* #,##0_);_(* \(#,##0\);_(* &quot;-&quot;??_);_(@_)">
                  <c:v>3845</c:v>
                </c:pt>
                <c:pt idx="198" formatCode="_(* #,##0_);_(* \(#,##0\);_(* &quot;-&quot;??_);_(@_)">
                  <c:v>3145</c:v>
                </c:pt>
                <c:pt idx="199" formatCode="_(* #,##0_);_(* \(#,##0\);_(* &quot;-&quot;??_);_(@_)">
                  <c:v>3352</c:v>
                </c:pt>
                <c:pt idx="200" formatCode="_(* #,##0_);_(* \(#,##0\);_(* &quot;-&quot;??_);_(@_)">
                  <c:v>2651</c:v>
                </c:pt>
                <c:pt idx="201" formatCode="_(* #,##0_);_(* \(#,##0\);_(* &quot;-&quot;??_);_(@_)">
                  <c:v>2200</c:v>
                </c:pt>
                <c:pt idx="202" formatCode="_(* #,##0_);_(* \(#,##0\);_(* &quot;-&quot;??_);_(@_)">
                  <c:v>2409</c:v>
                </c:pt>
                <c:pt idx="203" formatCode="_(* #,##0_);_(* \(#,##0\);_(* &quot;-&quot;??_);_(@_)">
                  <c:v>2682</c:v>
                </c:pt>
                <c:pt idx="204" formatCode="_(* #,##0_);_(* \(#,##0\);_(* &quot;-&quot;??_);_(@_)">
                  <c:v>2518</c:v>
                </c:pt>
                <c:pt idx="205" formatCode="_(* #,##0_);_(* \(#,##0\);_(* &quot;-&quot;??_);_(@_)">
                  <c:v>2089</c:v>
                </c:pt>
                <c:pt idx="206" formatCode="_(* #,##0_);_(* \(#,##0\);_(* &quot;-&quot;??_);_(@_)">
                  <c:v>1961</c:v>
                </c:pt>
                <c:pt idx="207" formatCode="_(* #,##0_);_(* \(#,##0\);_(* &quot;-&quot;??_);_(@_)">
                  <c:v>1623</c:v>
                </c:pt>
                <c:pt idx="208" formatCode="_(* #,##0_);_(* \(#,##0\);_(* &quot;-&quot;??_);_(@_)">
                  <c:v>1980</c:v>
                </c:pt>
                <c:pt idx="209" formatCode="_(* #,##0_);_(* \(#,##0\);_(* &quot;-&quot;??_);_(@_)">
                  <c:v>1690</c:v>
                </c:pt>
                <c:pt idx="210" formatCode="_(* #,##0_);_(* \(#,##0\);_(* &quot;-&quot;??_);_(@_)">
                  <c:v>1856</c:v>
                </c:pt>
                <c:pt idx="211" formatCode="_(* #,##0_);_(* \(#,##0\);_(* &quot;-&quot;??_);_(@_)">
                  <c:v>2480</c:v>
                </c:pt>
                <c:pt idx="212" formatCode="_(* #,##0_);_(* \(#,##0\);_(* &quot;-&quot;??_);_(@_)">
                  <c:v>1728</c:v>
                </c:pt>
                <c:pt idx="213" formatCode="_(* #,##0_);_(* \(#,##0\);_(* &quot;-&quot;??_);_(@_)">
                  <c:v>1858</c:v>
                </c:pt>
                <c:pt idx="214" formatCode="_(* #,##0_);_(* \(#,##0\);_(* &quot;-&quot;??_);_(@_)">
                  <c:v>1546</c:v>
                </c:pt>
                <c:pt idx="215" formatCode="_(* #,##0_);_(* \(#,##0\);_(* &quot;-&quot;??_);_(@_)">
                  <c:v>1285</c:v>
                </c:pt>
                <c:pt idx="216" formatCode="_(* #,##0_);_(* \(#,##0\);_(* &quot;-&quot;??_);_(@_)">
                  <c:v>1322</c:v>
                </c:pt>
                <c:pt idx="217" formatCode="_(* #,##0_);_(* \(#,##0\);_(* &quot;-&quot;??_);_(@_)">
                  <c:v>974</c:v>
                </c:pt>
                <c:pt idx="218" formatCode="_(* #,##0_);_(* \(#,##0\);_(* &quot;-&quot;??_);_(@_)">
                  <c:v>891</c:v>
                </c:pt>
                <c:pt idx="219" formatCode="_(* #,##0_);_(* \(#,##0\);_(* &quot;-&quot;??_);_(@_)">
                  <c:v>890</c:v>
                </c:pt>
                <c:pt idx="220" formatCode="_(* #,##0_);_(* \(#,##0\);_(* &quot;-&quot;??_);_(@_)">
                  <c:v>903</c:v>
                </c:pt>
                <c:pt idx="221" formatCode="_(* #,##0_);_(* \(#,##0\);_(* &quot;-&quot;??_);_(@_)">
                  <c:v>645</c:v>
                </c:pt>
                <c:pt idx="222" formatCode="_(* #,##0_);_(* \(#,##0\);_(* &quot;-&quot;??_);_(@_)">
                  <c:v>825</c:v>
                </c:pt>
                <c:pt idx="223" formatCode="_(* #,##0_);_(* \(#,##0\);_(* &quot;-&quot;??_);_(@_)">
                  <c:v>725</c:v>
                </c:pt>
                <c:pt idx="224" formatCode="_(* #,##0_);_(* \(#,##0\);_(* &quot;-&quot;??_);_(@_)">
                  <c:v>683</c:v>
                </c:pt>
                <c:pt idx="225" formatCode="_(* #,##0_);_(* \(#,##0\);_(* &quot;-&quot;??_);_(@_)">
                  <c:v>664</c:v>
                </c:pt>
                <c:pt idx="226" formatCode="_(* #,##0_);_(* \(#,##0\);_(* &quot;-&quot;??_);_(@_)">
                  <c:v>545</c:v>
                </c:pt>
                <c:pt idx="227" formatCode="_(* #,##0_);_(* \(#,##0\);_(* &quot;-&quot;??_);_(@_)">
                  <c:v>601</c:v>
                </c:pt>
                <c:pt idx="228" formatCode="_(* #,##0_);_(* \(#,##0\);_(* &quot;-&quot;??_);_(@_)">
                  <c:v>591</c:v>
                </c:pt>
                <c:pt idx="229" formatCode="_(* #,##0_);_(* \(#,##0\);_(* &quot;-&quot;??_);_(@_)">
                  <c:v>517</c:v>
                </c:pt>
                <c:pt idx="230" formatCode="#,##0">
                  <c:v>517</c:v>
                </c:pt>
                <c:pt idx="231" formatCode="_(* #,##0_);_(* \(#,##0\);_(* &quot;-&quot;??_);_(@_)">
                  <c:v>417</c:v>
                </c:pt>
                <c:pt idx="232" formatCode="_(* #,##0_);_(* \(#,##0\);_(* &quot;-&quot;??_);_(@_)">
                  <c:v>433</c:v>
                </c:pt>
                <c:pt idx="233" formatCode="_(* #,##0_);_(* \(#,##0\);_(* &quot;-&quot;??_);_(@_)">
                  <c:v>420</c:v>
                </c:pt>
                <c:pt idx="234">
                  <c:v>469</c:v>
                </c:pt>
                <c:pt idx="235">
                  <c:v>402</c:v>
                </c:pt>
                <c:pt idx="236">
                  <c:v>404</c:v>
                </c:pt>
                <c:pt idx="237">
                  <c:v>462</c:v>
                </c:pt>
                <c:pt idx="238">
                  <c:v>332</c:v>
                </c:pt>
                <c:pt idx="239">
                  <c:v>341</c:v>
                </c:pt>
                <c:pt idx="240">
                  <c:v>333</c:v>
                </c:pt>
                <c:pt idx="241">
                  <c:v>298</c:v>
                </c:pt>
                <c:pt idx="242">
                  <c:v>383</c:v>
                </c:pt>
                <c:pt idx="243">
                  <c:v>362</c:v>
                </c:pt>
                <c:pt idx="244">
                  <c:v>300</c:v>
                </c:pt>
                <c:pt idx="245">
                  <c:v>344</c:v>
                </c:pt>
                <c:pt idx="246">
                  <c:v>383</c:v>
                </c:pt>
                <c:pt idx="247">
                  <c:v>301</c:v>
                </c:pt>
                <c:pt idx="248">
                  <c:v>322</c:v>
                </c:pt>
                <c:pt idx="249">
                  <c:v>317</c:v>
                </c:pt>
                <c:pt idx="250">
                  <c:v>250</c:v>
                </c:pt>
                <c:pt idx="251">
                  <c:v>316</c:v>
                </c:pt>
                <c:pt idx="252">
                  <c:v>311</c:v>
                </c:pt>
                <c:pt idx="253">
                  <c:v>261</c:v>
                </c:pt>
                <c:pt idx="254">
                  <c:v>296</c:v>
                </c:pt>
                <c:pt idx="255">
                  <c:v>229</c:v>
                </c:pt>
                <c:pt idx="256">
                  <c:v>254</c:v>
                </c:pt>
                <c:pt idx="257">
                  <c:v>306</c:v>
                </c:pt>
                <c:pt idx="258">
                  <c:v>280</c:v>
                </c:pt>
                <c:pt idx="259">
                  <c:v>285</c:v>
                </c:pt>
                <c:pt idx="260">
                  <c:v>224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14624"/>
        <c:axId val="165116160"/>
      </c:lineChart>
      <c:dateAx>
        <c:axId val="1651146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116160"/>
        <c:crosses val="autoZero"/>
        <c:auto val="1"/>
        <c:lblOffset val="100"/>
        <c:baseTimeUnit val="months"/>
        <c:majorUnit val="12"/>
        <c:majorTimeUnit val="months"/>
      </c:dateAx>
      <c:valAx>
        <c:axId val="165116160"/>
        <c:scaling>
          <c:orientation val="minMax"/>
          <c:max val="55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114624"/>
        <c:crosses val="autoZero"/>
        <c:crossBetween val="between"/>
        <c:majorUnit val="500"/>
      </c:valAx>
    </c:plotArea>
    <c:legend>
      <c:legendPos val="b"/>
      <c:legendEntry>
        <c:idx val="0"/>
        <c:delete val="1"/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Sheet1!$A$2:$A$108</c:f>
              <c:numCache>
                <c:formatCode>General</c:formatCode>
                <c:ptCount val="107"/>
                <c:pt idx="0">
                  <c:v>1909</c:v>
                </c:pt>
                <c:pt idx="1">
                  <c:v>1910</c:v>
                </c:pt>
                <c:pt idx="2">
                  <c:v>1911</c:v>
                </c:pt>
                <c:pt idx="3">
                  <c:v>1912</c:v>
                </c:pt>
                <c:pt idx="4">
                  <c:v>1913</c:v>
                </c:pt>
                <c:pt idx="5">
                  <c:v>1914</c:v>
                </c:pt>
                <c:pt idx="6">
                  <c:v>1915</c:v>
                </c:pt>
                <c:pt idx="7">
                  <c:v>1916</c:v>
                </c:pt>
                <c:pt idx="8">
                  <c:v>1917</c:v>
                </c:pt>
                <c:pt idx="9">
                  <c:v>1918</c:v>
                </c:pt>
                <c:pt idx="10">
                  <c:v>1919</c:v>
                </c:pt>
                <c:pt idx="11">
                  <c:v>1920</c:v>
                </c:pt>
                <c:pt idx="12">
                  <c:v>1921</c:v>
                </c:pt>
                <c:pt idx="13">
                  <c:v>1922</c:v>
                </c:pt>
                <c:pt idx="14">
                  <c:v>1923</c:v>
                </c:pt>
                <c:pt idx="15">
                  <c:v>1924</c:v>
                </c:pt>
                <c:pt idx="16">
                  <c:v>1925</c:v>
                </c:pt>
                <c:pt idx="17">
                  <c:v>1926</c:v>
                </c:pt>
                <c:pt idx="18">
                  <c:v>1927</c:v>
                </c:pt>
                <c:pt idx="19">
                  <c:v>1928</c:v>
                </c:pt>
                <c:pt idx="20">
                  <c:v>1929</c:v>
                </c:pt>
                <c:pt idx="21">
                  <c:v>1930</c:v>
                </c:pt>
                <c:pt idx="22">
                  <c:v>1931</c:v>
                </c:pt>
                <c:pt idx="23">
                  <c:v>1932</c:v>
                </c:pt>
                <c:pt idx="24">
                  <c:v>1933</c:v>
                </c:pt>
                <c:pt idx="25">
                  <c:v>1934</c:v>
                </c:pt>
                <c:pt idx="26">
                  <c:v>1935</c:v>
                </c:pt>
                <c:pt idx="27">
                  <c:v>1936</c:v>
                </c:pt>
                <c:pt idx="28">
                  <c:v>1937</c:v>
                </c:pt>
                <c:pt idx="29">
                  <c:v>1938</c:v>
                </c:pt>
                <c:pt idx="30">
                  <c:v>1939</c:v>
                </c:pt>
                <c:pt idx="31">
                  <c:v>1940</c:v>
                </c:pt>
                <c:pt idx="32">
                  <c:v>1941</c:v>
                </c:pt>
                <c:pt idx="33">
                  <c:v>1942</c:v>
                </c:pt>
                <c:pt idx="34">
                  <c:v>1943</c:v>
                </c:pt>
                <c:pt idx="35">
                  <c:v>1944</c:v>
                </c:pt>
                <c:pt idx="36">
                  <c:v>1945</c:v>
                </c:pt>
                <c:pt idx="37">
                  <c:v>1946</c:v>
                </c:pt>
                <c:pt idx="38">
                  <c:v>1947</c:v>
                </c:pt>
                <c:pt idx="39">
                  <c:v>1948</c:v>
                </c:pt>
                <c:pt idx="40">
                  <c:v>1949</c:v>
                </c:pt>
                <c:pt idx="41">
                  <c:v>1950</c:v>
                </c:pt>
                <c:pt idx="42">
                  <c:v>1951</c:v>
                </c:pt>
                <c:pt idx="43">
                  <c:v>1952</c:v>
                </c:pt>
                <c:pt idx="44">
                  <c:v>1953</c:v>
                </c:pt>
                <c:pt idx="45">
                  <c:v>1954</c:v>
                </c:pt>
                <c:pt idx="46">
                  <c:v>1955</c:v>
                </c:pt>
                <c:pt idx="47">
                  <c:v>1956</c:v>
                </c:pt>
                <c:pt idx="48">
                  <c:v>1957</c:v>
                </c:pt>
                <c:pt idx="49">
                  <c:v>1958</c:v>
                </c:pt>
                <c:pt idx="50">
                  <c:v>1959</c:v>
                </c:pt>
                <c:pt idx="51">
                  <c:v>1960</c:v>
                </c:pt>
                <c:pt idx="52">
                  <c:v>1961</c:v>
                </c:pt>
                <c:pt idx="53">
                  <c:v>1962</c:v>
                </c:pt>
                <c:pt idx="54">
                  <c:v>1963</c:v>
                </c:pt>
                <c:pt idx="55">
                  <c:v>1964</c:v>
                </c:pt>
                <c:pt idx="56">
                  <c:v>1965</c:v>
                </c:pt>
                <c:pt idx="57">
                  <c:v>1966</c:v>
                </c:pt>
                <c:pt idx="58">
                  <c:v>1967</c:v>
                </c:pt>
                <c:pt idx="59">
                  <c:v>1968</c:v>
                </c:pt>
                <c:pt idx="60">
                  <c:v>1969</c:v>
                </c:pt>
                <c:pt idx="61">
                  <c:v>1970</c:v>
                </c:pt>
                <c:pt idx="62">
                  <c:v>1971</c:v>
                </c:pt>
                <c:pt idx="63">
                  <c:v>1972</c:v>
                </c:pt>
                <c:pt idx="64">
                  <c:v>1973</c:v>
                </c:pt>
                <c:pt idx="65">
                  <c:v>1974</c:v>
                </c:pt>
                <c:pt idx="66">
                  <c:v>1975</c:v>
                </c:pt>
                <c:pt idx="67">
                  <c:v>1976</c:v>
                </c:pt>
                <c:pt idx="68">
                  <c:v>1977</c:v>
                </c:pt>
                <c:pt idx="69">
                  <c:v>1978</c:v>
                </c:pt>
                <c:pt idx="70">
                  <c:v>1979</c:v>
                </c:pt>
                <c:pt idx="71">
                  <c:v>1980</c:v>
                </c:pt>
                <c:pt idx="72">
                  <c:v>1981</c:v>
                </c:pt>
                <c:pt idx="73">
                  <c:v>1982</c:v>
                </c:pt>
                <c:pt idx="74">
                  <c:v>1983</c:v>
                </c:pt>
                <c:pt idx="75">
                  <c:v>1984</c:v>
                </c:pt>
                <c:pt idx="76">
                  <c:v>1985</c:v>
                </c:pt>
                <c:pt idx="77">
                  <c:v>1986</c:v>
                </c:pt>
                <c:pt idx="78">
                  <c:v>1987</c:v>
                </c:pt>
                <c:pt idx="79">
                  <c:v>1988</c:v>
                </c:pt>
                <c:pt idx="80">
                  <c:v>1989</c:v>
                </c:pt>
                <c:pt idx="81">
                  <c:v>1990</c:v>
                </c:pt>
                <c:pt idx="82">
                  <c:v>1991</c:v>
                </c:pt>
                <c:pt idx="83">
                  <c:v>1992</c:v>
                </c:pt>
                <c:pt idx="84">
                  <c:v>1993</c:v>
                </c:pt>
                <c:pt idx="85">
                  <c:v>1994</c:v>
                </c:pt>
                <c:pt idx="86">
                  <c:v>1995</c:v>
                </c:pt>
                <c:pt idx="87">
                  <c:v>1996</c:v>
                </c:pt>
                <c:pt idx="88">
                  <c:v>1997</c:v>
                </c:pt>
                <c:pt idx="89">
                  <c:v>1998</c:v>
                </c:pt>
                <c:pt idx="90">
                  <c:v>1999</c:v>
                </c:pt>
                <c:pt idx="91">
                  <c:v>2000</c:v>
                </c:pt>
                <c:pt idx="92">
                  <c:v>2001</c:v>
                </c:pt>
                <c:pt idx="93">
                  <c:v>2002</c:v>
                </c:pt>
                <c:pt idx="94">
                  <c:v>2003</c:v>
                </c:pt>
                <c:pt idx="95">
                  <c:v>2004</c:v>
                </c:pt>
                <c:pt idx="96">
                  <c:v>2005</c:v>
                </c:pt>
                <c:pt idx="97">
                  <c:v>2006</c:v>
                </c:pt>
                <c:pt idx="98">
                  <c:v>2007</c:v>
                </c:pt>
                <c:pt idx="99">
                  <c:v>2008</c:v>
                </c:pt>
                <c:pt idx="100">
                  <c:v>2009</c:v>
                </c:pt>
                <c:pt idx="101">
                  <c:v>2010</c:v>
                </c:pt>
                <c:pt idx="102">
                  <c:v>2011</c:v>
                </c:pt>
                <c:pt idx="103">
                  <c:v>2012</c:v>
                </c:pt>
                <c:pt idx="104">
                  <c:v>2013</c:v>
                </c:pt>
                <c:pt idx="105">
                  <c:v>2014</c:v>
                </c:pt>
                <c:pt idx="106">
                  <c:v>2015</c:v>
                </c:pt>
              </c:numCache>
            </c:numRef>
          </c:cat>
          <c:val>
            <c:numRef>
              <c:f>Sheet1!$B$2:$B$108</c:f>
              <c:numCache>
                <c:formatCode>General</c:formatCode>
                <c:ptCount val="107"/>
                <c:pt idx="0">
                  <c:v>2718000</c:v>
                </c:pt>
                <c:pt idx="1">
                  <c:v>2777000</c:v>
                </c:pt>
                <c:pt idx="2">
                  <c:v>2809000</c:v>
                </c:pt>
                <c:pt idx="3">
                  <c:v>2840000</c:v>
                </c:pt>
                <c:pt idx="4">
                  <c:v>2869000</c:v>
                </c:pt>
                <c:pt idx="5">
                  <c:v>2966000</c:v>
                </c:pt>
                <c:pt idx="6">
                  <c:v>2965000</c:v>
                </c:pt>
                <c:pt idx="7">
                  <c:v>2964000</c:v>
                </c:pt>
                <c:pt idx="8">
                  <c:v>2944000</c:v>
                </c:pt>
                <c:pt idx="9">
                  <c:v>2948000</c:v>
                </c:pt>
                <c:pt idx="10">
                  <c:v>2740000</c:v>
                </c:pt>
                <c:pt idx="11">
                  <c:v>2950000</c:v>
                </c:pt>
                <c:pt idx="12">
                  <c:v>3055000</c:v>
                </c:pt>
                <c:pt idx="13">
                  <c:v>2882000</c:v>
                </c:pt>
                <c:pt idx="14">
                  <c:v>2910000</c:v>
                </c:pt>
                <c:pt idx="15">
                  <c:v>2979000</c:v>
                </c:pt>
                <c:pt idx="16">
                  <c:v>2909000</c:v>
                </c:pt>
                <c:pt idx="17">
                  <c:v>2839000</c:v>
                </c:pt>
                <c:pt idx="18">
                  <c:v>2802000</c:v>
                </c:pt>
                <c:pt idx="19">
                  <c:v>2674000</c:v>
                </c:pt>
                <c:pt idx="20">
                  <c:v>2582000</c:v>
                </c:pt>
                <c:pt idx="21">
                  <c:v>2618000</c:v>
                </c:pt>
                <c:pt idx="22">
                  <c:v>2506000</c:v>
                </c:pt>
                <c:pt idx="23">
                  <c:v>2440000</c:v>
                </c:pt>
                <c:pt idx="24">
                  <c:v>2307000</c:v>
                </c:pt>
                <c:pt idx="25">
                  <c:v>2396000</c:v>
                </c:pt>
                <c:pt idx="26">
                  <c:v>2377000</c:v>
                </c:pt>
                <c:pt idx="27">
                  <c:v>2355000</c:v>
                </c:pt>
                <c:pt idx="28">
                  <c:v>2413000</c:v>
                </c:pt>
                <c:pt idx="29">
                  <c:v>2496000</c:v>
                </c:pt>
                <c:pt idx="30">
                  <c:v>2466000</c:v>
                </c:pt>
                <c:pt idx="31">
                  <c:v>2559000</c:v>
                </c:pt>
                <c:pt idx="32">
                  <c:v>2703000</c:v>
                </c:pt>
                <c:pt idx="33">
                  <c:v>2989000</c:v>
                </c:pt>
                <c:pt idx="34">
                  <c:v>3104000</c:v>
                </c:pt>
                <c:pt idx="35">
                  <c:v>2939000</c:v>
                </c:pt>
                <c:pt idx="36">
                  <c:v>2858000</c:v>
                </c:pt>
                <c:pt idx="37">
                  <c:v>3411000</c:v>
                </c:pt>
                <c:pt idx="38">
                  <c:v>3817000</c:v>
                </c:pt>
                <c:pt idx="39">
                  <c:v>3637000</c:v>
                </c:pt>
                <c:pt idx="40">
                  <c:v>3649000</c:v>
                </c:pt>
                <c:pt idx="41">
                  <c:v>3632000</c:v>
                </c:pt>
                <c:pt idx="42">
                  <c:v>3823000</c:v>
                </c:pt>
                <c:pt idx="43">
                  <c:v>3913000</c:v>
                </c:pt>
                <c:pt idx="44">
                  <c:v>3965000</c:v>
                </c:pt>
                <c:pt idx="45">
                  <c:v>4078000</c:v>
                </c:pt>
                <c:pt idx="46">
                  <c:v>4097000</c:v>
                </c:pt>
                <c:pt idx="47">
                  <c:v>4218000</c:v>
                </c:pt>
                <c:pt idx="48">
                  <c:v>4300000</c:v>
                </c:pt>
                <c:pt idx="49">
                  <c:v>4255000</c:v>
                </c:pt>
                <c:pt idx="50">
                  <c:v>4244796</c:v>
                </c:pt>
                <c:pt idx="51">
                  <c:v>4257850</c:v>
                </c:pt>
                <c:pt idx="52">
                  <c:v>4268326</c:v>
                </c:pt>
                <c:pt idx="53">
                  <c:v>4167362</c:v>
                </c:pt>
                <c:pt idx="54">
                  <c:v>4098020.0000000005</c:v>
                </c:pt>
                <c:pt idx="55">
                  <c:v>4027490</c:v>
                </c:pt>
                <c:pt idx="56">
                  <c:v>3760358</c:v>
                </c:pt>
                <c:pt idx="57">
                  <c:v>3606274</c:v>
                </c:pt>
                <c:pt idx="58">
                  <c:v>3520959</c:v>
                </c:pt>
                <c:pt idx="59">
                  <c:v>3501564</c:v>
                </c:pt>
                <c:pt idx="60">
                  <c:v>3600206</c:v>
                </c:pt>
                <c:pt idx="61">
                  <c:v>3731386</c:v>
                </c:pt>
                <c:pt idx="62">
                  <c:v>3555970</c:v>
                </c:pt>
                <c:pt idx="63">
                  <c:v>3258411</c:v>
                </c:pt>
                <c:pt idx="64">
                  <c:v>3136965</c:v>
                </c:pt>
                <c:pt idx="65">
                  <c:v>3159958</c:v>
                </c:pt>
                <c:pt idx="66">
                  <c:v>3144198</c:v>
                </c:pt>
                <c:pt idx="67">
                  <c:v>3167788</c:v>
                </c:pt>
                <c:pt idx="68">
                  <c:v>3326632</c:v>
                </c:pt>
                <c:pt idx="69">
                  <c:v>3333279</c:v>
                </c:pt>
                <c:pt idx="70">
                  <c:v>3494398</c:v>
                </c:pt>
                <c:pt idx="71">
                  <c:v>3612258</c:v>
                </c:pt>
                <c:pt idx="72">
                  <c:v>3629238</c:v>
                </c:pt>
                <c:pt idx="73">
                  <c:v>3680537</c:v>
                </c:pt>
                <c:pt idx="74">
                  <c:v>3638933</c:v>
                </c:pt>
                <c:pt idx="75">
                  <c:v>3669141</c:v>
                </c:pt>
                <c:pt idx="76">
                  <c:v>3760561</c:v>
                </c:pt>
                <c:pt idx="77">
                  <c:v>3756547</c:v>
                </c:pt>
                <c:pt idx="78">
                  <c:v>3809394</c:v>
                </c:pt>
                <c:pt idx="79">
                  <c:v>3909510</c:v>
                </c:pt>
                <c:pt idx="80">
                  <c:v>4040958</c:v>
                </c:pt>
                <c:pt idx="81">
                  <c:v>4158212.0000000005</c:v>
                </c:pt>
                <c:pt idx="82">
                  <c:v>4110907</c:v>
                </c:pt>
                <c:pt idx="83">
                  <c:v>4065014</c:v>
                </c:pt>
                <c:pt idx="84">
                  <c:v>4000240</c:v>
                </c:pt>
                <c:pt idx="85">
                  <c:v>3952767</c:v>
                </c:pt>
                <c:pt idx="86">
                  <c:v>3899589</c:v>
                </c:pt>
                <c:pt idx="87">
                  <c:v>3891494</c:v>
                </c:pt>
                <c:pt idx="88">
                  <c:v>3880894</c:v>
                </c:pt>
                <c:pt idx="89">
                  <c:v>3941553</c:v>
                </c:pt>
                <c:pt idx="90">
                  <c:v>3959417</c:v>
                </c:pt>
                <c:pt idx="91">
                  <c:v>4059000</c:v>
                </c:pt>
                <c:pt idx="92">
                  <c:v>4026000</c:v>
                </c:pt>
                <c:pt idx="93">
                  <c:v>4022000</c:v>
                </c:pt>
                <c:pt idx="94">
                  <c:v>4090000</c:v>
                </c:pt>
                <c:pt idx="95">
                  <c:v>4112000</c:v>
                </c:pt>
                <c:pt idx="96">
                  <c:v>4138000</c:v>
                </c:pt>
                <c:pt idx="97">
                  <c:v>4266000</c:v>
                </c:pt>
                <c:pt idx="98">
                  <c:v>4316000</c:v>
                </c:pt>
                <c:pt idx="99">
                  <c:v>4248000</c:v>
                </c:pt>
                <c:pt idx="100">
                  <c:v>4130665</c:v>
                </c:pt>
                <c:pt idx="101">
                  <c:v>3999386</c:v>
                </c:pt>
                <c:pt idx="102">
                  <c:v>3973485</c:v>
                </c:pt>
                <c:pt idx="103">
                  <c:v>3936976</c:v>
                </c:pt>
                <c:pt idx="104">
                  <c:v>3940576</c:v>
                </c:pt>
                <c:pt idx="105">
                  <c:v>3958107</c:v>
                </c:pt>
                <c:pt idx="106">
                  <c:v>3985924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596544"/>
        <c:axId val="165328000"/>
      </c:lineChart>
      <c:catAx>
        <c:axId val="16559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65328000"/>
        <c:crosses val="autoZero"/>
        <c:auto val="1"/>
        <c:lblAlgn val="ctr"/>
        <c:lblOffset val="100"/>
        <c:tickLblSkip val="10"/>
        <c:noMultiLvlLbl val="0"/>
      </c:catAx>
      <c:valAx>
        <c:axId val="165328000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55965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300-499</c:v>
                </c:pt>
                <c:pt idx="1">
                  <c:v>500-549</c:v>
                </c:pt>
                <c:pt idx="2">
                  <c:v>550-599</c:v>
                </c:pt>
                <c:pt idx="3">
                  <c:v>600-649</c:v>
                </c:pt>
                <c:pt idx="4">
                  <c:v>650-699</c:v>
                </c:pt>
                <c:pt idx="5">
                  <c:v>700-749</c:v>
                </c:pt>
                <c:pt idx="6">
                  <c:v>750-799</c:v>
                </c:pt>
                <c:pt idx="7">
                  <c:v>800-850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4.5999999999999999E-2</c:v>
                </c:pt>
                <c:pt idx="1">
                  <c:v>7.0999999999999994E-2</c:v>
                </c:pt>
                <c:pt idx="2">
                  <c:v>0.09</c:v>
                </c:pt>
                <c:pt idx="3">
                  <c:v>0.10299999999999999</c:v>
                </c:pt>
                <c:pt idx="4">
                  <c:v>0.13300000000000001</c:v>
                </c:pt>
                <c:pt idx="5">
                  <c:v>0.16900000000000001</c:v>
                </c:pt>
                <c:pt idx="6">
                  <c:v>0.185</c:v>
                </c:pt>
                <c:pt idx="7">
                  <c:v>0.20399999999999999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240192"/>
        <c:axId val="165274752"/>
      </c:barChart>
      <c:catAx>
        <c:axId val="165240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274752"/>
        <c:crosses val="autoZero"/>
        <c:auto val="1"/>
        <c:lblAlgn val="ctr"/>
        <c:lblOffset val="100"/>
        <c:noMultiLvlLbl val="0"/>
      </c:catAx>
      <c:valAx>
        <c:axId val="16527475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240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</c:numCache>
            </c:numRef>
          </c:cat>
          <c:val>
            <c:numRef>
              <c:f>Sheet1!$B$2:$B$42</c:f>
              <c:numCache>
                <c:formatCode>0.0</c:formatCode>
                <c:ptCount val="41"/>
                <c:pt idx="0">
                  <c:v>3.8669259019226616</c:v>
                </c:pt>
                <c:pt idx="1">
                  <c:v>2.4268560798241166</c:v>
                </c:pt>
                <c:pt idx="2">
                  <c:v>2.1185551873138397</c:v>
                </c:pt>
                <c:pt idx="3">
                  <c:v>1.9253133479777749</c:v>
                </c:pt>
                <c:pt idx="4">
                  <c:v>3.1659636231686852</c:v>
                </c:pt>
                <c:pt idx="5">
                  <c:v>4.621428021258569</c:v>
                </c:pt>
                <c:pt idx="6">
                  <c:v>4.1346621674644899</c:v>
                </c:pt>
                <c:pt idx="7">
                  <c:v>3.5900383141762453</c:v>
                </c:pt>
                <c:pt idx="8">
                  <c:v>2.4789034453820693</c:v>
                </c:pt>
                <c:pt idx="9">
                  <c:v>3.5821927539663747</c:v>
                </c:pt>
                <c:pt idx="10">
                  <c:v>4.0978496488337814</c:v>
                </c:pt>
                <c:pt idx="11">
                  <c:v>3.4237730448690966</c:v>
                </c:pt>
                <c:pt idx="12">
                  <c:v>4.8442792010421192</c:v>
                </c:pt>
                <c:pt idx="13">
                  <c:v>3.9173187271778822</c:v>
                </c:pt>
                <c:pt idx="14">
                  <c:v>4.5227029254223323</c:v>
                </c:pt>
                <c:pt idx="15">
                  <c:v>2.6247346072186835</c:v>
                </c:pt>
                <c:pt idx="16">
                  <c:v>3.8119330076762039</c:v>
                </c:pt>
                <c:pt idx="17">
                  <c:v>3.3150804668620495</c:v>
                </c:pt>
                <c:pt idx="18">
                  <c:v>3.6075813051906094</c:v>
                </c:pt>
                <c:pt idx="19">
                  <c:v>3.6910076530612246</c:v>
                </c:pt>
                <c:pt idx="20">
                  <c:v>4.1493195255921353</c:v>
                </c:pt>
                <c:pt idx="21">
                  <c:v>3.7915494866668924</c:v>
                </c:pt>
                <c:pt idx="22">
                  <c:v>3.5889475318224155</c:v>
                </c:pt>
                <c:pt idx="23">
                  <c:v>3.0366227230457854</c:v>
                </c:pt>
                <c:pt idx="24">
                  <c:v>3.3909436121514771</c:v>
                </c:pt>
                <c:pt idx="25">
                  <c:v>3.9038489125926645</c:v>
                </c:pt>
                <c:pt idx="26">
                  <c:v>2.2787418610711261</c:v>
                </c:pt>
                <c:pt idx="27">
                  <c:v>2.300413623829423</c:v>
                </c:pt>
                <c:pt idx="28">
                  <c:v>2.2389098581739999</c:v>
                </c:pt>
                <c:pt idx="29">
                  <c:v>2.2261063565277723</c:v>
                </c:pt>
                <c:pt idx="30">
                  <c:v>2.6076500530334719</c:v>
                </c:pt>
                <c:pt idx="31">
                  <c:v>3.9009869292255059</c:v>
                </c:pt>
                <c:pt idx="32">
                  <c:v>4.4911767767336892</c:v>
                </c:pt>
                <c:pt idx="33">
                  <c:v>6.2913610877814206</c:v>
                </c:pt>
                <c:pt idx="34">
                  <c:v>2.2227061581641379</c:v>
                </c:pt>
                <c:pt idx="35">
                  <c:v>1.9824543530781327</c:v>
                </c:pt>
                <c:pt idx="36">
                  <c:v>3.7238820986311723</c:v>
                </c:pt>
                <c:pt idx="37">
                  <c:v>3.8803117928086497</c:v>
                </c:pt>
                <c:pt idx="38">
                  <c:v>4.998456671039432</c:v>
                </c:pt>
                <c:pt idx="39">
                  <c:v>5.7295145799082805</c:v>
                </c:pt>
                <c:pt idx="40">
                  <c:v>4.6939413994344505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491072"/>
        <c:axId val="165492608"/>
      </c:lineChart>
      <c:catAx>
        <c:axId val="16549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65492608"/>
        <c:crosses val="autoZero"/>
        <c:auto val="1"/>
        <c:lblAlgn val="ctr"/>
        <c:lblOffset val="100"/>
        <c:tickLblSkip val="1"/>
        <c:noMultiLvlLbl val="0"/>
      </c:catAx>
      <c:valAx>
        <c:axId val="165492608"/>
        <c:scaling>
          <c:orientation val="minMax"/>
          <c:max val="7"/>
          <c:min val="1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65491072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Sheet1!$A$2:$A$42</c:f>
              <c:numCache>
                <c:formatCode>General</c:formatCode>
                <c:ptCount val="41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</c:numCache>
            </c:numRef>
          </c:cat>
          <c:val>
            <c:numRef>
              <c:f>Sheet1!$B$2:$B$42</c:f>
              <c:numCache>
                <c:formatCode>0.0</c:formatCode>
                <c:ptCount val="41"/>
                <c:pt idx="0">
                  <c:v>3.2729932345949901</c:v>
                </c:pt>
                <c:pt idx="1">
                  <c:v>1.9920871798431319</c:v>
                </c:pt>
                <c:pt idx="2">
                  <c:v>1.7705009991936331</c:v>
                </c:pt>
                <c:pt idx="3">
                  <c:v>1.339145283781962</c:v>
                </c:pt>
                <c:pt idx="4">
                  <c:v>1.9978819017087901</c:v>
                </c:pt>
                <c:pt idx="5">
                  <c:v>2.5497195308516063</c:v>
                </c:pt>
                <c:pt idx="6">
                  <c:v>2.210808996307486</c:v>
                </c:pt>
                <c:pt idx="7">
                  <c:v>1.8954580152671756</c:v>
                </c:pt>
                <c:pt idx="8">
                  <c:v>1.1654975887768522</c:v>
                </c:pt>
                <c:pt idx="9">
                  <c:v>1.2811531360626027</c:v>
                </c:pt>
                <c:pt idx="10">
                  <c:v>1.8184109272797229</c:v>
                </c:pt>
                <c:pt idx="11">
                  <c:v>1.8936120681627713</c:v>
                </c:pt>
                <c:pt idx="12">
                  <c:v>3.1925525826298471</c:v>
                </c:pt>
                <c:pt idx="13">
                  <c:v>2.7329633336366119</c:v>
                </c:pt>
                <c:pt idx="14">
                  <c:v>3.9424610300984124</c:v>
                </c:pt>
                <c:pt idx="15">
                  <c:v>2.2178203019883389</c:v>
                </c:pt>
                <c:pt idx="16">
                  <c:v>3.5406403940886699</c:v>
                </c:pt>
                <c:pt idx="17">
                  <c:v>3.0679006471259993</c:v>
                </c:pt>
                <c:pt idx="18">
                  <c:v>3.2879239949748742</c:v>
                </c:pt>
                <c:pt idx="19">
                  <c:v>2.9956865564342201</c:v>
                </c:pt>
                <c:pt idx="20">
                  <c:v>3.1596334185848254</c:v>
                </c:pt>
                <c:pt idx="21">
                  <c:v>2.8224789386066691</c:v>
                </c:pt>
                <c:pt idx="22">
                  <c:v>2.6744401258560058</c:v>
                </c:pt>
                <c:pt idx="23">
                  <c:v>2.322601564788084</c:v>
                </c:pt>
                <c:pt idx="24">
                  <c:v>2.7324838094439672</c:v>
                </c:pt>
                <c:pt idx="25">
                  <c:v>2.9493832702686404</c:v>
                </c:pt>
                <c:pt idx="26">
                  <c:v>1.8373283075057212</c:v>
                </c:pt>
                <c:pt idx="27">
                  <c:v>1.9211496227567295</c:v>
                </c:pt>
                <c:pt idx="28">
                  <c:v>1.9297639927772072</c:v>
                </c:pt>
                <c:pt idx="29">
                  <c:v>1.956656715708684</c:v>
                </c:pt>
                <c:pt idx="30">
                  <c:v>2.2618346029098642</c:v>
                </c:pt>
                <c:pt idx="31">
                  <c:v>3.1963777724968341</c:v>
                </c:pt>
                <c:pt idx="32">
                  <c:v>3.1816117088666114</c:v>
                </c:pt>
                <c:pt idx="33">
                  <c:v>4.2966469156666189</c:v>
                </c:pt>
                <c:pt idx="34">
                  <c:v>2.0611332558126896</c:v>
                </c:pt>
                <c:pt idx="35">
                  <c:v>1.7225856378794568</c:v>
                </c:pt>
                <c:pt idx="36">
                  <c:v>2.992310062075946</c:v>
                </c:pt>
                <c:pt idx="37">
                  <c:v>2.8994801778668502</c:v>
                </c:pt>
                <c:pt idx="38">
                  <c:v>3.4570635640710892</c:v>
                </c:pt>
                <c:pt idx="39">
                  <c:v>3.2552971830293496</c:v>
                </c:pt>
                <c:pt idx="40">
                  <c:v>3.4826354789750913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415360"/>
        <c:axId val="166421248"/>
      </c:lineChart>
      <c:catAx>
        <c:axId val="166415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66421248"/>
        <c:crosses val="autoZero"/>
        <c:auto val="1"/>
        <c:lblAlgn val="ctr"/>
        <c:lblOffset val="100"/>
        <c:tickLblSkip val="1"/>
        <c:noMultiLvlLbl val="0"/>
      </c:catAx>
      <c:valAx>
        <c:axId val="166421248"/>
        <c:scaling>
          <c:orientation val="minMax"/>
          <c:max val="5"/>
          <c:min val="1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66415360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Sheet1!$A$2:$A$85</c:f>
              <c:numCache>
                <c:formatCode>General</c:formatCode>
                <c:ptCount val="8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0">
                  <c:v>2025</c:v>
                </c:pt>
                <c:pt idx="71">
                  <c:v>2026</c:v>
                </c:pt>
                <c:pt idx="72">
                  <c:v>2027</c:v>
                </c:pt>
                <c:pt idx="73">
                  <c:v>2028</c:v>
                </c:pt>
                <c:pt idx="74">
                  <c:v>2029</c:v>
                </c:pt>
                <c:pt idx="75">
                  <c:v>2030</c:v>
                </c:pt>
                <c:pt idx="76">
                  <c:v>2031</c:v>
                </c:pt>
                <c:pt idx="77">
                  <c:v>2032</c:v>
                </c:pt>
                <c:pt idx="78">
                  <c:v>2033</c:v>
                </c:pt>
                <c:pt idx="79">
                  <c:v>2034</c:v>
                </c:pt>
                <c:pt idx="80">
                  <c:v>2035</c:v>
                </c:pt>
                <c:pt idx="81">
                  <c:v>2036</c:v>
                </c:pt>
                <c:pt idx="82">
                  <c:v>2037</c:v>
                </c:pt>
                <c:pt idx="83">
                  <c:v>2038</c:v>
                </c:pt>
              </c:numCache>
            </c:numRef>
          </c:cat>
          <c:val>
            <c:numRef>
              <c:f>Sheet1!$B$2:$B$85</c:f>
              <c:numCache>
                <c:formatCode>General</c:formatCode>
                <c:ptCount val="84"/>
                <c:pt idx="0">
                  <c:v>2582000</c:v>
                </c:pt>
                <c:pt idx="1">
                  <c:v>2618000</c:v>
                </c:pt>
                <c:pt idx="2">
                  <c:v>2506000</c:v>
                </c:pt>
                <c:pt idx="3">
                  <c:v>2440000</c:v>
                </c:pt>
                <c:pt idx="4">
                  <c:v>2307000</c:v>
                </c:pt>
                <c:pt idx="5">
                  <c:v>2396000</c:v>
                </c:pt>
                <c:pt idx="6">
                  <c:v>2377000</c:v>
                </c:pt>
                <c:pt idx="7">
                  <c:v>2355000</c:v>
                </c:pt>
                <c:pt idx="8">
                  <c:v>2413000</c:v>
                </c:pt>
                <c:pt idx="9">
                  <c:v>2496000</c:v>
                </c:pt>
                <c:pt idx="10">
                  <c:v>2466000</c:v>
                </c:pt>
                <c:pt idx="11">
                  <c:v>2559000</c:v>
                </c:pt>
                <c:pt idx="12">
                  <c:v>2703000</c:v>
                </c:pt>
                <c:pt idx="13">
                  <c:v>2989000</c:v>
                </c:pt>
                <c:pt idx="14">
                  <c:v>3104000</c:v>
                </c:pt>
                <c:pt idx="15">
                  <c:v>2939000</c:v>
                </c:pt>
                <c:pt idx="16">
                  <c:v>2858000</c:v>
                </c:pt>
                <c:pt idx="17">
                  <c:v>3411000</c:v>
                </c:pt>
                <c:pt idx="18">
                  <c:v>3817000</c:v>
                </c:pt>
                <c:pt idx="19">
                  <c:v>3637000</c:v>
                </c:pt>
                <c:pt idx="20">
                  <c:v>3649000</c:v>
                </c:pt>
                <c:pt idx="21">
                  <c:v>3632000</c:v>
                </c:pt>
                <c:pt idx="22">
                  <c:v>3823000</c:v>
                </c:pt>
                <c:pt idx="23">
                  <c:v>3913000</c:v>
                </c:pt>
                <c:pt idx="24">
                  <c:v>3965000</c:v>
                </c:pt>
                <c:pt idx="25">
                  <c:v>4078000</c:v>
                </c:pt>
                <c:pt idx="26">
                  <c:v>4097000</c:v>
                </c:pt>
                <c:pt idx="27">
                  <c:v>4218000</c:v>
                </c:pt>
                <c:pt idx="28">
                  <c:v>4300000</c:v>
                </c:pt>
                <c:pt idx="29">
                  <c:v>4255000</c:v>
                </c:pt>
                <c:pt idx="30">
                  <c:v>4244796</c:v>
                </c:pt>
                <c:pt idx="31">
                  <c:v>4257850</c:v>
                </c:pt>
                <c:pt idx="32">
                  <c:v>4268326</c:v>
                </c:pt>
                <c:pt idx="33">
                  <c:v>4167362</c:v>
                </c:pt>
                <c:pt idx="34">
                  <c:v>4098020.0000000005</c:v>
                </c:pt>
                <c:pt idx="35">
                  <c:v>4027490</c:v>
                </c:pt>
                <c:pt idx="36">
                  <c:v>3760358</c:v>
                </c:pt>
                <c:pt idx="37">
                  <c:v>3606274</c:v>
                </c:pt>
                <c:pt idx="38">
                  <c:v>3520959</c:v>
                </c:pt>
                <c:pt idx="39">
                  <c:v>3501564</c:v>
                </c:pt>
                <c:pt idx="40">
                  <c:v>3600206</c:v>
                </c:pt>
                <c:pt idx="41">
                  <c:v>3731386</c:v>
                </c:pt>
                <c:pt idx="42">
                  <c:v>3555970</c:v>
                </c:pt>
                <c:pt idx="43">
                  <c:v>3258411</c:v>
                </c:pt>
                <c:pt idx="44">
                  <c:v>3136965</c:v>
                </c:pt>
                <c:pt idx="45">
                  <c:v>3159958</c:v>
                </c:pt>
                <c:pt idx="46">
                  <c:v>3144198</c:v>
                </c:pt>
                <c:pt idx="47">
                  <c:v>3167788</c:v>
                </c:pt>
                <c:pt idx="48">
                  <c:v>3326632</c:v>
                </c:pt>
                <c:pt idx="49">
                  <c:v>3333279</c:v>
                </c:pt>
                <c:pt idx="50">
                  <c:v>3494398</c:v>
                </c:pt>
                <c:pt idx="51">
                  <c:v>3612258</c:v>
                </c:pt>
                <c:pt idx="52">
                  <c:v>3629238</c:v>
                </c:pt>
                <c:pt idx="53">
                  <c:v>3680537</c:v>
                </c:pt>
                <c:pt idx="54">
                  <c:v>3638933</c:v>
                </c:pt>
                <c:pt idx="55">
                  <c:v>3669141</c:v>
                </c:pt>
                <c:pt idx="56">
                  <c:v>3760561</c:v>
                </c:pt>
                <c:pt idx="57">
                  <c:v>3756547</c:v>
                </c:pt>
                <c:pt idx="58">
                  <c:v>3809394</c:v>
                </c:pt>
                <c:pt idx="59">
                  <c:v>3909510</c:v>
                </c:pt>
                <c:pt idx="60">
                  <c:v>4040958</c:v>
                </c:pt>
                <c:pt idx="61">
                  <c:v>4158212.0000000005</c:v>
                </c:pt>
                <c:pt idx="62">
                  <c:v>4110907</c:v>
                </c:pt>
                <c:pt idx="63">
                  <c:v>4065014</c:v>
                </c:pt>
                <c:pt idx="64">
                  <c:v>4000240</c:v>
                </c:pt>
                <c:pt idx="65">
                  <c:v>3952767</c:v>
                </c:pt>
                <c:pt idx="66">
                  <c:v>3899589</c:v>
                </c:pt>
                <c:pt idx="67">
                  <c:v>3891494</c:v>
                </c:pt>
                <c:pt idx="68">
                  <c:v>3880894</c:v>
                </c:pt>
                <c:pt idx="69">
                  <c:v>3941553</c:v>
                </c:pt>
                <c:pt idx="70">
                  <c:v>3959417</c:v>
                </c:pt>
                <c:pt idx="71">
                  <c:v>4059000</c:v>
                </c:pt>
                <c:pt idx="72">
                  <c:v>4026000</c:v>
                </c:pt>
                <c:pt idx="73">
                  <c:v>4022000</c:v>
                </c:pt>
                <c:pt idx="74">
                  <c:v>4090000</c:v>
                </c:pt>
                <c:pt idx="75">
                  <c:v>4112000</c:v>
                </c:pt>
                <c:pt idx="76">
                  <c:v>4138000</c:v>
                </c:pt>
                <c:pt idx="77">
                  <c:v>4266000</c:v>
                </c:pt>
                <c:pt idx="78">
                  <c:v>4316000</c:v>
                </c:pt>
                <c:pt idx="79">
                  <c:v>4248000</c:v>
                </c:pt>
                <c:pt idx="80">
                  <c:v>4130665</c:v>
                </c:pt>
                <c:pt idx="81">
                  <c:v>3999386</c:v>
                </c:pt>
                <c:pt idx="82">
                  <c:v>3953590</c:v>
                </c:pt>
                <c:pt idx="83">
                  <c:v>3952841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35168"/>
        <c:axId val="166536704"/>
      </c:lineChart>
      <c:catAx>
        <c:axId val="16653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66536704"/>
        <c:crosses val="autoZero"/>
        <c:auto val="1"/>
        <c:lblAlgn val="ctr"/>
        <c:lblOffset val="100"/>
        <c:tickLblSkip val="5"/>
        <c:noMultiLvlLbl val="0"/>
      </c:catAx>
      <c:valAx>
        <c:axId val="166536704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65351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Sheet1!$A$2:$A$561</c:f>
              <c:numCache>
                <c:formatCode>mmm\-yy</c:formatCode>
                <c:ptCount val="560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</c:numCache>
            </c:numRef>
          </c:cat>
          <c:val>
            <c:numRef>
              <c:f>Sheet1!$C$2:$C$561</c:f>
              <c:numCache>
                <c:formatCode>General</c:formatCode>
                <c:ptCount val="560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  <c:pt idx="5">
                  <c:v>150</c:v>
                </c:pt>
                <c:pt idx="6">
                  <c:v>150</c:v>
                </c:pt>
                <c:pt idx="7">
                  <c:v>150</c:v>
                </c:pt>
                <c:pt idx="8">
                  <c:v>150</c:v>
                </c:pt>
                <c:pt idx="9">
                  <c:v>150</c:v>
                </c:pt>
                <c:pt idx="10">
                  <c:v>150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150</c:v>
                </c:pt>
                <c:pt idx="47">
                  <c:v>150</c:v>
                </c:pt>
                <c:pt idx="48">
                  <c:v>150</c:v>
                </c:pt>
                <c:pt idx="49">
                  <c:v>150</c:v>
                </c:pt>
                <c:pt idx="50">
                  <c:v>150</c:v>
                </c:pt>
                <c:pt idx="51">
                  <c:v>150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150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150</c:v>
                </c:pt>
                <c:pt idx="60">
                  <c:v>150</c:v>
                </c:pt>
                <c:pt idx="61">
                  <c:v>150</c:v>
                </c:pt>
                <c:pt idx="62">
                  <c:v>150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150</c:v>
                </c:pt>
                <c:pt idx="121">
                  <c:v>150</c:v>
                </c:pt>
                <c:pt idx="122">
                  <c:v>150</c:v>
                </c:pt>
                <c:pt idx="123">
                  <c:v>150</c:v>
                </c:pt>
                <c:pt idx="124">
                  <c:v>150</c:v>
                </c:pt>
                <c:pt idx="125">
                  <c:v>150</c:v>
                </c:pt>
                <c:pt idx="126">
                  <c:v>150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150</c:v>
                </c:pt>
                <c:pt idx="139">
                  <c:v>150</c:v>
                </c:pt>
                <c:pt idx="140">
                  <c:v>150</c:v>
                </c:pt>
                <c:pt idx="141">
                  <c:v>150</c:v>
                </c:pt>
                <c:pt idx="142">
                  <c:v>150</c:v>
                </c:pt>
                <c:pt idx="143">
                  <c:v>150</c:v>
                </c:pt>
                <c:pt idx="144">
                  <c:v>150</c:v>
                </c:pt>
                <c:pt idx="145">
                  <c:v>150</c:v>
                </c:pt>
                <c:pt idx="146">
                  <c:v>150</c:v>
                </c:pt>
                <c:pt idx="147">
                  <c:v>150</c:v>
                </c:pt>
                <c:pt idx="148">
                  <c:v>150</c:v>
                </c:pt>
                <c:pt idx="149">
                  <c:v>150</c:v>
                </c:pt>
                <c:pt idx="150">
                  <c:v>150</c:v>
                </c:pt>
                <c:pt idx="151">
                  <c:v>150</c:v>
                </c:pt>
                <c:pt idx="152">
                  <c:v>150</c:v>
                </c:pt>
                <c:pt idx="153">
                  <c:v>150</c:v>
                </c:pt>
                <c:pt idx="154">
                  <c:v>150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150</c:v>
                </c:pt>
                <c:pt idx="247">
                  <c:v>150</c:v>
                </c:pt>
                <c:pt idx="248">
                  <c:v>150</c:v>
                </c:pt>
                <c:pt idx="249">
                  <c:v>150</c:v>
                </c:pt>
                <c:pt idx="250">
                  <c:v>150</c:v>
                </c:pt>
                <c:pt idx="251">
                  <c:v>150</c:v>
                </c:pt>
                <c:pt idx="252">
                  <c:v>150</c:v>
                </c:pt>
                <c:pt idx="253">
                  <c:v>150</c:v>
                </c:pt>
                <c:pt idx="254">
                  <c:v>150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150</c:v>
                </c:pt>
                <c:pt idx="375">
                  <c:v>150</c:v>
                </c:pt>
                <c:pt idx="376">
                  <c:v>150</c:v>
                </c:pt>
                <c:pt idx="377">
                  <c:v>150</c:v>
                </c:pt>
                <c:pt idx="378">
                  <c:v>150</c:v>
                </c:pt>
                <c:pt idx="379">
                  <c:v>150</c:v>
                </c:pt>
                <c:pt idx="380">
                  <c:v>150</c:v>
                </c:pt>
                <c:pt idx="381">
                  <c:v>150</c:v>
                </c:pt>
                <c:pt idx="382">
                  <c:v>150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150</c:v>
                </c:pt>
                <c:pt idx="456">
                  <c:v>150</c:v>
                </c:pt>
                <c:pt idx="457">
                  <c:v>150</c:v>
                </c:pt>
                <c:pt idx="458">
                  <c:v>150</c:v>
                </c:pt>
                <c:pt idx="459">
                  <c:v>150</c:v>
                </c:pt>
                <c:pt idx="460">
                  <c:v>150</c:v>
                </c:pt>
                <c:pt idx="461">
                  <c:v>150</c:v>
                </c:pt>
                <c:pt idx="462">
                  <c:v>150</c:v>
                </c:pt>
                <c:pt idx="463">
                  <c:v>150</c:v>
                </c:pt>
                <c:pt idx="464">
                  <c:v>150</c:v>
                </c:pt>
                <c:pt idx="465">
                  <c:v>150</c:v>
                </c:pt>
                <c:pt idx="466">
                  <c:v>150</c:v>
                </c:pt>
                <c:pt idx="467">
                  <c:v>150</c:v>
                </c:pt>
                <c:pt idx="468">
                  <c:v>150</c:v>
                </c:pt>
                <c:pt idx="469">
                  <c:v>150</c:v>
                </c:pt>
                <c:pt idx="470">
                  <c:v>150</c:v>
                </c:pt>
                <c:pt idx="471">
                  <c:v>150</c:v>
                </c:pt>
                <c:pt idx="472">
                  <c:v>150</c:v>
                </c:pt>
                <c:pt idx="473">
                  <c:v>150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3"/>
        <c:axId val="92562560"/>
        <c:axId val="9256409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Sheet1!$A$2:$A$561</c:f>
              <c:numCache>
                <c:formatCode>mmm\-yy</c:formatCode>
                <c:ptCount val="560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</c:numCache>
            </c:numRef>
          </c:cat>
          <c:val>
            <c:numRef>
              <c:f>Sheet1!$B$2:$B$561</c:f>
              <c:numCache>
                <c:formatCode>General</c:formatCode>
                <c:ptCount val="560"/>
                <c:pt idx="0">
                  <c:v>57.1</c:v>
                </c:pt>
                <c:pt idx="1">
                  <c:v>56.7</c:v>
                </c:pt>
                <c:pt idx="2">
                  <c:v>56.3</c:v>
                </c:pt>
                <c:pt idx="3">
                  <c:v>55.8</c:v>
                </c:pt>
                <c:pt idx="4">
                  <c:v>55.8</c:v>
                </c:pt>
                <c:pt idx="5">
                  <c:v>55.8</c:v>
                </c:pt>
                <c:pt idx="6">
                  <c:v>56</c:v>
                </c:pt>
                <c:pt idx="7">
                  <c:v>56.1</c:v>
                </c:pt>
                <c:pt idx="8">
                  <c:v>56</c:v>
                </c:pt>
                <c:pt idx="9">
                  <c:v>55.9</c:v>
                </c:pt>
                <c:pt idx="10">
                  <c:v>55.9</c:v>
                </c:pt>
                <c:pt idx="11">
                  <c:v>56.7</c:v>
                </c:pt>
                <c:pt idx="12">
                  <c:v>57</c:v>
                </c:pt>
                <c:pt idx="13">
                  <c:v>57.5</c:v>
                </c:pt>
                <c:pt idx="14">
                  <c:v>58</c:v>
                </c:pt>
                <c:pt idx="15">
                  <c:v>58.2</c:v>
                </c:pt>
                <c:pt idx="16">
                  <c:v>58.7</c:v>
                </c:pt>
                <c:pt idx="17">
                  <c:v>58.8</c:v>
                </c:pt>
                <c:pt idx="18">
                  <c:v>59</c:v>
                </c:pt>
                <c:pt idx="19">
                  <c:v>59.1</c:v>
                </c:pt>
                <c:pt idx="20">
                  <c:v>59.3</c:v>
                </c:pt>
                <c:pt idx="21">
                  <c:v>59.7</c:v>
                </c:pt>
                <c:pt idx="22">
                  <c:v>59.9</c:v>
                </c:pt>
                <c:pt idx="23">
                  <c:v>60.6</c:v>
                </c:pt>
                <c:pt idx="24">
                  <c:v>61.2</c:v>
                </c:pt>
                <c:pt idx="25">
                  <c:v>61.9</c:v>
                </c:pt>
                <c:pt idx="26">
                  <c:v>62.3</c:v>
                </c:pt>
                <c:pt idx="27">
                  <c:v>62.8</c:v>
                </c:pt>
                <c:pt idx="28">
                  <c:v>63</c:v>
                </c:pt>
                <c:pt idx="29">
                  <c:v>63.5</c:v>
                </c:pt>
                <c:pt idx="30">
                  <c:v>63.8</c:v>
                </c:pt>
                <c:pt idx="31">
                  <c:v>64.7</c:v>
                </c:pt>
                <c:pt idx="32">
                  <c:v>65.400000000000006</c:v>
                </c:pt>
                <c:pt idx="33">
                  <c:v>65.900000000000006</c:v>
                </c:pt>
                <c:pt idx="34">
                  <c:v>66.599999999999994</c:v>
                </c:pt>
                <c:pt idx="35">
                  <c:v>67.3</c:v>
                </c:pt>
                <c:pt idx="36">
                  <c:v>67.7</c:v>
                </c:pt>
                <c:pt idx="37">
                  <c:v>67.900000000000006</c:v>
                </c:pt>
                <c:pt idx="38">
                  <c:v>67.8</c:v>
                </c:pt>
                <c:pt idx="39">
                  <c:v>67.5</c:v>
                </c:pt>
                <c:pt idx="40">
                  <c:v>67.5</c:v>
                </c:pt>
                <c:pt idx="41">
                  <c:v>67.400000000000006</c:v>
                </c:pt>
                <c:pt idx="42">
                  <c:v>66.900000000000006</c:v>
                </c:pt>
                <c:pt idx="43">
                  <c:v>66.3</c:v>
                </c:pt>
                <c:pt idx="44">
                  <c:v>66</c:v>
                </c:pt>
                <c:pt idx="45">
                  <c:v>65.900000000000006</c:v>
                </c:pt>
                <c:pt idx="46">
                  <c:v>65.5</c:v>
                </c:pt>
                <c:pt idx="47">
                  <c:v>64.8</c:v>
                </c:pt>
                <c:pt idx="48">
                  <c:v>64.400000000000006</c:v>
                </c:pt>
                <c:pt idx="49">
                  <c:v>63.9</c:v>
                </c:pt>
                <c:pt idx="50">
                  <c:v>63.8</c:v>
                </c:pt>
                <c:pt idx="51">
                  <c:v>62.9</c:v>
                </c:pt>
                <c:pt idx="52">
                  <c:v>62.6</c:v>
                </c:pt>
                <c:pt idx="53">
                  <c:v>61.9</c:v>
                </c:pt>
                <c:pt idx="54">
                  <c:v>61.3</c:v>
                </c:pt>
                <c:pt idx="55">
                  <c:v>60.2</c:v>
                </c:pt>
                <c:pt idx="56">
                  <c:v>59</c:v>
                </c:pt>
                <c:pt idx="57">
                  <c:v>58.3</c:v>
                </c:pt>
                <c:pt idx="58">
                  <c:v>57.4</c:v>
                </c:pt>
                <c:pt idx="59">
                  <c:v>56.4</c:v>
                </c:pt>
                <c:pt idx="60">
                  <c:v>55.9</c:v>
                </c:pt>
                <c:pt idx="61">
                  <c:v>55.7</c:v>
                </c:pt>
                <c:pt idx="62">
                  <c:v>55.6</c:v>
                </c:pt>
                <c:pt idx="63">
                  <c:v>56.2</c:v>
                </c:pt>
                <c:pt idx="64">
                  <c:v>56.6</c:v>
                </c:pt>
                <c:pt idx="65">
                  <c:v>57</c:v>
                </c:pt>
                <c:pt idx="66">
                  <c:v>57.6</c:v>
                </c:pt>
                <c:pt idx="67">
                  <c:v>57.8</c:v>
                </c:pt>
                <c:pt idx="68">
                  <c:v>58</c:v>
                </c:pt>
                <c:pt idx="69">
                  <c:v>58.4</c:v>
                </c:pt>
                <c:pt idx="70">
                  <c:v>58.7</c:v>
                </c:pt>
                <c:pt idx="71">
                  <c:v>59.1</c:v>
                </c:pt>
                <c:pt idx="72">
                  <c:v>59.9</c:v>
                </c:pt>
                <c:pt idx="73">
                  <c:v>60.8</c:v>
                </c:pt>
                <c:pt idx="74">
                  <c:v>61</c:v>
                </c:pt>
                <c:pt idx="75">
                  <c:v>61.3</c:v>
                </c:pt>
                <c:pt idx="76">
                  <c:v>61.8</c:v>
                </c:pt>
                <c:pt idx="77">
                  <c:v>61.9</c:v>
                </c:pt>
                <c:pt idx="78">
                  <c:v>62.5</c:v>
                </c:pt>
                <c:pt idx="79">
                  <c:v>62.7</c:v>
                </c:pt>
                <c:pt idx="80">
                  <c:v>63.2</c:v>
                </c:pt>
                <c:pt idx="81">
                  <c:v>63.3</c:v>
                </c:pt>
                <c:pt idx="82">
                  <c:v>63.9</c:v>
                </c:pt>
                <c:pt idx="83">
                  <c:v>64.400000000000006</c:v>
                </c:pt>
                <c:pt idx="84">
                  <c:v>64.400000000000006</c:v>
                </c:pt>
                <c:pt idx="85">
                  <c:v>64.8</c:v>
                </c:pt>
                <c:pt idx="86">
                  <c:v>65.7</c:v>
                </c:pt>
                <c:pt idx="87">
                  <c:v>65.900000000000006</c:v>
                </c:pt>
                <c:pt idx="88">
                  <c:v>66.3</c:v>
                </c:pt>
                <c:pt idx="89">
                  <c:v>66.7</c:v>
                </c:pt>
                <c:pt idx="90">
                  <c:v>66.8</c:v>
                </c:pt>
                <c:pt idx="91">
                  <c:v>67.099999999999994</c:v>
                </c:pt>
                <c:pt idx="92">
                  <c:v>67.2</c:v>
                </c:pt>
                <c:pt idx="93">
                  <c:v>67.3</c:v>
                </c:pt>
                <c:pt idx="94">
                  <c:v>67.5</c:v>
                </c:pt>
                <c:pt idx="95">
                  <c:v>67.7</c:v>
                </c:pt>
                <c:pt idx="96">
                  <c:v>67.2</c:v>
                </c:pt>
                <c:pt idx="97">
                  <c:v>67.599999999999994</c:v>
                </c:pt>
                <c:pt idx="98">
                  <c:v>68.2</c:v>
                </c:pt>
                <c:pt idx="99">
                  <c:v>69</c:v>
                </c:pt>
                <c:pt idx="100">
                  <c:v>69.2</c:v>
                </c:pt>
                <c:pt idx="101">
                  <c:v>69.5</c:v>
                </c:pt>
                <c:pt idx="102">
                  <c:v>69.400000000000006</c:v>
                </c:pt>
                <c:pt idx="103">
                  <c:v>69.900000000000006</c:v>
                </c:pt>
                <c:pt idx="104">
                  <c:v>70.099999999999994</c:v>
                </c:pt>
                <c:pt idx="105">
                  <c:v>70.2</c:v>
                </c:pt>
                <c:pt idx="106">
                  <c:v>69.8</c:v>
                </c:pt>
                <c:pt idx="107">
                  <c:v>69.8</c:v>
                </c:pt>
                <c:pt idx="108">
                  <c:v>69.400000000000006</c:v>
                </c:pt>
                <c:pt idx="109">
                  <c:v>69.400000000000006</c:v>
                </c:pt>
                <c:pt idx="110">
                  <c:v>69.900000000000006</c:v>
                </c:pt>
                <c:pt idx="111">
                  <c:v>68.7</c:v>
                </c:pt>
                <c:pt idx="112">
                  <c:v>69.099999999999994</c:v>
                </c:pt>
                <c:pt idx="113">
                  <c:v>68.7</c:v>
                </c:pt>
                <c:pt idx="114">
                  <c:v>68.099999999999994</c:v>
                </c:pt>
                <c:pt idx="115">
                  <c:v>67.8</c:v>
                </c:pt>
                <c:pt idx="116">
                  <c:v>67.599999999999994</c:v>
                </c:pt>
                <c:pt idx="117">
                  <c:v>66.8</c:v>
                </c:pt>
                <c:pt idx="118">
                  <c:v>66.099999999999994</c:v>
                </c:pt>
                <c:pt idx="119">
                  <c:v>65.599999999999994</c:v>
                </c:pt>
                <c:pt idx="120">
                  <c:v>65.400000000000006</c:v>
                </c:pt>
                <c:pt idx="121">
                  <c:v>65.2</c:v>
                </c:pt>
                <c:pt idx="122">
                  <c:v>63.7</c:v>
                </c:pt>
                <c:pt idx="123">
                  <c:v>61.7</c:v>
                </c:pt>
                <c:pt idx="124">
                  <c:v>60.9</c:v>
                </c:pt>
                <c:pt idx="125">
                  <c:v>61.2</c:v>
                </c:pt>
                <c:pt idx="126">
                  <c:v>61.6</c:v>
                </c:pt>
                <c:pt idx="127">
                  <c:v>62</c:v>
                </c:pt>
                <c:pt idx="128">
                  <c:v>62.6</c:v>
                </c:pt>
                <c:pt idx="129">
                  <c:v>63.1</c:v>
                </c:pt>
                <c:pt idx="130">
                  <c:v>63.1</c:v>
                </c:pt>
                <c:pt idx="131">
                  <c:v>62.8</c:v>
                </c:pt>
                <c:pt idx="132">
                  <c:v>62</c:v>
                </c:pt>
                <c:pt idx="133">
                  <c:v>61.6</c:v>
                </c:pt>
                <c:pt idx="134">
                  <c:v>61.8</c:v>
                </c:pt>
                <c:pt idx="135">
                  <c:v>62.1</c:v>
                </c:pt>
                <c:pt idx="136">
                  <c:v>61.7</c:v>
                </c:pt>
                <c:pt idx="137">
                  <c:v>61.3</c:v>
                </c:pt>
                <c:pt idx="138">
                  <c:v>60.8</c:v>
                </c:pt>
                <c:pt idx="139">
                  <c:v>60.5</c:v>
                </c:pt>
                <c:pt idx="140">
                  <c:v>59.7</c:v>
                </c:pt>
                <c:pt idx="141">
                  <c:v>59.3</c:v>
                </c:pt>
                <c:pt idx="142">
                  <c:v>59.1</c:v>
                </c:pt>
                <c:pt idx="143">
                  <c:v>58.9</c:v>
                </c:pt>
                <c:pt idx="144">
                  <c:v>58.3</c:v>
                </c:pt>
                <c:pt idx="145">
                  <c:v>58.6</c:v>
                </c:pt>
                <c:pt idx="146">
                  <c:v>58.3</c:v>
                </c:pt>
                <c:pt idx="147">
                  <c:v>58.3</c:v>
                </c:pt>
                <c:pt idx="148">
                  <c:v>58</c:v>
                </c:pt>
                <c:pt idx="149">
                  <c:v>57.5</c:v>
                </c:pt>
                <c:pt idx="150">
                  <c:v>57.7</c:v>
                </c:pt>
                <c:pt idx="151">
                  <c:v>57.2</c:v>
                </c:pt>
                <c:pt idx="152">
                  <c:v>57.7</c:v>
                </c:pt>
                <c:pt idx="153">
                  <c:v>57.9</c:v>
                </c:pt>
                <c:pt idx="154">
                  <c:v>58.1</c:v>
                </c:pt>
                <c:pt idx="155">
                  <c:v>58.6</c:v>
                </c:pt>
                <c:pt idx="156">
                  <c:v>59.6</c:v>
                </c:pt>
                <c:pt idx="157">
                  <c:v>60.3</c:v>
                </c:pt>
                <c:pt idx="158">
                  <c:v>61.1</c:v>
                </c:pt>
                <c:pt idx="159">
                  <c:v>61.6</c:v>
                </c:pt>
                <c:pt idx="160">
                  <c:v>62.5</c:v>
                </c:pt>
                <c:pt idx="161">
                  <c:v>63.3</c:v>
                </c:pt>
                <c:pt idx="162">
                  <c:v>63.9</c:v>
                </c:pt>
                <c:pt idx="163">
                  <c:v>64.2</c:v>
                </c:pt>
                <c:pt idx="164">
                  <c:v>65</c:v>
                </c:pt>
                <c:pt idx="165">
                  <c:v>65.8</c:v>
                </c:pt>
                <c:pt idx="166">
                  <c:v>66.2</c:v>
                </c:pt>
                <c:pt idx="167">
                  <c:v>66.900000000000006</c:v>
                </c:pt>
                <c:pt idx="168">
                  <c:v>67.7</c:v>
                </c:pt>
                <c:pt idx="169">
                  <c:v>68.400000000000006</c:v>
                </c:pt>
                <c:pt idx="170">
                  <c:v>68.5</c:v>
                </c:pt>
                <c:pt idx="171">
                  <c:v>68.900000000000006</c:v>
                </c:pt>
                <c:pt idx="172">
                  <c:v>69.3</c:v>
                </c:pt>
                <c:pt idx="173">
                  <c:v>69.5</c:v>
                </c:pt>
                <c:pt idx="174">
                  <c:v>69.7</c:v>
                </c:pt>
                <c:pt idx="175">
                  <c:v>69.8</c:v>
                </c:pt>
                <c:pt idx="176">
                  <c:v>69.8</c:v>
                </c:pt>
                <c:pt idx="177">
                  <c:v>70</c:v>
                </c:pt>
                <c:pt idx="178">
                  <c:v>70.5</c:v>
                </c:pt>
                <c:pt idx="179">
                  <c:v>70.900000000000006</c:v>
                </c:pt>
                <c:pt idx="180">
                  <c:v>71.3</c:v>
                </c:pt>
                <c:pt idx="181">
                  <c:v>71.599999999999994</c:v>
                </c:pt>
                <c:pt idx="182">
                  <c:v>71.900000000000006</c:v>
                </c:pt>
                <c:pt idx="183">
                  <c:v>72</c:v>
                </c:pt>
                <c:pt idx="184">
                  <c:v>72.3</c:v>
                </c:pt>
                <c:pt idx="185">
                  <c:v>72.7</c:v>
                </c:pt>
                <c:pt idx="186">
                  <c:v>73</c:v>
                </c:pt>
                <c:pt idx="187">
                  <c:v>73.2</c:v>
                </c:pt>
                <c:pt idx="188">
                  <c:v>73.400000000000006</c:v>
                </c:pt>
                <c:pt idx="189">
                  <c:v>73.599999999999994</c:v>
                </c:pt>
                <c:pt idx="190">
                  <c:v>73.8</c:v>
                </c:pt>
                <c:pt idx="191">
                  <c:v>74.2</c:v>
                </c:pt>
                <c:pt idx="192">
                  <c:v>74.400000000000006</c:v>
                </c:pt>
                <c:pt idx="193">
                  <c:v>74.7</c:v>
                </c:pt>
                <c:pt idx="194">
                  <c:v>74.8</c:v>
                </c:pt>
                <c:pt idx="195">
                  <c:v>75.2</c:v>
                </c:pt>
                <c:pt idx="196">
                  <c:v>75.5</c:v>
                </c:pt>
                <c:pt idx="197">
                  <c:v>76</c:v>
                </c:pt>
                <c:pt idx="198">
                  <c:v>76</c:v>
                </c:pt>
                <c:pt idx="199">
                  <c:v>76.2</c:v>
                </c:pt>
                <c:pt idx="200">
                  <c:v>76.5</c:v>
                </c:pt>
                <c:pt idx="201">
                  <c:v>76.5</c:v>
                </c:pt>
                <c:pt idx="202">
                  <c:v>76.8</c:v>
                </c:pt>
                <c:pt idx="203">
                  <c:v>77.3</c:v>
                </c:pt>
                <c:pt idx="204">
                  <c:v>77.3</c:v>
                </c:pt>
                <c:pt idx="205">
                  <c:v>77.900000000000006</c:v>
                </c:pt>
                <c:pt idx="206">
                  <c:v>78</c:v>
                </c:pt>
                <c:pt idx="207">
                  <c:v>78.099999999999994</c:v>
                </c:pt>
                <c:pt idx="208">
                  <c:v>78.400000000000006</c:v>
                </c:pt>
                <c:pt idx="209">
                  <c:v>78.8</c:v>
                </c:pt>
                <c:pt idx="210">
                  <c:v>79.099999999999994</c:v>
                </c:pt>
                <c:pt idx="211">
                  <c:v>79.400000000000006</c:v>
                </c:pt>
                <c:pt idx="212">
                  <c:v>79.8</c:v>
                </c:pt>
                <c:pt idx="213">
                  <c:v>80.099999999999994</c:v>
                </c:pt>
                <c:pt idx="214">
                  <c:v>79.8</c:v>
                </c:pt>
                <c:pt idx="215">
                  <c:v>79.900000000000006</c:v>
                </c:pt>
                <c:pt idx="216">
                  <c:v>80.099999999999994</c:v>
                </c:pt>
                <c:pt idx="217">
                  <c:v>80.7</c:v>
                </c:pt>
                <c:pt idx="218">
                  <c:v>81.099999999999994</c:v>
                </c:pt>
                <c:pt idx="219">
                  <c:v>81.2</c:v>
                </c:pt>
                <c:pt idx="220">
                  <c:v>81.599999999999994</c:v>
                </c:pt>
                <c:pt idx="221">
                  <c:v>82.1</c:v>
                </c:pt>
                <c:pt idx="222">
                  <c:v>82.1</c:v>
                </c:pt>
                <c:pt idx="223">
                  <c:v>82.3</c:v>
                </c:pt>
                <c:pt idx="224">
                  <c:v>82.5</c:v>
                </c:pt>
                <c:pt idx="225">
                  <c:v>82.8</c:v>
                </c:pt>
                <c:pt idx="226">
                  <c:v>83</c:v>
                </c:pt>
                <c:pt idx="227">
                  <c:v>83.2</c:v>
                </c:pt>
                <c:pt idx="228">
                  <c:v>83.4</c:v>
                </c:pt>
                <c:pt idx="229">
                  <c:v>83.3</c:v>
                </c:pt>
                <c:pt idx="230">
                  <c:v>82.9</c:v>
                </c:pt>
                <c:pt idx="231">
                  <c:v>83.1</c:v>
                </c:pt>
                <c:pt idx="232">
                  <c:v>82.8</c:v>
                </c:pt>
                <c:pt idx="233">
                  <c:v>82.8</c:v>
                </c:pt>
                <c:pt idx="234">
                  <c:v>82.4</c:v>
                </c:pt>
                <c:pt idx="235">
                  <c:v>82.7</c:v>
                </c:pt>
                <c:pt idx="236">
                  <c:v>82.7</c:v>
                </c:pt>
                <c:pt idx="237">
                  <c:v>82.4</c:v>
                </c:pt>
                <c:pt idx="238">
                  <c:v>82.5</c:v>
                </c:pt>
                <c:pt idx="239">
                  <c:v>82.5</c:v>
                </c:pt>
                <c:pt idx="240">
                  <c:v>82.4</c:v>
                </c:pt>
                <c:pt idx="241">
                  <c:v>82.2</c:v>
                </c:pt>
                <c:pt idx="242">
                  <c:v>82.3</c:v>
                </c:pt>
                <c:pt idx="243">
                  <c:v>82</c:v>
                </c:pt>
                <c:pt idx="244">
                  <c:v>82</c:v>
                </c:pt>
                <c:pt idx="245">
                  <c:v>82</c:v>
                </c:pt>
                <c:pt idx="246">
                  <c:v>81.599999999999994</c:v>
                </c:pt>
                <c:pt idx="247">
                  <c:v>80.5</c:v>
                </c:pt>
                <c:pt idx="248">
                  <c:v>79.5</c:v>
                </c:pt>
                <c:pt idx="249">
                  <c:v>78.5</c:v>
                </c:pt>
                <c:pt idx="250">
                  <c:v>77.099999999999994</c:v>
                </c:pt>
                <c:pt idx="251">
                  <c:v>76.3</c:v>
                </c:pt>
                <c:pt idx="252">
                  <c:v>75.400000000000006</c:v>
                </c:pt>
                <c:pt idx="253">
                  <c:v>75.2</c:v>
                </c:pt>
                <c:pt idx="254">
                  <c:v>74.900000000000006</c:v>
                </c:pt>
                <c:pt idx="255">
                  <c:v>75.599999999999994</c:v>
                </c:pt>
                <c:pt idx="256">
                  <c:v>76.2</c:v>
                </c:pt>
                <c:pt idx="257">
                  <c:v>76.3</c:v>
                </c:pt>
                <c:pt idx="258">
                  <c:v>77.099999999999994</c:v>
                </c:pt>
                <c:pt idx="259">
                  <c:v>77.2</c:v>
                </c:pt>
                <c:pt idx="260">
                  <c:v>77.8</c:v>
                </c:pt>
                <c:pt idx="261">
                  <c:v>77.7</c:v>
                </c:pt>
                <c:pt idx="262">
                  <c:v>77.599999999999994</c:v>
                </c:pt>
                <c:pt idx="263">
                  <c:v>77.400000000000006</c:v>
                </c:pt>
                <c:pt idx="264">
                  <c:v>78.099999999999994</c:v>
                </c:pt>
                <c:pt idx="265">
                  <c:v>78.3</c:v>
                </c:pt>
                <c:pt idx="266">
                  <c:v>79</c:v>
                </c:pt>
                <c:pt idx="267">
                  <c:v>79.599999999999994</c:v>
                </c:pt>
                <c:pt idx="268">
                  <c:v>80.3</c:v>
                </c:pt>
                <c:pt idx="269">
                  <c:v>80.599999999999994</c:v>
                </c:pt>
                <c:pt idx="270">
                  <c:v>80.900000000000006</c:v>
                </c:pt>
                <c:pt idx="271">
                  <c:v>81.3</c:v>
                </c:pt>
                <c:pt idx="272">
                  <c:v>81.5</c:v>
                </c:pt>
                <c:pt idx="273">
                  <c:v>81.8</c:v>
                </c:pt>
                <c:pt idx="274">
                  <c:v>82.5</c:v>
                </c:pt>
                <c:pt idx="275">
                  <c:v>83.6</c:v>
                </c:pt>
                <c:pt idx="276">
                  <c:v>84</c:v>
                </c:pt>
                <c:pt idx="277">
                  <c:v>84.6</c:v>
                </c:pt>
                <c:pt idx="278">
                  <c:v>84.5</c:v>
                </c:pt>
                <c:pt idx="279">
                  <c:v>85.1</c:v>
                </c:pt>
                <c:pt idx="280">
                  <c:v>85.3</c:v>
                </c:pt>
                <c:pt idx="281">
                  <c:v>85.5</c:v>
                </c:pt>
                <c:pt idx="282">
                  <c:v>85.6</c:v>
                </c:pt>
                <c:pt idx="283">
                  <c:v>86.1</c:v>
                </c:pt>
                <c:pt idx="284">
                  <c:v>86.6</c:v>
                </c:pt>
                <c:pt idx="285">
                  <c:v>87</c:v>
                </c:pt>
                <c:pt idx="286">
                  <c:v>87.5</c:v>
                </c:pt>
                <c:pt idx="287">
                  <c:v>88.7</c:v>
                </c:pt>
                <c:pt idx="288">
                  <c:v>88.6</c:v>
                </c:pt>
                <c:pt idx="289">
                  <c:v>88.8</c:v>
                </c:pt>
                <c:pt idx="290">
                  <c:v>90.1</c:v>
                </c:pt>
                <c:pt idx="291">
                  <c:v>90.7</c:v>
                </c:pt>
                <c:pt idx="292">
                  <c:v>91.1</c:v>
                </c:pt>
                <c:pt idx="293">
                  <c:v>91.9</c:v>
                </c:pt>
                <c:pt idx="294">
                  <c:v>92.3</c:v>
                </c:pt>
                <c:pt idx="295">
                  <c:v>93</c:v>
                </c:pt>
                <c:pt idx="296">
                  <c:v>93.6</c:v>
                </c:pt>
                <c:pt idx="297">
                  <c:v>94.2</c:v>
                </c:pt>
                <c:pt idx="298">
                  <c:v>94.4</c:v>
                </c:pt>
                <c:pt idx="299">
                  <c:v>95.1</c:v>
                </c:pt>
                <c:pt idx="300">
                  <c:v>95.2</c:v>
                </c:pt>
                <c:pt idx="301">
                  <c:v>95.2</c:v>
                </c:pt>
                <c:pt idx="302">
                  <c:v>95.2</c:v>
                </c:pt>
                <c:pt idx="303">
                  <c:v>95.1</c:v>
                </c:pt>
                <c:pt idx="304">
                  <c:v>95.1</c:v>
                </c:pt>
                <c:pt idx="305">
                  <c:v>95.2</c:v>
                </c:pt>
                <c:pt idx="306">
                  <c:v>95.1</c:v>
                </c:pt>
                <c:pt idx="307">
                  <c:v>95.7</c:v>
                </c:pt>
                <c:pt idx="308">
                  <c:v>96</c:v>
                </c:pt>
                <c:pt idx="309">
                  <c:v>95.8</c:v>
                </c:pt>
                <c:pt idx="310">
                  <c:v>95.8</c:v>
                </c:pt>
                <c:pt idx="311">
                  <c:v>96</c:v>
                </c:pt>
                <c:pt idx="312">
                  <c:v>94.2</c:v>
                </c:pt>
                <c:pt idx="313">
                  <c:v>95.3</c:v>
                </c:pt>
                <c:pt idx="314">
                  <c:v>95.6</c:v>
                </c:pt>
                <c:pt idx="315">
                  <c:v>96</c:v>
                </c:pt>
                <c:pt idx="316">
                  <c:v>96.9</c:v>
                </c:pt>
                <c:pt idx="317">
                  <c:v>97.5</c:v>
                </c:pt>
                <c:pt idx="318">
                  <c:v>97.4</c:v>
                </c:pt>
                <c:pt idx="319">
                  <c:v>97.7</c:v>
                </c:pt>
                <c:pt idx="320">
                  <c:v>97.9</c:v>
                </c:pt>
                <c:pt idx="321">
                  <c:v>98.2</c:v>
                </c:pt>
                <c:pt idx="322">
                  <c:v>98.9</c:v>
                </c:pt>
                <c:pt idx="323">
                  <c:v>99</c:v>
                </c:pt>
                <c:pt idx="324">
                  <c:v>99.6</c:v>
                </c:pt>
                <c:pt idx="325">
                  <c:v>101</c:v>
                </c:pt>
                <c:pt idx="326">
                  <c:v>101.4</c:v>
                </c:pt>
                <c:pt idx="327">
                  <c:v>101.5</c:v>
                </c:pt>
                <c:pt idx="328">
                  <c:v>102.2</c:v>
                </c:pt>
                <c:pt idx="329">
                  <c:v>102.8</c:v>
                </c:pt>
                <c:pt idx="330">
                  <c:v>104.1</c:v>
                </c:pt>
                <c:pt idx="331">
                  <c:v>104.4</c:v>
                </c:pt>
                <c:pt idx="332">
                  <c:v>105.2</c:v>
                </c:pt>
                <c:pt idx="333">
                  <c:v>105.5</c:v>
                </c:pt>
                <c:pt idx="334">
                  <c:v>105.8</c:v>
                </c:pt>
                <c:pt idx="335">
                  <c:v>106.1</c:v>
                </c:pt>
                <c:pt idx="336">
                  <c:v>106.2</c:v>
                </c:pt>
                <c:pt idx="337">
                  <c:v>107.3</c:v>
                </c:pt>
                <c:pt idx="338">
                  <c:v>107.5</c:v>
                </c:pt>
                <c:pt idx="339">
                  <c:v>107.3</c:v>
                </c:pt>
                <c:pt idx="340">
                  <c:v>107.9</c:v>
                </c:pt>
                <c:pt idx="341">
                  <c:v>107.2</c:v>
                </c:pt>
                <c:pt idx="342">
                  <c:v>107.5</c:v>
                </c:pt>
                <c:pt idx="343">
                  <c:v>107.7</c:v>
                </c:pt>
                <c:pt idx="344">
                  <c:v>107.1</c:v>
                </c:pt>
                <c:pt idx="345">
                  <c:v>106.5</c:v>
                </c:pt>
                <c:pt idx="346">
                  <c:v>106.8</c:v>
                </c:pt>
                <c:pt idx="347">
                  <c:v>107.1</c:v>
                </c:pt>
                <c:pt idx="348">
                  <c:v>107</c:v>
                </c:pt>
                <c:pt idx="349">
                  <c:v>107.5</c:v>
                </c:pt>
                <c:pt idx="350">
                  <c:v>107.6</c:v>
                </c:pt>
                <c:pt idx="351">
                  <c:v>107.8</c:v>
                </c:pt>
                <c:pt idx="352">
                  <c:v>108.3</c:v>
                </c:pt>
                <c:pt idx="353">
                  <c:v>108.7</c:v>
                </c:pt>
                <c:pt idx="354">
                  <c:v>109.1</c:v>
                </c:pt>
                <c:pt idx="355">
                  <c:v>109.3</c:v>
                </c:pt>
                <c:pt idx="356">
                  <c:v>109.3</c:v>
                </c:pt>
                <c:pt idx="357">
                  <c:v>109.7</c:v>
                </c:pt>
                <c:pt idx="358">
                  <c:v>110.4</c:v>
                </c:pt>
                <c:pt idx="359">
                  <c:v>111.3</c:v>
                </c:pt>
                <c:pt idx="360">
                  <c:v>112</c:v>
                </c:pt>
                <c:pt idx="361">
                  <c:v>111.2</c:v>
                </c:pt>
                <c:pt idx="362">
                  <c:v>112.4</c:v>
                </c:pt>
                <c:pt idx="363">
                  <c:v>112.5</c:v>
                </c:pt>
                <c:pt idx="364">
                  <c:v>111.5</c:v>
                </c:pt>
                <c:pt idx="365">
                  <c:v>111.7</c:v>
                </c:pt>
                <c:pt idx="366">
                  <c:v>111.2</c:v>
                </c:pt>
                <c:pt idx="367">
                  <c:v>110.5</c:v>
                </c:pt>
                <c:pt idx="368">
                  <c:v>110.9</c:v>
                </c:pt>
                <c:pt idx="369">
                  <c:v>109.8</c:v>
                </c:pt>
                <c:pt idx="370">
                  <c:v>108.9</c:v>
                </c:pt>
                <c:pt idx="371">
                  <c:v>107.3</c:v>
                </c:pt>
                <c:pt idx="372">
                  <c:v>106.7</c:v>
                </c:pt>
                <c:pt idx="373">
                  <c:v>105.5</c:v>
                </c:pt>
                <c:pt idx="374">
                  <c:v>104</c:v>
                </c:pt>
                <c:pt idx="375">
                  <c:v>102.9</c:v>
                </c:pt>
                <c:pt idx="376">
                  <c:v>103.2</c:v>
                </c:pt>
                <c:pt idx="377">
                  <c:v>102.7</c:v>
                </c:pt>
                <c:pt idx="378">
                  <c:v>102.4</c:v>
                </c:pt>
                <c:pt idx="379">
                  <c:v>102.3</c:v>
                </c:pt>
                <c:pt idx="380">
                  <c:v>100.3</c:v>
                </c:pt>
                <c:pt idx="381">
                  <c:v>99.7</c:v>
                </c:pt>
                <c:pt idx="382">
                  <c:v>100.3</c:v>
                </c:pt>
                <c:pt idx="383">
                  <c:v>101.1</c:v>
                </c:pt>
                <c:pt idx="384">
                  <c:v>101.1</c:v>
                </c:pt>
                <c:pt idx="385">
                  <c:v>102.1</c:v>
                </c:pt>
                <c:pt idx="386">
                  <c:v>102.4</c:v>
                </c:pt>
                <c:pt idx="387">
                  <c:v>103.2</c:v>
                </c:pt>
                <c:pt idx="388">
                  <c:v>104.2</c:v>
                </c:pt>
                <c:pt idx="389">
                  <c:v>104.4</c:v>
                </c:pt>
                <c:pt idx="390">
                  <c:v>104</c:v>
                </c:pt>
                <c:pt idx="391">
                  <c:v>104.1</c:v>
                </c:pt>
                <c:pt idx="392">
                  <c:v>103.8</c:v>
                </c:pt>
                <c:pt idx="393">
                  <c:v>103.7</c:v>
                </c:pt>
                <c:pt idx="394">
                  <c:v>104.3</c:v>
                </c:pt>
                <c:pt idx="395">
                  <c:v>104.3</c:v>
                </c:pt>
                <c:pt idx="396">
                  <c:v>104.6</c:v>
                </c:pt>
                <c:pt idx="397">
                  <c:v>104.2</c:v>
                </c:pt>
                <c:pt idx="398">
                  <c:v>104.1</c:v>
                </c:pt>
                <c:pt idx="399">
                  <c:v>103.8</c:v>
                </c:pt>
                <c:pt idx="400">
                  <c:v>104.9</c:v>
                </c:pt>
                <c:pt idx="401">
                  <c:v>105.7</c:v>
                </c:pt>
                <c:pt idx="402">
                  <c:v>106.2</c:v>
                </c:pt>
                <c:pt idx="403">
                  <c:v>106.9</c:v>
                </c:pt>
                <c:pt idx="404">
                  <c:v>108.1</c:v>
                </c:pt>
                <c:pt idx="405">
                  <c:v>109.3</c:v>
                </c:pt>
                <c:pt idx="406">
                  <c:v>110.4</c:v>
                </c:pt>
                <c:pt idx="407">
                  <c:v>111.5</c:v>
                </c:pt>
                <c:pt idx="408">
                  <c:v>112.6</c:v>
                </c:pt>
                <c:pt idx="409">
                  <c:v>113.6</c:v>
                </c:pt>
                <c:pt idx="410">
                  <c:v>115.2</c:v>
                </c:pt>
                <c:pt idx="411">
                  <c:v>115.3</c:v>
                </c:pt>
                <c:pt idx="412">
                  <c:v>116.4</c:v>
                </c:pt>
                <c:pt idx="413">
                  <c:v>116.9</c:v>
                </c:pt>
                <c:pt idx="414">
                  <c:v>117.6</c:v>
                </c:pt>
                <c:pt idx="415">
                  <c:v>118.1</c:v>
                </c:pt>
                <c:pt idx="416">
                  <c:v>119</c:v>
                </c:pt>
                <c:pt idx="417">
                  <c:v>119.3</c:v>
                </c:pt>
                <c:pt idx="418">
                  <c:v>120.1</c:v>
                </c:pt>
                <c:pt idx="419">
                  <c:v>121.3</c:v>
                </c:pt>
                <c:pt idx="420">
                  <c:v>121.8</c:v>
                </c:pt>
                <c:pt idx="421">
                  <c:v>122.5</c:v>
                </c:pt>
                <c:pt idx="422">
                  <c:v>122</c:v>
                </c:pt>
                <c:pt idx="423">
                  <c:v>122.7</c:v>
                </c:pt>
                <c:pt idx="424">
                  <c:v>122.5</c:v>
                </c:pt>
                <c:pt idx="425">
                  <c:v>123.4</c:v>
                </c:pt>
                <c:pt idx="426">
                  <c:v>123.5</c:v>
                </c:pt>
                <c:pt idx="427">
                  <c:v>124.3</c:v>
                </c:pt>
                <c:pt idx="428">
                  <c:v>123.5</c:v>
                </c:pt>
                <c:pt idx="429">
                  <c:v>123.9</c:v>
                </c:pt>
                <c:pt idx="430">
                  <c:v>124.6</c:v>
                </c:pt>
                <c:pt idx="431">
                  <c:v>124.7</c:v>
                </c:pt>
                <c:pt idx="432">
                  <c:v>125.6</c:v>
                </c:pt>
                <c:pt idx="433">
                  <c:v>125.6</c:v>
                </c:pt>
                <c:pt idx="434">
                  <c:v>126</c:v>
                </c:pt>
                <c:pt idx="435">
                  <c:v>125.3</c:v>
                </c:pt>
                <c:pt idx="436">
                  <c:v>124.5</c:v>
                </c:pt>
                <c:pt idx="437">
                  <c:v>124.4</c:v>
                </c:pt>
                <c:pt idx="438">
                  <c:v>123.8</c:v>
                </c:pt>
                <c:pt idx="439">
                  <c:v>123.6</c:v>
                </c:pt>
                <c:pt idx="440">
                  <c:v>123.5</c:v>
                </c:pt>
                <c:pt idx="441">
                  <c:v>123.3</c:v>
                </c:pt>
                <c:pt idx="442">
                  <c:v>123</c:v>
                </c:pt>
                <c:pt idx="443">
                  <c:v>123.5</c:v>
                </c:pt>
                <c:pt idx="444">
                  <c:v>123.1</c:v>
                </c:pt>
                <c:pt idx="445">
                  <c:v>122.9</c:v>
                </c:pt>
                <c:pt idx="446">
                  <c:v>123.3</c:v>
                </c:pt>
                <c:pt idx="447">
                  <c:v>123</c:v>
                </c:pt>
                <c:pt idx="448">
                  <c:v>122.9</c:v>
                </c:pt>
                <c:pt idx="449">
                  <c:v>122.6</c:v>
                </c:pt>
                <c:pt idx="450">
                  <c:v>122.6</c:v>
                </c:pt>
                <c:pt idx="451">
                  <c:v>121.8</c:v>
                </c:pt>
                <c:pt idx="452">
                  <c:v>120.9</c:v>
                </c:pt>
                <c:pt idx="453">
                  <c:v>120.2</c:v>
                </c:pt>
                <c:pt idx="454">
                  <c:v>119.1</c:v>
                </c:pt>
                <c:pt idx="455">
                  <c:v>117.9</c:v>
                </c:pt>
                <c:pt idx="456">
                  <c:v>116.6</c:v>
                </c:pt>
                <c:pt idx="457">
                  <c:v>115.2</c:v>
                </c:pt>
                <c:pt idx="458">
                  <c:v>113.4</c:v>
                </c:pt>
                <c:pt idx="459">
                  <c:v>112.8</c:v>
                </c:pt>
                <c:pt idx="460">
                  <c:v>111.9</c:v>
                </c:pt>
                <c:pt idx="461">
                  <c:v>111.3</c:v>
                </c:pt>
                <c:pt idx="462">
                  <c:v>108.7</c:v>
                </c:pt>
                <c:pt idx="463">
                  <c:v>107.3</c:v>
                </c:pt>
                <c:pt idx="464">
                  <c:v>104.8</c:v>
                </c:pt>
                <c:pt idx="465">
                  <c:v>101.4</c:v>
                </c:pt>
                <c:pt idx="466">
                  <c:v>98.4</c:v>
                </c:pt>
                <c:pt idx="467">
                  <c:v>95.4</c:v>
                </c:pt>
                <c:pt idx="468">
                  <c:v>93.5</c:v>
                </c:pt>
                <c:pt idx="469">
                  <c:v>92.1</c:v>
                </c:pt>
                <c:pt idx="470">
                  <c:v>90.5</c:v>
                </c:pt>
                <c:pt idx="471">
                  <c:v>90.8</c:v>
                </c:pt>
                <c:pt idx="472">
                  <c:v>91.1</c:v>
                </c:pt>
                <c:pt idx="473">
                  <c:v>91.8</c:v>
                </c:pt>
                <c:pt idx="474">
                  <c:v>92.6</c:v>
                </c:pt>
                <c:pt idx="475">
                  <c:v>93.5</c:v>
                </c:pt>
                <c:pt idx="476">
                  <c:v>94.3</c:v>
                </c:pt>
                <c:pt idx="477">
                  <c:v>94.8</c:v>
                </c:pt>
                <c:pt idx="478">
                  <c:v>95.8</c:v>
                </c:pt>
                <c:pt idx="479">
                  <c:v>96.7</c:v>
                </c:pt>
                <c:pt idx="480">
                  <c:v>97.3</c:v>
                </c:pt>
                <c:pt idx="481">
                  <c:v>97.3</c:v>
                </c:pt>
                <c:pt idx="482">
                  <c:v>99</c:v>
                </c:pt>
                <c:pt idx="483">
                  <c:v>99.6</c:v>
                </c:pt>
                <c:pt idx="484">
                  <c:v>99.7</c:v>
                </c:pt>
                <c:pt idx="485">
                  <c:v>99.8</c:v>
                </c:pt>
                <c:pt idx="486">
                  <c:v>99.9</c:v>
                </c:pt>
                <c:pt idx="487">
                  <c:v>100.4</c:v>
                </c:pt>
                <c:pt idx="488">
                  <c:v>101</c:v>
                </c:pt>
                <c:pt idx="489">
                  <c:v>101</c:v>
                </c:pt>
                <c:pt idx="490">
                  <c:v>101.9</c:v>
                </c:pt>
                <c:pt idx="491">
                  <c:v>103</c:v>
                </c:pt>
                <c:pt idx="492">
                  <c:v>103</c:v>
                </c:pt>
                <c:pt idx="493">
                  <c:v>103.7</c:v>
                </c:pt>
                <c:pt idx="494">
                  <c:v>104.8</c:v>
                </c:pt>
                <c:pt idx="495">
                  <c:v>104.8</c:v>
                </c:pt>
                <c:pt idx="496">
                  <c:v>105.6</c:v>
                </c:pt>
                <c:pt idx="497">
                  <c:v>105.5</c:v>
                </c:pt>
                <c:pt idx="498">
                  <c:v>106.2</c:v>
                </c:pt>
                <c:pt idx="499">
                  <c:v>105.5</c:v>
                </c:pt>
                <c:pt idx="500">
                  <c:v>105</c:v>
                </c:pt>
                <c:pt idx="501">
                  <c:v>105.6</c:v>
                </c:pt>
                <c:pt idx="502">
                  <c:v>105.8</c:v>
                </c:pt>
                <c:pt idx="503">
                  <c:v>106.3</c:v>
                </c:pt>
                <c:pt idx="504">
                  <c:v>106.6</c:v>
                </c:pt>
                <c:pt idx="505">
                  <c:v>107.3</c:v>
                </c:pt>
                <c:pt idx="506">
                  <c:v>107.8</c:v>
                </c:pt>
                <c:pt idx="507">
                  <c:v>107.6</c:v>
                </c:pt>
                <c:pt idx="508">
                  <c:v>107.8</c:v>
                </c:pt>
                <c:pt idx="509">
                  <c:v>107.4</c:v>
                </c:pt>
                <c:pt idx="510">
                  <c:v>107.6</c:v>
                </c:pt>
                <c:pt idx="511">
                  <c:v>107.3</c:v>
                </c:pt>
                <c:pt idx="512">
                  <c:v>107.8</c:v>
                </c:pt>
                <c:pt idx="513">
                  <c:v>108.1</c:v>
                </c:pt>
                <c:pt idx="514">
                  <c:v>108</c:v>
                </c:pt>
                <c:pt idx="515">
                  <c:v>108.3</c:v>
                </c:pt>
                <c:pt idx="516">
                  <c:v>108.9</c:v>
                </c:pt>
                <c:pt idx="517">
                  <c:v>109.3</c:v>
                </c:pt>
                <c:pt idx="518">
                  <c:v>109</c:v>
                </c:pt>
                <c:pt idx="519">
                  <c:v>109.7</c:v>
                </c:pt>
                <c:pt idx="520">
                  <c:v>110</c:v>
                </c:pt>
                <c:pt idx="521">
                  <c:v>110</c:v>
                </c:pt>
                <c:pt idx="522">
                  <c:v>110.4</c:v>
                </c:pt>
                <c:pt idx="523">
                  <c:v>111.1</c:v>
                </c:pt>
                <c:pt idx="524">
                  <c:v>112.1</c:v>
                </c:pt>
                <c:pt idx="525">
                  <c:v>112</c:v>
                </c:pt>
                <c:pt idx="526">
                  <c:v>113.3</c:v>
                </c:pt>
                <c:pt idx="527">
                  <c:v>113.2</c:v>
                </c:pt>
                <c:pt idx="528">
                  <c:v>113.6</c:v>
                </c:pt>
                <c:pt idx="529">
                  <c:v>114.2</c:v>
                </c:pt>
                <c:pt idx="530">
                  <c:v>115.3</c:v>
                </c:pt>
                <c:pt idx="531">
                  <c:v>115.5</c:v>
                </c:pt>
                <c:pt idx="532">
                  <c:v>116.2</c:v>
                </c:pt>
                <c:pt idx="533">
                  <c:v>117.1</c:v>
                </c:pt>
                <c:pt idx="534">
                  <c:v>117.8</c:v>
                </c:pt>
                <c:pt idx="535">
                  <c:v>118.1</c:v>
                </c:pt>
                <c:pt idx="536">
                  <c:v>118.8</c:v>
                </c:pt>
                <c:pt idx="537">
                  <c:v>119.3</c:v>
                </c:pt>
                <c:pt idx="538">
                  <c:v>119.9</c:v>
                </c:pt>
                <c:pt idx="539">
                  <c:v>120.5</c:v>
                </c:pt>
                <c:pt idx="540">
                  <c:v>120.6</c:v>
                </c:pt>
                <c:pt idx="541">
                  <c:v>120.4</c:v>
                </c:pt>
                <c:pt idx="542">
                  <c:v>120.8</c:v>
                </c:pt>
                <c:pt idx="543">
                  <c:v>121.6</c:v>
                </c:pt>
                <c:pt idx="544">
                  <c:v>122.2</c:v>
                </c:pt>
                <c:pt idx="545">
                  <c:v>122.9</c:v>
                </c:pt>
                <c:pt idx="546">
                  <c:v>122.8</c:v>
                </c:pt>
                <c:pt idx="547">
                  <c:v>122.8</c:v>
                </c:pt>
                <c:pt idx="548">
                  <c:v>122.6</c:v>
                </c:pt>
                <c:pt idx="549">
                  <c:v>123.2</c:v>
                </c:pt>
                <c:pt idx="550">
                  <c:v>123.7</c:v>
                </c:pt>
                <c:pt idx="551">
                  <c:v>123.3</c:v>
                </c:pt>
                <c:pt idx="552">
                  <c:v>123</c:v>
                </c:pt>
                <c:pt idx="553">
                  <c:v>123</c:v>
                </c:pt>
                <c:pt idx="554">
                  <c:v>123</c:v>
                </c:pt>
                <c:pt idx="555">
                  <c:v>123.6</c:v>
                </c:pt>
                <c:pt idx="556" formatCode="0.0">
                  <c:v>123.4</c:v>
                </c:pt>
                <c:pt idx="557" formatCode="0.0">
                  <c:v>123.7</c:v>
                </c:pt>
                <c:pt idx="558" formatCode="0.0">
                  <c:v>124.3</c:v>
                </c:pt>
                <c:pt idx="559" formatCode="0.0">
                  <c:v>124.1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562560"/>
        <c:axId val="92564096"/>
      </c:lineChart>
      <c:dateAx>
        <c:axId val="925625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92564096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92564096"/>
        <c:scaling>
          <c:orientation val="minMax"/>
          <c:max val="130"/>
          <c:min val="5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2562560"/>
        <c:crossesAt val="1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Births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Sheet1!$A$2:$A$85</c:f>
              <c:numCache>
                <c:formatCode>General</c:formatCode>
                <c:ptCount val="84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  <c:pt idx="29">
                  <c:v>2023</c:v>
                </c:pt>
                <c:pt idx="30">
                  <c:v>2024</c:v>
                </c:pt>
                <c:pt idx="31">
                  <c:v>2025</c:v>
                </c:pt>
                <c:pt idx="32">
                  <c:v>2026</c:v>
                </c:pt>
                <c:pt idx="33">
                  <c:v>2027</c:v>
                </c:pt>
                <c:pt idx="34">
                  <c:v>2028</c:v>
                </c:pt>
                <c:pt idx="35">
                  <c:v>2029</c:v>
                </c:pt>
                <c:pt idx="36">
                  <c:v>2030</c:v>
                </c:pt>
                <c:pt idx="37">
                  <c:v>2031</c:v>
                </c:pt>
                <c:pt idx="38">
                  <c:v>2032</c:v>
                </c:pt>
                <c:pt idx="39">
                  <c:v>2033</c:v>
                </c:pt>
                <c:pt idx="40">
                  <c:v>2034</c:v>
                </c:pt>
                <c:pt idx="41">
                  <c:v>2035</c:v>
                </c:pt>
                <c:pt idx="42">
                  <c:v>2036</c:v>
                </c:pt>
                <c:pt idx="43">
                  <c:v>2037</c:v>
                </c:pt>
                <c:pt idx="44">
                  <c:v>2038</c:v>
                </c:pt>
                <c:pt idx="45">
                  <c:v>2039</c:v>
                </c:pt>
                <c:pt idx="46">
                  <c:v>2040</c:v>
                </c:pt>
                <c:pt idx="47">
                  <c:v>2041</c:v>
                </c:pt>
                <c:pt idx="48">
                  <c:v>2042</c:v>
                </c:pt>
                <c:pt idx="49">
                  <c:v>2043</c:v>
                </c:pt>
                <c:pt idx="50">
                  <c:v>2044</c:v>
                </c:pt>
                <c:pt idx="51">
                  <c:v>2045</c:v>
                </c:pt>
                <c:pt idx="52">
                  <c:v>2046</c:v>
                </c:pt>
                <c:pt idx="53">
                  <c:v>2047</c:v>
                </c:pt>
                <c:pt idx="54">
                  <c:v>2048</c:v>
                </c:pt>
                <c:pt idx="55">
                  <c:v>2049</c:v>
                </c:pt>
                <c:pt idx="56">
                  <c:v>2050</c:v>
                </c:pt>
                <c:pt idx="57">
                  <c:v>2051</c:v>
                </c:pt>
                <c:pt idx="58">
                  <c:v>2052</c:v>
                </c:pt>
                <c:pt idx="59">
                  <c:v>2053</c:v>
                </c:pt>
                <c:pt idx="60">
                  <c:v>2054</c:v>
                </c:pt>
                <c:pt idx="61">
                  <c:v>2055</c:v>
                </c:pt>
                <c:pt idx="62">
                  <c:v>2056</c:v>
                </c:pt>
                <c:pt idx="63">
                  <c:v>2057</c:v>
                </c:pt>
                <c:pt idx="64">
                  <c:v>2058</c:v>
                </c:pt>
                <c:pt idx="65">
                  <c:v>2059</c:v>
                </c:pt>
                <c:pt idx="66">
                  <c:v>2060</c:v>
                </c:pt>
                <c:pt idx="67">
                  <c:v>2061</c:v>
                </c:pt>
                <c:pt idx="68">
                  <c:v>2062</c:v>
                </c:pt>
                <c:pt idx="69">
                  <c:v>2063</c:v>
                </c:pt>
                <c:pt idx="70">
                  <c:v>2064</c:v>
                </c:pt>
                <c:pt idx="71">
                  <c:v>2065</c:v>
                </c:pt>
                <c:pt idx="72">
                  <c:v>2066</c:v>
                </c:pt>
                <c:pt idx="73">
                  <c:v>2067</c:v>
                </c:pt>
                <c:pt idx="74">
                  <c:v>2068</c:v>
                </c:pt>
                <c:pt idx="75">
                  <c:v>2069</c:v>
                </c:pt>
                <c:pt idx="76">
                  <c:v>2070</c:v>
                </c:pt>
                <c:pt idx="77">
                  <c:v>2071</c:v>
                </c:pt>
                <c:pt idx="78">
                  <c:v>2072</c:v>
                </c:pt>
                <c:pt idx="79">
                  <c:v>2073</c:v>
                </c:pt>
                <c:pt idx="80">
                  <c:v>2074</c:v>
                </c:pt>
                <c:pt idx="81">
                  <c:v>2075</c:v>
                </c:pt>
                <c:pt idx="82">
                  <c:v>2076</c:v>
                </c:pt>
                <c:pt idx="83">
                  <c:v>2077</c:v>
                </c:pt>
              </c:numCache>
            </c:numRef>
          </c:cat>
          <c:val>
            <c:numRef>
              <c:f>Sheet1!$B$2:$B$85</c:f>
              <c:numCache>
                <c:formatCode>General</c:formatCode>
                <c:ptCount val="84"/>
                <c:pt idx="0">
                  <c:v>2582000</c:v>
                </c:pt>
                <c:pt idx="1">
                  <c:v>2618000</c:v>
                </c:pt>
                <c:pt idx="2">
                  <c:v>2506000</c:v>
                </c:pt>
                <c:pt idx="3">
                  <c:v>2440000</c:v>
                </c:pt>
                <c:pt idx="4">
                  <c:v>2307000</c:v>
                </c:pt>
                <c:pt idx="5">
                  <c:v>2396000</c:v>
                </c:pt>
                <c:pt idx="6">
                  <c:v>2377000</c:v>
                </c:pt>
                <c:pt idx="7">
                  <c:v>2355000</c:v>
                </c:pt>
                <c:pt idx="8">
                  <c:v>2413000</c:v>
                </c:pt>
                <c:pt idx="9">
                  <c:v>2496000</c:v>
                </c:pt>
                <c:pt idx="10">
                  <c:v>2466000</c:v>
                </c:pt>
                <c:pt idx="11">
                  <c:v>2559000</c:v>
                </c:pt>
                <c:pt idx="12">
                  <c:v>2703000</c:v>
                </c:pt>
                <c:pt idx="13">
                  <c:v>2989000</c:v>
                </c:pt>
                <c:pt idx="14">
                  <c:v>3104000</c:v>
                </c:pt>
                <c:pt idx="15">
                  <c:v>2939000</c:v>
                </c:pt>
                <c:pt idx="16">
                  <c:v>2858000</c:v>
                </c:pt>
                <c:pt idx="17">
                  <c:v>3411000</c:v>
                </c:pt>
                <c:pt idx="18">
                  <c:v>3817000</c:v>
                </c:pt>
                <c:pt idx="19">
                  <c:v>3637000</c:v>
                </c:pt>
                <c:pt idx="20">
                  <c:v>3649000</c:v>
                </c:pt>
                <c:pt idx="21">
                  <c:v>3632000</c:v>
                </c:pt>
                <c:pt idx="22">
                  <c:v>3823000</c:v>
                </c:pt>
                <c:pt idx="23">
                  <c:v>3913000</c:v>
                </c:pt>
                <c:pt idx="24">
                  <c:v>3965000</c:v>
                </c:pt>
                <c:pt idx="25">
                  <c:v>4078000</c:v>
                </c:pt>
                <c:pt idx="26">
                  <c:v>4097000</c:v>
                </c:pt>
                <c:pt idx="27">
                  <c:v>4218000</c:v>
                </c:pt>
                <c:pt idx="28">
                  <c:v>4300000</c:v>
                </c:pt>
                <c:pt idx="29">
                  <c:v>4255000</c:v>
                </c:pt>
                <c:pt idx="30">
                  <c:v>4244796</c:v>
                </c:pt>
                <c:pt idx="31">
                  <c:v>4257850</c:v>
                </c:pt>
                <c:pt idx="32">
                  <c:v>4268326</c:v>
                </c:pt>
                <c:pt idx="33">
                  <c:v>4167362</c:v>
                </c:pt>
                <c:pt idx="34">
                  <c:v>4098020.0000000005</c:v>
                </c:pt>
                <c:pt idx="35">
                  <c:v>4027490</c:v>
                </c:pt>
                <c:pt idx="36">
                  <c:v>3760358</c:v>
                </c:pt>
                <c:pt idx="37">
                  <c:v>3606274</c:v>
                </c:pt>
                <c:pt idx="38">
                  <c:v>3520959</c:v>
                </c:pt>
                <c:pt idx="39">
                  <c:v>3501564</c:v>
                </c:pt>
                <c:pt idx="40">
                  <c:v>3600206</c:v>
                </c:pt>
                <c:pt idx="41">
                  <c:v>3731386</c:v>
                </c:pt>
                <c:pt idx="42">
                  <c:v>3555970</c:v>
                </c:pt>
                <c:pt idx="43">
                  <c:v>3258411</c:v>
                </c:pt>
                <c:pt idx="44">
                  <c:v>3136965</c:v>
                </c:pt>
                <c:pt idx="45">
                  <c:v>3159958</c:v>
                </c:pt>
                <c:pt idx="46">
                  <c:v>3144198</c:v>
                </c:pt>
                <c:pt idx="47">
                  <c:v>3167788</c:v>
                </c:pt>
                <c:pt idx="48">
                  <c:v>3326632</c:v>
                </c:pt>
                <c:pt idx="49">
                  <c:v>3333279</c:v>
                </c:pt>
                <c:pt idx="50">
                  <c:v>3494398</c:v>
                </c:pt>
                <c:pt idx="51">
                  <c:v>3612258</c:v>
                </c:pt>
                <c:pt idx="52">
                  <c:v>3629238</c:v>
                </c:pt>
                <c:pt idx="53">
                  <c:v>3680537</c:v>
                </c:pt>
                <c:pt idx="54">
                  <c:v>3638933</c:v>
                </c:pt>
                <c:pt idx="55">
                  <c:v>3669141</c:v>
                </c:pt>
                <c:pt idx="56">
                  <c:v>3760561</c:v>
                </c:pt>
                <c:pt idx="57">
                  <c:v>3756547</c:v>
                </c:pt>
                <c:pt idx="58">
                  <c:v>3809394</c:v>
                </c:pt>
                <c:pt idx="59">
                  <c:v>3909510</c:v>
                </c:pt>
                <c:pt idx="60">
                  <c:v>4040958</c:v>
                </c:pt>
                <c:pt idx="61">
                  <c:v>4158212.0000000005</c:v>
                </c:pt>
                <c:pt idx="62">
                  <c:v>4110907</c:v>
                </c:pt>
                <c:pt idx="63">
                  <c:v>4065014</c:v>
                </c:pt>
                <c:pt idx="64">
                  <c:v>4000240</c:v>
                </c:pt>
                <c:pt idx="65">
                  <c:v>3952767</c:v>
                </c:pt>
                <c:pt idx="66">
                  <c:v>3899589</c:v>
                </c:pt>
                <c:pt idx="67">
                  <c:v>3891494</c:v>
                </c:pt>
                <c:pt idx="68">
                  <c:v>3880894</c:v>
                </c:pt>
                <c:pt idx="69">
                  <c:v>3941553</c:v>
                </c:pt>
                <c:pt idx="70">
                  <c:v>3959417</c:v>
                </c:pt>
                <c:pt idx="71">
                  <c:v>4059000</c:v>
                </c:pt>
                <c:pt idx="72">
                  <c:v>4026000</c:v>
                </c:pt>
                <c:pt idx="73">
                  <c:v>4022000</c:v>
                </c:pt>
                <c:pt idx="74">
                  <c:v>4090000</c:v>
                </c:pt>
                <c:pt idx="75">
                  <c:v>4112000</c:v>
                </c:pt>
                <c:pt idx="76">
                  <c:v>4138000</c:v>
                </c:pt>
                <c:pt idx="77">
                  <c:v>4266000</c:v>
                </c:pt>
                <c:pt idx="78">
                  <c:v>4316000</c:v>
                </c:pt>
                <c:pt idx="79">
                  <c:v>4248000</c:v>
                </c:pt>
                <c:pt idx="80">
                  <c:v>4130665</c:v>
                </c:pt>
                <c:pt idx="81">
                  <c:v>3999386</c:v>
                </c:pt>
                <c:pt idx="82">
                  <c:v>3953590</c:v>
                </c:pt>
                <c:pt idx="83">
                  <c:v>3952841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138240"/>
        <c:axId val="166139776"/>
      </c:lineChart>
      <c:catAx>
        <c:axId val="16613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166139776"/>
        <c:crosses val="autoZero"/>
        <c:auto val="1"/>
        <c:lblAlgn val="ctr"/>
        <c:lblOffset val="100"/>
        <c:tickLblSkip val="5"/>
        <c:noMultiLvlLbl val="0"/>
      </c:catAx>
      <c:valAx>
        <c:axId val="166139776"/>
        <c:scaling>
          <c:orientation val="minMax"/>
          <c:min val="20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61382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Sheet1!$A$2:$A$76</c:f>
              <c:numCache>
                <c:formatCode>General</c:formatCode>
                <c:ptCount val="75"/>
                <c:pt idx="0">
                  <c:v>1890</c:v>
                </c:pt>
                <c:pt idx="1">
                  <c:v>1900</c:v>
                </c:pt>
                <c:pt idx="2">
                  <c:v>1910</c:v>
                </c:pt>
                <c:pt idx="3">
                  <c:v>1920</c:v>
                </c:pt>
                <c:pt idx="4">
                  <c:v>1930</c:v>
                </c:pt>
                <c:pt idx="5">
                  <c:v>1940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2013</c:v>
                </c:pt>
                <c:pt idx="73">
                  <c:v>2014</c:v>
                </c:pt>
                <c:pt idx="74">
                  <c:v>2015</c:v>
                </c:pt>
              </c:numCache>
            </c:numRef>
          </c:cat>
          <c:val>
            <c:numRef>
              <c:f>Sheet1!$B$2:$B$76</c:f>
              <c:numCache>
                <c:formatCode>General</c:formatCode>
                <c:ptCount val="75"/>
                <c:pt idx="0">
                  <c:v>26.1</c:v>
                </c:pt>
                <c:pt idx="1">
                  <c:v>25.9</c:v>
                </c:pt>
                <c:pt idx="2">
                  <c:v>25.1</c:v>
                </c:pt>
                <c:pt idx="3">
                  <c:v>24.6</c:v>
                </c:pt>
                <c:pt idx="4">
                  <c:v>24.3</c:v>
                </c:pt>
                <c:pt idx="5">
                  <c:v>24.3</c:v>
                </c:pt>
                <c:pt idx="6">
                  <c:v>23.7</c:v>
                </c:pt>
                <c:pt idx="7">
                  <c:v>23.3</c:v>
                </c:pt>
                <c:pt idx="8">
                  <c:v>22.7</c:v>
                </c:pt>
                <c:pt idx="9">
                  <c:v>22.8</c:v>
                </c:pt>
                <c:pt idx="10">
                  <c:v>22.9</c:v>
                </c:pt>
                <c:pt idx="11">
                  <c:v>23</c:v>
                </c:pt>
                <c:pt idx="12">
                  <c:v>22.8</c:v>
                </c:pt>
                <c:pt idx="13">
                  <c:v>23</c:v>
                </c:pt>
                <c:pt idx="14">
                  <c:v>22.6</c:v>
                </c:pt>
                <c:pt idx="15">
                  <c:v>22.5</c:v>
                </c:pt>
                <c:pt idx="16">
                  <c:v>22.6</c:v>
                </c:pt>
                <c:pt idx="17">
                  <c:v>22.6</c:v>
                </c:pt>
                <c:pt idx="18">
                  <c:v>22.5</c:v>
                </c:pt>
                <c:pt idx="19">
                  <c:v>22.8</c:v>
                </c:pt>
                <c:pt idx="20">
                  <c:v>22.8</c:v>
                </c:pt>
                <c:pt idx="21">
                  <c:v>22.7</c:v>
                </c:pt>
                <c:pt idx="22">
                  <c:v>22.8</c:v>
                </c:pt>
                <c:pt idx="23">
                  <c:v>23.1</c:v>
                </c:pt>
                <c:pt idx="24">
                  <c:v>22.8</c:v>
                </c:pt>
                <c:pt idx="25">
                  <c:v>22.8</c:v>
                </c:pt>
                <c:pt idx="26">
                  <c:v>23.1</c:v>
                </c:pt>
                <c:pt idx="27">
                  <c:v>23.1</c:v>
                </c:pt>
                <c:pt idx="28">
                  <c:v>23.2</c:v>
                </c:pt>
                <c:pt idx="29">
                  <c:v>23.2</c:v>
                </c:pt>
                <c:pt idx="30">
                  <c:v>23.1</c:v>
                </c:pt>
                <c:pt idx="31">
                  <c:v>23.3</c:v>
                </c:pt>
                <c:pt idx="32">
                  <c:v>23.2</c:v>
                </c:pt>
                <c:pt idx="33">
                  <c:v>23.1</c:v>
                </c:pt>
                <c:pt idx="34">
                  <c:v>23.5</c:v>
                </c:pt>
                <c:pt idx="35">
                  <c:v>23.8</c:v>
                </c:pt>
                <c:pt idx="36">
                  <c:v>24</c:v>
                </c:pt>
                <c:pt idx="37">
                  <c:v>24.2</c:v>
                </c:pt>
                <c:pt idx="38">
                  <c:v>24.4</c:v>
                </c:pt>
                <c:pt idx="39">
                  <c:v>24.7</c:v>
                </c:pt>
                <c:pt idx="40">
                  <c:v>24.8</c:v>
                </c:pt>
                <c:pt idx="41">
                  <c:v>25.2</c:v>
                </c:pt>
                <c:pt idx="42">
                  <c:v>25.4</c:v>
                </c:pt>
                <c:pt idx="43">
                  <c:v>25.4</c:v>
                </c:pt>
                <c:pt idx="44">
                  <c:v>25.5</c:v>
                </c:pt>
                <c:pt idx="45">
                  <c:v>25.7</c:v>
                </c:pt>
                <c:pt idx="46">
                  <c:v>25.8</c:v>
                </c:pt>
                <c:pt idx="47">
                  <c:v>25.9</c:v>
                </c:pt>
                <c:pt idx="48">
                  <c:v>26.2</c:v>
                </c:pt>
                <c:pt idx="49">
                  <c:v>26.1</c:v>
                </c:pt>
                <c:pt idx="50">
                  <c:v>26.3</c:v>
                </c:pt>
                <c:pt idx="51">
                  <c:v>26.5</c:v>
                </c:pt>
                <c:pt idx="52">
                  <c:v>26.5</c:v>
                </c:pt>
                <c:pt idx="53">
                  <c:v>26.7</c:v>
                </c:pt>
                <c:pt idx="54">
                  <c:v>26.9</c:v>
                </c:pt>
                <c:pt idx="55">
                  <c:v>27.1</c:v>
                </c:pt>
                <c:pt idx="56">
                  <c:v>26.8</c:v>
                </c:pt>
                <c:pt idx="57">
                  <c:v>26.7</c:v>
                </c:pt>
                <c:pt idx="58">
                  <c:v>26.9</c:v>
                </c:pt>
                <c:pt idx="59">
                  <c:v>26.8</c:v>
                </c:pt>
                <c:pt idx="60">
                  <c:v>26.9</c:v>
                </c:pt>
                <c:pt idx="61">
                  <c:v>26.9</c:v>
                </c:pt>
                <c:pt idx="62">
                  <c:v>27.1</c:v>
                </c:pt>
                <c:pt idx="63">
                  <c:v>27.4</c:v>
                </c:pt>
                <c:pt idx="64">
                  <c:v>27.1</c:v>
                </c:pt>
                <c:pt idx="65">
                  <c:v>27.5</c:v>
                </c:pt>
                <c:pt idx="66">
                  <c:v>27.5</c:v>
                </c:pt>
                <c:pt idx="67">
                  <c:v>27.6</c:v>
                </c:pt>
                <c:pt idx="68">
                  <c:v>28.1</c:v>
                </c:pt>
                <c:pt idx="69">
                  <c:v>28.2</c:v>
                </c:pt>
                <c:pt idx="70">
                  <c:v>28.4</c:v>
                </c:pt>
                <c:pt idx="71">
                  <c:v>28.6</c:v>
                </c:pt>
                <c:pt idx="72">
                  <c:v>29</c:v>
                </c:pt>
                <c:pt idx="73">
                  <c:v>29.3</c:v>
                </c:pt>
                <c:pt idx="74">
                  <c:v>29.2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Sheet1!$A$2:$A$76</c:f>
              <c:numCache>
                <c:formatCode>General</c:formatCode>
                <c:ptCount val="75"/>
                <c:pt idx="0">
                  <c:v>1890</c:v>
                </c:pt>
                <c:pt idx="1">
                  <c:v>1900</c:v>
                </c:pt>
                <c:pt idx="2">
                  <c:v>1910</c:v>
                </c:pt>
                <c:pt idx="3">
                  <c:v>1920</c:v>
                </c:pt>
                <c:pt idx="4">
                  <c:v>1930</c:v>
                </c:pt>
                <c:pt idx="5">
                  <c:v>1940</c:v>
                </c:pt>
                <c:pt idx="6">
                  <c:v>1947</c:v>
                </c:pt>
                <c:pt idx="7">
                  <c:v>1948</c:v>
                </c:pt>
                <c:pt idx="8">
                  <c:v>1949</c:v>
                </c:pt>
                <c:pt idx="9">
                  <c:v>1950</c:v>
                </c:pt>
                <c:pt idx="10">
                  <c:v>1951</c:v>
                </c:pt>
                <c:pt idx="11">
                  <c:v>1952</c:v>
                </c:pt>
                <c:pt idx="12">
                  <c:v>1953</c:v>
                </c:pt>
                <c:pt idx="13">
                  <c:v>1954</c:v>
                </c:pt>
                <c:pt idx="14">
                  <c:v>1955</c:v>
                </c:pt>
                <c:pt idx="15">
                  <c:v>1956</c:v>
                </c:pt>
                <c:pt idx="16">
                  <c:v>1957</c:v>
                </c:pt>
                <c:pt idx="17">
                  <c:v>1958</c:v>
                </c:pt>
                <c:pt idx="18">
                  <c:v>1959</c:v>
                </c:pt>
                <c:pt idx="19">
                  <c:v>1960</c:v>
                </c:pt>
                <c:pt idx="20">
                  <c:v>1961</c:v>
                </c:pt>
                <c:pt idx="21">
                  <c:v>1962</c:v>
                </c:pt>
                <c:pt idx="22">
                  <c:v>1963</c:v>
                </c:pt>
                <c:pt idx="23">
                  <c:v>1964</c:v>
                </c:pt>
                <c:pt idx="24">
                  <c:v>1965</c:v>
                </c:pt>
                <c:pt idx="25">
                  <c:v>1966</c:v>
                </c:pt>
                <c:pt idx="26">
                  <c:v>1967</c:v>
                </c:pt>
                <c:pt idx="27">
                  <c:v>1968</c:v>
                </c:pt>
                <c:pt idx="28">
                  <c:v>1969</c:v>
                </c:pt>
                <c:pt idx="29">
                  <c:v>1970</c:v>
                </c:pt>
                <c:pt idx="30">
                  <c:v>1971</c:v>
                </c:pt>
                <c:pt idx="31">
                  <c:v>1972</c:v>
                </c:pt>
                <c:pt idx="32">
                  <c:v>1973</c:v>
                </c:pt>
                <c:pt idx="33">
                  <c:v>1974</c:v>
                </c:pt>
                <c:pt idx="34">
                  <c:v>1975</c:v>
                </c:pt>
                <c:pt idx="35">
                  <c:v>1976</c:v>
                </c:pt>
                <c:pt idx="36">
                  <c:v>1977</c:v>
                </c:pt>
                <c:pt idx="37">
                  <c:v>1978</c:v>
                </c:pt>
                <c:pt idx="38">
                  <c:v>1979</c:v>
                </c:pt>
                <c:pt idx="39">
                  <c:v>1980</c:v>
                </c:pt>
                <c:pt idx="40">
                  <c:v>1981</c:v>
                </c:pt>
                <c:pt idx="41">
                  <c:v>1982</c:v>
                </c:pt>
                <c:pt idx="42">
                  <c:v>1983</c:v>
                </c:pt>
                <c:pt idx="43">
                  <c:v>1984</c:v>
                </c:pt>
                <c:pt idx="44">
                  <c:v>1985</c:v>
                </c:pt>
                <c:pt idx="45">
                  <c:v>1986</c:v>
                </c:pt>
                <c:pt idx="46">
                  <c:v>1987</c:v>
                </c:pt>
                <c:pt idx="47">
                  <c:v>1988</c:v>
                </c:pt>
                <c:pt idx="48">
                  <c:v>1989</c:v>
                </c:pt>
                <c:pt idx="49">
                  <c:v>1990</c:v>
                </c:pt>
                <c:pt idx="50">
                  <c:v>1991</c:v>
                </c:pt>
                <c:pt idx="51">
                  <c:v>1992</c:v>
                </c:pt>
                <c:pt idx="52">
                  <c:v>1993</c:v>
                </c:pt>
                <c:pt idx="53">
                  <c:v>1994</c:v>
                </c:pt>
                <c:pt idx="54">
                  <c:v>1995</c:v>
                </c:pt>
                <c:pt idx="55">
                  <c:v>1996</c:v>
                </c:pt>
                <c:pt idx="56">
                  <c:v>1997</c:v>
                </c:pt>
                <c:pt idx="57">
                  <c:v>1998</c:v>
                </c:pt>
                <c:pt idx="58">
                  <c:v>1999</c:v>
                </c:pt>
                <c:pt idx="59">
                  <c:v>2000</c:v>
                </c:pt>
                <c:pt idx="60">
                  <c:v>2001</c:v>
                </c:pt>
                <c:pt idx="61">
                  <c:v>2002</c:v>
                </c:pt>
                <c:pt idx="62">
                  <c:v>2003</c:v>
                </c:pt>
                <c:pt idx="63">
                  <c:v>2004</c:v>
                </c:pt>
                <c:pt idx="64">
                  <c:v>2005</c:v>
                </c:pt>
                <c:pt idx="65">
                  <c:v>2006</c:v>
                </c:pt>
                <c:pt idx="66">
                  <c:v>2007</c:v>
                </c:pt>
                <c:pt idx="67">
                  <c:v>2008</c:v>
                </c:pt>
                <c:pt idx="68">
                  <c:v>2009</c:v>
                </c:pt>
                <c:pt idx="69">
                  <c:v>2010</c:v>
                </c:pt>
                <c:pt idx="70">
                  <c:v>2011</c:v>
                </c:pt>
                <c:pt idx="71">
                  <c:v>2012</c:v>
                </c:pt>
                <c:pt idx="72">
                  <c:v>2013</c:v>
                </c:pt>
                <c:pt idx="73">
                  <c:v>2014</c:v>
                </c:pt>
                <c:pt idx="74">
                  <c:v>2015</c:v>
                </c:pt>
              </c:numCache>
            </c:numRef>
          </c:cat>
          <c:val>
            <c:numRef>
              <c:f>Sheet1!$C$2:$C$76</c:f>
              <c:numCache>
                <c:formatCode>General</c:formatCode>
                <c:ptCount val="75"/>
                <c:pt idx="0">
                  <c:v>22</c:v>
                </c:pt>
                <c:pt idx="1">
                  <c:v>21.9</c:v>
                </c:pt>
                <c:pt idx="2">
                  <c:v>21.6</c:v>
                </c:pt>
                <c:pt idx="3">
                  <c:v>21.2</c:v>
                </c:pt>
                <c:pt idx="4">
                  <c:v>21.3</c:v>
                </c:pt>
                <c:pt idx="5">
                  <c:v>21.5</c:v>
                </c:pt>
                <c:pt idx="6">
                  <c:v>20.5</c:v>
                </c:pt>
                <c:pt idx="7">
                  <c:v>20.399999999999999</c:v>
                </c:pt>
                <c:pt idx="8">
                  <c:v>20.3</c:v>
                </c:pt>
                <c:pt idx="9">
                  <c:v>20.3</c:v>
                </c:pt>
                <c:pt idx="10">
                  <c:v>20.399999999999999</c:v>
                </c:pt>
                <c:pt idx="11">
                  <c:v>20.2</c:v>
                </c:pt>
                <c:pt idx="12">
                  <c:v>20.2</c:v>
                </c:pt>
                <c:pt idx="13">
                  <c:v>20.3</c:v>
                </c:pt>
                <c:pt idx="14">
                  <c:v>20.2</c:v>
                </c:pt>
                <c:pt idx="15">
                  <c:v>20.100000000000001</c:v>
                </c:pt>
                <c:pt idx="16">
                  <c:v>20.3</c:v>
                </c:pt>
                <c:pt idx="17">
                  <c:v>20.2</c:v>
                </c:pt>
                <c:pt idx="18">
                  <c:v>20.2</c:v>
                </c:pt>
                <c:pt idx="19">
                  <c:v>20.3</c:v>
                </c:pt>
                <c:pt idx="20">
                  <c:v>20.3</c:v>
                </c:pt>
                <c:pt idx="21">
                  <c:v>20.3</c:v>
                </c:pt>
                <c:pt idx="22">
                  <c:v>20.5</c:v>
                </c:pt>
                <c:pt idx="23">
                  <c:v>20.5</c:v>
                </c:pt>
                <c:pt idx="24">
                  <c:v>20.6</c:v>
                </c:pt>
                <c:pt idx="25">
                  <c:v>20.5</c:v>
                </c:pt>
                <c:pt idx="26">
                  <c:v>20.6</c:v>
                </c:pt>
                <c:pt idx="27">
                  <c:v>20.8</c:v>
                </c:pt>
                <c:pt idx="28">
                  <c:v>20.8</c:v>
                </c:pt>
                <c:pt idx="29">
                  <c:v>20.8</c:v>
                </c:pt>
                <c:pt idx="30">
                  <c:v>20.9</c:v>
                </c:pt>
                <c:pt idx="31">
                  <c:v>20.9</c:v>
                </c:pt>
                <c:pt idx="32">
                  <c:v>21</c:v>
                </c:pt>
                <c:pt idx="33">
                  <c:v>21.1</c:v>
                </c:pt>
                <c:pt idx="34">
                  <c:v>21.1</c:v>
                </c:pt>
                <c:pt idx="35">
                  <c:v>21.3</c:v>
                </c:pt>
                <c:pt idx="36">
                  <c:v>21.6</c:v>
                </c:pt>
                <c:pt idx="37">
                  <c:v>21.8</c:v>
                </c:pt>
                <c:pt idx="38">
                  <c:v>22.1</c:v>
                </c:pt>
                <c:pt idx="39">
                  <c:v>22</c:v>
                </c:pt>
                <c:pt idx="40">
                  <c:v>22.3</c:v>
                </c:pt>
                <c:pt idx="41">
                  <c:v>22.5</c:v>
                </c:pt>
                <c:pt idx="42">
                  <c:v>22.8</c:v>
                </c:pt>
                <c:pt idx="43">
                  <c:v>23</c:v>
                </c:pt>
                <c:pt idx="44">
                  <c:v>23.3</c:v>
                </c:pt>
                <c:pt idx="45">
                  <c:v>23.1</c:v>
                </c:pt>
                <c:pt idx="46">
                  <c:v>23.6</c:v>
                </c:pt>
                <c:pt idx="47">
                  <c:v>23.6</c:v>
                </c:pt>
                <c:pt idx="48">
                  <c:v>23.8</c:v>
                </c:pt>
                <c:pt idx="49">
                  <c:v>23.9</c:v>
                </c:pt>
                <c:pt idx="50">
                  <c:v>24.1</c:v>
                </c:pt>
                <c:pt idx="51">
                  <c:v>24.4</c:v>
                </c:pt>
                <c:pt idx="52">
                  <c:v>24.5</c:v>
                </c:pt>
                <c:pt idx="53">
                  <c:v>24.5</c:v>
                </c:pt>
                <c:pt idx="54">
                  <c:v>24.5</c:v>
                </c:pt>
                <c:pt idx="55">
                  <c:v>24.8</c:v>
                </c:pt>
                <c:pt idx="56">
                  <c:v>25</c:v>
                </c:pt>
                <c:pt idx="57">
                  <c:v>25</c:v>
                </c:pt>
                <c:pt idx="58">
                  <c:v>25.1</c:v>
                </c:pt>
                <c:pt idx="59">
                  <c:v>25.1</c:v>
                </c:pt>
                <c:pt idx="60">
                  <c:v>25.1</c:v>
                </c:pt>
                <c:pt idx="61">
                  <c:v>25.3</c:v>
                </c:pt>
                <c:pt idx="62">
                  <c:v>25.3</c:v>
                </c:pt>
                <c:pt idx="63">
                  <c:v>25.3</c:v>
                </c:pt>
                <c:pt idx="64">
                  <c:v>25.3</c:v>
                </c:pt>
                <c:pt idx="65">
                  <c:v>25.5</c:v>
                </c:pt>
                <c:pt idx="66">
                  <c:v>25.6</c:v>
                </c:pt>
                <c:pt idx="67">
                  <c:v>25.9</c:v>
                </c:pt>
                <c:pt idx="68">
                  <c:v>25.9</c:v>
                </c:pt>
                <c:pt idx="69">
                  <c:v>26.1</c:v>
                </c:pt>
                <c:pt idx="70">
                  <c:v>26.4</c:v>
                </c:pt>
                <c:pt idx="71">
                  <c:v>26.6</c:v>
                </c:pt>
                <c:pt idx="72">
                  <c:v>26.6</c:v>
                </c:pt>
                <c:pt idx="73">
                  <c:v>27</c:v>
                </c:pt>
                <c:pt idx="74">
                  <c:v>27.1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490880"/>
        <c:axId val="166492416"/>
      </c:lineChart>
      <c:catAx>
        <c:axId val="16649088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166492416"/>
        <c:crosses val="autoZero"/>
        <c:auto val="1"/>
        <c:lblAlgn val="ctr"/>
        <c:lblOffset val="100"/>
        <c:noMultiLvlLbl val="0"/>
      </c:catAx>
      <c:valAx>
        <c:axId val="166492416"/>
        <c:scaling>
          <c:orientation val="minMax"/>
          <c:max val="30"/>
          <c:min val="18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6490880"/>
        <c:crosses val="autoZero"/>
        <c:crossBetween val="midCat"/>
        <c:majorUnit val="2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Living at Home</c:v>
                </c:pt>
              </c:strCache>
            </c:strRef>
          </c:tx>
          <c:spPr>
            <a:ln>
              <a:solidFill>
                <a:srgbClr val="2B03BD"/>
              </a:solidFill>
            </a:ln>
          </c:spPr>
          <c:marker>
            <c:symbol val="none"/>
          </c:marker>
          <c:cat>
            <c:strRef>
              <c:f>Sheet1!$A$2:$A$51</c:f>
              <c:strCache>
                <c:ptCount val="50"/>
                <c:pt idx="0">
                  <c:v>2004 Q1</c:v>
                </c:pt>
                <c:pt idx="1">
                  <c:v>2004 Q2</c:v>
                </c:pt>
                <c:pt idx="2">
                  <c:v>2004 Q3</c:v>
                </c:pt>
                <c:pt idx="3">
                  <c:v>2004 Q4</c:v>
                </c:pt>
                <c:pt idx="4">
                  <c:v>2005 Q1</c:v>
                </c:pt>
                <c:pt idx="5">
                  <c:v>2005 Q2</c:v>
                </c:pt>
                <c:pt idx="6">
                  <c:v>2005 Q3</c:v>
                </c:pt>
                <c:pt idx="7">
                  <c:v>2005 Q4</c:v>
                </c:pt>
                <c:pt idx="8">
                  <c:v>2006 Q1</c:v>
                </c:pt>
                <c:pt idx="9">
                  <c:v>2006 Q2</c:v>
                </c:pt>
                <c:pt idx="10">
                  <c:v>2006 Q3</c:v>
                </c:pt>
                <c:pt idx="11">
                  <c:v>2006 Q4</c:v>
                </c:pt>
                <c:pt idx="12">
                  <c:v>2007 Q1</c:v>
                </c:pt>
                <c:pt idx="13">
                  <c:v>2007 Q2</c:v>
                </c:pt>
                <c:pt idx="14">
                  <c:v>2007 Q3</c:v>
                </c:pt>
                <c:pt idx="15">
                  <c:v>2007 Q4</c:v>
                </c:pt>
                <c:pt idx="16">
                  <c:v>2008 Q1</c:v>
                </c:pt>
                <c:pt idx="17">
                  <c:v>2008 Q2</c:v>
                </c:pt>
                <c:pt idx="18">
                  <c:v>2008 Q3</c:v>
                </c:pt>
                <c:pt idx="19">
                  <c:v>2008 Q4</c:v>
                </c:pt>
                <c:pt idx="20">
                  <c:v>2009 Q1</c:v>
                </c:pt>
                <c:pt idx="21">
                  <c:v>2009 Q2</c:v>
                </c:pt>
                <c:pt idx="22">
                  <c:v>2009 Q3</c:v>
                </c:pt>
                <c:pt idx="23">
                  <c:v>2009 Q4</c:v>
                </c:pt>
                <c:pt idx="24">
                  <c:v>2010 Q1</c:v>
                </c:pt>
                <c:pt idx="25">
                  <c:v>2010 Q2</c:v>
                </c:pt>
                <c:pt idx="26">
                  <c:v>2010 Q3</c:v>
                </c:pt>
                <c:pt idx="27">
                  <c:v>2010 Q4</c:v>
                </c:pt>
                <c:pt idx="28">
                  <c:v>2011 Q1</c:v>
                </c:pt>
                <c:pt idx="29">
                  <c:v>2011 Q2</c:v>
                </c:pt>
                <c:pt idx="30">
                  <c:v>2011 Q3</c:v>
                </c:pt>
                <c:pt idx="31">
                  <c:v>2011 Q4</c:v>
                </c:pt>
                <c:pt idx="32">
                  <c:v>2012 Q1</c:v>
                </c:pt>
                <c:pt idx="33">
                  <c:v>2012 Q2</c:v>
                </c:pt>
                <c:pt idx="34">
                  <c:v>2012 Q3</c:v>
                </c:pt>
                <c:pt idx="35">
                  <c:v>2012 Q4</c:v>
                </c:pt>
                <c:pt idx="36">
                  <c:v>2013 Q1</c:v>
                </c:pt>
                <c:pt idx="37">
                  <c:v>2013 Q2</c:v>
                </c:pt>
                <c:pt idx="38">
                  <c:v>2013 Q3</c:v>
                </c:pt>
                <c:pt idx="39">
                  <c:v>2013 Q4</c:v>
                </c:pt>
                <c:pt idx="40">
                  <c:v>2014 Q1</c:v>
                </c:pt>
                <c:pt idx="41">
                  <c:v>2014 Q2</c:v>
                </c:pt>
                <c:pt idx="42">
                  <c:v>2014 Q3</c:v>
                </c:pt>
                <c:pt idx="43">
                  <c:v>2014 Q4</c:v>
                </c:pt>
                <c:pt idx="44">
                  <c:v>2015 Q1</c:v>
                </c:pt>
                <c:pt idx="45">
                  <c:v>2015 Q2</c:v>
                </c:pt>
                <c:pt idx="46">
                  <c:v>2015 Q3</c:v>
                </c:pt>
                <c:pt idx="47">
                  <c:v>2015 Q4</c:v>
                </c:pt>
                <c:pt idx="48">
                  <c:v>2016 Q1</c:v>
                </c:pt>
                <c:pt idx="49">
                  <c:v>2016 Q2</c:v>
                </c:pt>
              </c:strCache>
            </c:strRef>
          </c:cat>
          <c:val>
            <c:numRef>
              <c:f>Sheet1!$B$2:$B$51</c:f>
              <c:numCache>
                <c:formatCode>0.0%</c:formatCode>
                <c:ptCount val="50"/>
                <c:pt idx="0">
                  <c:v>1E-3</c:v>
                </c:pt>
                <c:pt idx="1">
                  <c:v>3.0000000000000001E-3</c:v>
                </c:pt>
                <c:pt idx="2">
                  <c:v>4.0000000000000001E-3</c:v>
                </c:pt>
                <c:pt idx="3">
                  <c:v>4.0000000000000001E-3</c:v>
                </c:pt>
                <c:pt idx="4">
                  <c:v>8.0000000000000002E-3</c:v>
                </c:pt>
                <c:pt idx="5">
                  <c:v>1.2999999999999999E-2</c:v>
                </c:pt>
                <c:pt idx="6">
                  <c:v>2.4E-2</c:v>
                </c:pt>
                <c:pt idx="7">
                  <c:v>3.5000000000000003E-2</c:v>
                </c:pt>
                <c:pt idx="8">
                  <c:v>4.7E-2</c:v>
                </c:pt>
                <c:pt idx="9">
                  <c:v>5.8000000000000003E-2</c:v>
                </c:pt>
                <c:pt idx="10">
                  <c:v>6.5000000000000002E-2</c:v>
                </c:pt>
                <c:pt idx="11">
                  <c:v>6.2E-2</c:v>
                </c:pt>
                <c:pt idx="12">
                  <c:v>5.3999999999999999E-2</c:v>
                </c:pt>
                <c:pt idx="13">
                  <c:v>4.3999999999999997E-2</c:v>
                </c:pt>
                <c:pt idx="14">
                  <c:v>3.2000000000000001E-2</c:v>
                </c:pt>
                <c:pt idx="15">
                  <c:v>2.5000000000000001E-2</c:v>
                </c:pt>
                <c:pt idx="16">
                  <c:v>0.02</c:v>
                </c:pt>
                <c:pt idx="17">
                  <c:v>1.4999999999999999E-2</c:v>
                </c:pt>
                <c:pt idx="18">
                  <c:v>3.0000000000000001E-3</c:v>
                </c:pt>
                <c:pt idx="19">
                  <c:v>-6.0000000000000001E-3</c:v>
                </c:pt>
                <c:pt idx="20">
                  <c:v>-1.7999999999999999E-2</c:v>
                </c:pt>
                <c:pt idx="21">
                  <c:v>-2.5999999999999999E-2</c:v>
                </c:pt>
                <c:pt idx="22">
                  <c:v>-2.8000000000000001E-2</c:v>
                </c:pt>
                <c:pt idx="23">
                  <c:v>-0.03</c:v>
                </c:pt>
                <c:pt idx="24">
                  <c:v>-2.5000000000000001E-2</c:v>
                </c:pt>
                <c:pt idx="25">
                  <c:v>-1.7999999999999999E-2</c:v>
                </c:pt>
                <c:pt idx="26">
                  <c:v>-6.0000000000000001E-3</c:v>
                </c:pt>
                <c:pt idx="27">
                  <c:v>-2E-3</c:v>
                </c:pt>
                <c:pt idx="28">
                  <c:v>2E-3</c:v>
                </c:pt>
                <c:pt idx="29">
                  <c:v>1E-3</c:v>
                </c:pt>
                <c:pt idx="30">
                  <c:v>0</c:v>
                </c:pt>
                <c:pt idx="31">
                  <c:v>-1E-3</c:v>
                </c:pt>
                <c:pt idx="32">
                  <c:v>2.3E-2</c:v>
                </c:pt>
                <c:pt idx="33">
                  <c:v>2.5000000000000001E-2</c:v>
                </c:pt>
                <c:pt idx="34">
                  <c:v>2.8000000000000001E-2</c:v>
                </c:pt>
                <c:pt idx="35">
                  <c:v>3.4000000000000002E-2</c:v>
                </c:pt>
                <c:pt idx="36">
                  <c:v>1.6E-2</c:v>
                </c:pt>
                <c:pt idx="37">
                  <c:v>1.9E-2</c:v>
                </c:pt>
                <c:pt idx="38">
                  <c:v>1.6E-2</c:v>
                </c:pt>
                <c:pt idx="39">
                  <c:v>1.7000000000000001E-2</c:v>
                </c:pt>
                <c:pt idx="40">
                  <c:v>2.4E-2</c:v>
                </c:pt>
                <c:pt idx="41">
                  <c:v>2.8000000000000001E-2</c:v>
                </c:pt>
                <c:pt idx="42">
                  <c:v>3.6999999999999998E-2</c:v>
                </c:pt>
                <c:pt idx="43">
                  <c:v>5.0999999999999997E-2</c:v>
                </c:pt>
                <c:pt idx="44">
                  <c:v>5.8999999999999997E-2</c:v>
                </c:pt>
                <c:pt idx="45">
                  <c:v>6.6000000000000003E-2</c:v>
                </c:pt>
                <c:pt idx="46">
                  <c:v>7.6999999999999999E-2</c:v>
                </c:pt>
                <c:pt idx="47">
                  <c:v>7.0999999999999994E-2</c:v>
                </c:pt>
                <c:pt idx="48">
                  <c:v>7.9000000000000001E-2</c:v>
                </c:pt>
                <c:pt idx="49">
                  <c:v>8.1000000000000003E-2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921728"/>
        <c:axId val="166923264"/>
      </c:lineChart>
      <c:catAx>
        <c:axId val="16692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/>
          <a:lstStyle/>
          <a:p>
            <a:pPr>
              <a:defRPr sz="1200"/>
            </a:pPr>
            <a:endParaRPr lang="en-US"/>
          </a:p>
        </c:txPr>
        <c:crossAx val="166923264"/>
        <c:crosses val="autoZero"/>
        <c:auto val="1"/>
        <c:lblAlgn val="ctr"/>
        <c:lblOffset val="100"/>
        <c:tickLblSkip val="2"/>
        <c:noMultiLvlLbl val="0"/>
      </c:catAx>
      <c:valAx>
        <c:axId val="166923264"/>
        <c:scaling>
          <c:orientation val="minMax"/>
          <c:max val="9.0000000000000024E-2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669217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Sheet1!$A$2:$A$212</c:f>
              <c:numCache>
                <c:formatCode>mmm\-yy</c:formatCode>
                <c:ptCount val="211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</c:numCache>
            </c:numRef>
          </c:cat>
          <c:val>
            <c:numRef>
              <c:f>Sheet1!$C$2:$C$212</c:f>
              <c:numCache>
                <c:formatCode>0.0%</c:formatCode>
                <c:ptCount val="2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0.3</c:v>
                </c:pt>
                <c:pt idx="27">
                  <c:v>0.3</c:v>
                </c:pt>
                <c:pt idx="28">
                  <c:v>0.3</c:v>
                </c:pt>
                <c:pt idx="29">
                  <c:v>0.3</c:v>
                </c:pt>
                <c:pt idx="30">
                  <c:v>0.3</c:v>
                </c:pt>
                <c:pt idx="31">
                  <c:v>0.3</c:v>
                </c:pt>
                <c:pt idx="32">
                  <c:v>0.3</c:v>
                </c:pt>
                <c:pt idx="33">
                  <c:v>0.3</c:v>
                </c:pt>
                <c:pt idx="34">
                  <c:v>0.3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0.3</c:v>
                </c:pt>
                <c:pt idx="108">
                  <c:v>0.3</c:v>
                </c:pt>
                <c:pt idx="109">
                  <c:v>0.3</c:v>
                </c:pt>
                <c:pt idx="110">
                  <c:v>0.3</c:v>
                </c:pt>
                <c:pt idx="111">
                  <c:v>0.3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0.3</c:v>
                </c:pt>
                <c:pt idx="117">
                  <c:v>0.3</c:v>
                </c:pt>
                <c:pt idx="118">
                  <c:v>0.3</c:v>
                </c:pt>
                <c:pt idx="119">
                  <c:v>0.3</c:v>
                </c:pt>
                <c:pt idx="120">
                  <c:v>0.3</c:v>
                </c:pt>
                <c:pt idx="121">
                  <c:v>0.3</c:v>
                </c:pt>
                <c:pt idx="122">
                  <c:v>0.3</c:v>
                </c:pt>
                <c:pt idx="123">
                  <c:v>0.3</c:v>
                </c:pt>
                <c:pt idx="124">
                  <c:v>0.3</c:v>
                </c:pt>
                <c:pt idx="125">
                  <c:v>0.3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Sheet1!$A$2:$A$212</c:f>
              <c:numCache>
                <c:formatCode>mmm\-yy</c:formatCode>
                <c:ptCount val="211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</c:numCache>
            </c:numRef>
          </c:cat>
          <c:val>
            <c:numRef>
              <c:f>Sheet1!$D$2:$D$212</c:f>
              <c:numCache>
                <c:formatCode>0.0%</c:formatCode>
                <c:ptCount val="2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-0.3</c:v>
                </c:pt>
                <c:pt idx="27">
                  <c:v>-0.3</c:v>
                </c:pt>
                <c:pt idx="28">
                  <c:v>-0.3</c:v>
                </c:pt>
                <c:pt idx="29">
                  <c:v>-0.3</c:v>
                </c:pt>
                <c:pt idx="30">
                  <c:v>-0.3</c:v>
                </c:pt>
                <c:pt idx="31">
                  <c:v>-0.3</c:v>
                </c:pt>
                <c:pt idx="32">
                  <c:v>-0.3</c:v>
                </c:pt>
                <c:pt idx="33">
                  <c:v>-0.3</c:v>
                </c:pt>
                <c:pt idx="34">
                  <c:v>-0.3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-0.3</c:v>
                </c:pt>
                <c:pt idx="108">
                  <c:v>-0.3</c:v>
                </c:pt>
                <c:pt idx="109">
                  <c:v>-0.3</c:v>
                </c:pt>
                <c:pt idx="110">
                  <c:v>-0.3</c:v>
                </c:pt>
                <c:pt idx="111">
                  <c:v>-0.3</c:v>
                </c:pt>
                <c:pt idx="112">
                  <c:v>-0.3</c:v>
                </c:pt>
                <c:pt idx="113">
                  <c:v>-0.3</c:v>
                </c:pt>
                <c:pt idx="114">
                  <c:v>-0.3</c:v>
                </c:pt>
                <c:pt idx="115">
                  <c:v>-0.3</c:v>
                </c:pt>
                <c:pt idx="116">
                  <c:v>-0.3</c:v>
                </c:pt>
                <c:pt idx="117">
                  <c:v>-0.3</c:v>
                </c:pt>
                <c:pt idx="118">
                  <c:v>-0.3</c:v>
                </c:pt>
                <c:pt idx="119">
                  <c:v>-0.3</c:v>
                </c:pt>
                <c:pt idx="120">
                  <c:v>-0.3</c:v>
                </c:pt>
                <c:pt idx="121">
                  <c:v>-0.3</c:v>
                </c:pt>
                <c:pt idx="122">
                  <c:v>-0.3</c:v>
                </c:pt>
                <c:pt idx="123">
                  <c:v>-0.3</c:v>
                </c:pt>
                <c:pt idx="124">
                  <c:v>-0.3</c:v>
                </c:pt>
                <c:pt idx="125">
                  <c:v>-0.3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8163968"/>
        <c:axId val="16901772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Sheet1!$A$2:$A$212</c:f>
              <c:numCache>
                <c:formatCode>mmm\-yy</c:formatCode>
                <c:ptCount val="211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</c:numCache>
            </c:numRef>
          </c:cat>
          <c:val>
            <c:numRef>
              <c:f>Sheet1!$B$2:$B$212</c:f>
              <c:numCache>
                <c:formatCode>0.0%</c:formatCode>
                <c:ptCount val="211"/>
                <c:pt idx="0">
                  <c:v>6.2307754735923648E-2</c:v>
                </c:pt>
                <c:pt idx="1">
                  <c:v>6.7730977488023925E-2</c:v>
                </c:pt>
                <c:pt idx="2">
                  <c:v>7.2968073719246407E-2</c:v>
                </c:pt>
                <c:pt idx="3">
                  <c:v>0.12084873578138677</c:v>
                </c:pt>
                <c:pt idx="4">
                  <c:v>0.12276475581408852</c:v>
                </c:pt>
                <c:pt idx="5">
                  <c:v>0.12818751908563342</c:v>
                </c:pt>
                <c:pt idx="6">
                  <c:v>9.8259120922556953E-2</c:v>
                </c:pt>
                <c:pt idx="7">
                  <c:v>0.10206455844647855</c:v>
                </c:pt>
                <c:pt idx="8">
                  <c:v>0.10751037851563461</c:v>
                </c:pt>
                <c:pt idx="9">
                  <c:v>9.2925448664421761E-2</c:v>
                </c:pt>
                <c:pt idx="10">
                  <c:v>0.10469749810783102</c:v>
                </c:pt>
                <c:pt idx="11">
                  <c:v>0.10465154009252897</c:v>
                </c:pt>
                <c:pt idx="12">
                  <c:v>0.11807753826950451</c:v>
                </c:pt>
                <c:pt idx="13">
                  <c:v>0.11885999052387786</c:v>
                </c:pt>
                <c:pt idx="14">
                  <c:v>9.0912579650245018E-2</c:v>
                </c:pt>
                <c:pt idx="15">
                  <c:v>8.7325062887329885E-2</c:v>
                </c:pt>
                <c:pt idx="16">
                  <c:v>8.66316099548885E-2</c:v>
                </c:pt>
                <c:pt idx="17">
                  <c:v>0.10042425023319379</c:v>
                </c:pt>
                <c:pt idx="18">
                  <c:v>8.5739766467827216E-2</c:v>
                </c:pt>
                <c:pt idx="19">
                  <c:v>8.1248586652767685E-2</c:v>
                </c:pt>
                <c:pt idx="20">
                  <c:v>8.6316753353884224E-2</c:v>
                </c:pt>
                <c:pt idx="21">
                  <c:v>0.10048598803559794</c:v>
                </c:pt>
                <c:pt idx="22">
                  <c:v>7.385217154826762E-2</c:v>
                </c:pt>
                <c:pt idx="23">
                  <c:v>5.6504671069408152E-2</c:v>
                </c:pt>
                <c:pt idx="24">
                  <c:v>5.4571183260985867E-2</c:v>
                </c:pt>
                <c:pt idx="25">
                  <c:v>2.9363425477525018E-2</c:v>
                </c:pt>
                <c:pt idx="26">
                  <c:v>4.2638865411817939E-2</c:v>
                </c:pt>
                <c:pt idx="27">
                  <c:v>2.9985208467589342E-2</c:v>
                </c:pt>
                <c:pt idx="28">
                  <c:v>4.4016991433448949E-2</c:v>
                </c:pt>
                <c:pt idx="29">
                  <c:v>1.6547555511718492E-2</c:v>
                </c:pt>
                <c:pt idx="30">
                  <c:v>9.9773623541044021E-3</c:v>
                </c:pt>
                <c:pt idx="31">
                  <c:v>1.0225903595784125E-2</c:v>
                </c:pt>
                <c:pt idx="32">
                  <c:v>-7.1760795446829118E-3</c:v>
                </c:pt>
                <c:pt idx="33">
                  <c:v>2.1297011516001607E-3</c:v>
                </c:pt>
                <c:pt idx="34">
                  <c:v>-3.6988434396646452E-3</c:v>
                </c:pt>
                <c:pt idx="35">
                  <c:v>1.0723368046106074E-2</c:v>
                </c:pt>
                <c:pt idx="36">
                  <c:v>-1.4274502205867456E-2</c:v>
                </c:pt>
                <c:pt idx="37">
                  <c:v>6.0983508312020263E-3</c:v>
                </c:pt>
                <c:pt idx="38">
                  <c:v>5.0578185513929785E-3</c:v>
                </c:pt>
                <c:pt idx="39">
                  <c:v>1.2602942758682012E-2</c:v>
                </c:pt>
                <c:pt idx="40">
                  <c:v>-1.7057887943691119E-2</c:v>
                </c:pt>
                <c:pt idx="41">
                  <c:v>-1.9177101504664229E-2</c:v>
                </c:pt>
                <c:pt idx="42">
                  <c:v>-1.1909027704891439E-2</c:v>
                </c:pt>
                <c:pt idx="43">
                  <c:v>1.4438567302631267E-2</c:v>
                </c:pt>
                <c:pt idx="44">
                  <c:v>2.6337163770210337E-2</c:v>
                </c:pt>
                <c:pt idx="45">
                  <c:v>7.9368740687910666E-3</c:v>
                </c:pt>
                <c:pt idx="46">
                  <c:v>3.5702575672740267E-3</c:v>
                </c:pt>
                <c:pt idx="47">
                  <c:v>1.3151267456918969E-2</c:v>
                </c:pt>
                <c:pt idx="48">
                  <c:v>3.7348590484318045E-2</c:v>
                </c:pt>
                <c:pt idx="49">
                  <c:v>3.6390003093394352E-2</c:v>
                </c:pt>
                <c:pt idx="50">
                  <c:v>2.9142012813532459E-2</c:v>
                </c:pt>
                <c:pt idx="51">
                  <c:v>1.9664259975004095E-2</c:v>
                </c:pt>
                <c:pt idx="52">
                  <c:v>3.6653204772659542E-2</c:v>
                </c:pt>
                <c:pt idx="53">
                  <c:v>5.055110552028963E-2</c:v>
                </c:pt>
                <c:pt idx="54">
                  <c:v>7.1933638300445413E-2</c:v>
                </c:pt>
                <c:pt idx="55">
                  <c:v>6.5367399678531335E-2</c:v>
                </c:pt>
                <c:pt idx="56">
                  <c:v>6.9786660382790799E-2</c:v>
                </c:pt>
                <c:pt idx="57">
                  <c:v>6.4289361452179783E-2</c:v>
                </c:pt>
                <c:pt idx="58">
                  <c:v>7.0718513951921524E-2</c:v>
                </c:pt>
                <c:pt idx="59">
                  <c:v>7.249275652724263E-2</c:v>
                </c:pt>
                <c:pt idx="60">
                  <c:v>8.3254202072316374E-2</c:v>
                </c:pt>
                <c:pt idx="61">
                  <c:v>9.0195804357967591E-2</c:v>
                </c:pt>
                <c:pt idx="62">
                  <c:v>0.10864743057953352</c:v>
                </c:pt>
                <c:pt idx="63">
                  <c:v>0.11759561143271013</c:v>
                </c:pt>
                <c:pt idx="64">
                  <c:v>9.9094352924343765E-2</c:v>
                </c:pt>
                <c:pt idx="65">
                  <c:v>7.8056559101289169E-2</c:v>
                </c:pt>
                <c:pt idx="66">
                  <c:v>7.1433513804249671E-2</c:v>
                </c:pt>
                <c:pt idx="67">
                  <c:v>7.7277162551696144E-2</c:v>
                </c:pt>
                <c:pt idx="68">
                  <c:v>9.1667587504905557E-2</c:v>
                </c:pt>
                <c:pt idx="69">
                  <c:v>9.5385195187524641E-2</c:v>
                </c:pt>
                <c:pt idx="70">
                  <c:v>0.10200302793690774</c:v>
                </c:pt>
                <c:pt idx="71">
                  <c:v>0.10285847029523487</c:v>
                </c:pt>
                <c:pt idx="72">
                  <c:v>9.2560296206166459E-2</c:v>
                </c:pt>
                <c:pt idx="73">
                  <c:v>9.9502439270865661E-2</c:v>
                </c:pt>
                <c:pt idx="74">
                  <c:v>9.7173684712517971E-2</c:v>
                </c:pt>
                <c:pt idx="75">
                  <c:v>0.10407736869906548</c:v>
                </c:pt>
                <c:pt idx="76">
                  <c:v>0.11619025205778999</c:v>
                </c:pt>
                <c:pt idx="77">
                  <c:v>0.13819562944784392</c:v>
                </c:pt>
                <c:pt idx="78">
                  <c:v>0.1643350855762149</c:v>
                </c:pt>
                <c:pt idx="79">
                  <c:v>0.18568078568344037</c:v>
                </c:pt>
                <c:pt idx="80">
                  <c:v>0.17575621358898741</c:v>
                </c:pt>
                <c:pt idx="81">
                  <c:v>0.16668364000692404</c:v>
                </c:pt>
                <c:pt idx="82">
                  <c:v>0.15479071445465076</c:v>
                </c:pt>
                <c:pt idx="83">
                  <c:v>0.16072561228833715</c:v>
                </c:pt>
                <c:pt idx="84">
                  <c:v>0.16005975231060998</c:v>
                </c:pt>
                <c:pt idx="85">
                  <c:v>0.15218423066688813</c:v>
                </c:pt>
                <c:pt idx="86">
                  <c:v>0.13311992180899535</c:v>
                </c:pt>
                <c:pt idx="87">
                  <c:v>0.1290464440692991</c:v>
                </c:pt>
                <c:pt idx="88">
                  <c:v>0.12454381946465287</c:v>
                </c:pt>
                <c:pt idx="89">
                  <c:v>0.11546552401793964</c:v>
                </c:pt>
                <c:pt idx="90">
                  <c:v>8.0244605024301086E-2</c:v>
                </c:pt>
                <c:pt idx="91">
                  <c:v>5.4969552896727558E-2</c:v>
                </c:pt>
                <c:pt idx="92">
                  <c:v>4.8089974217993658E-2</c:v>
                </c:pt>
                <c:pt idx="93">
                  <c:v>5.2584379351387378E-2</c:v>
                </c:pt>
                <c:pt idx="94">
                  <c:v>5.6224752277863832E-2</c:v>
                </c:pt>
                <c:pt idx="95">
                  <c:v>3.6012798880964647E-2</c:v>
                </c:pt>
                <c:pt idx="96">
                  <c:v>4.1524715044622296E-2</c:v>
                </c:pt>
                <c:pt idx="97">
                  <c:v>3.0093012992173929E-2</c:v>
                </c:pt>
                <c:pt idx="98">
                  <c:v>4.2949220043081882E-2</c:v>
                </c:pt>
                <c:pt idx="99">
                  <c:v>4.9413876133024948E-2</c:v>
                </c:pt>
                <c:pt idx="100">
                  <c:v>3.6563792383138116E-2</c:v>
                </c:pt>
                <c:pt idx="101">
                  <c:v>2.1113699010290699E-2</c:v>
                </c:pt>
                <c:pt idx="102">
                  <c:v>-4.8311838810072283E-3</c:v>
                </c:pt>
                <c:pt idx="103">
                  <c:v>-1.3280939866605723E-2</c:v>
                </c:pt>
                <c:pt idx="104">
                  <c:v>-1.9673700848508724E-2</c:v>
                </c:pt>
                <c:pt idx="105">
                  <c:v>-2.3658533852280783E-2</c:v>
                </c:pt>
                <c:pt idx="106">
                  <c:v>-1.814821345939821E-2</c:v>
                </c:pt>
                <c:pt idx="107">
                  <c:v>-3.269776429211313E-2</c:v>
                </c:pt>
                <c:pt idx="108">
                  <c:v>-5.8308886639966806E-2</c:v>
                </c:pt>
                <c:pt idx="109">
                  <c:v>-6.485741899420483E-2</c:v>
                </c:pt>
                <c:pt idx="110">
                  <c:v>-6.6203627533788278E-2</c:v>
                </c:pt>
                <c:pt idx="111">
                  <c:v>-8.4244397832155204E-2</c:v>
                </c:pt>
                <c:pt idx="112">
                  <c:v>-8.4978703433737146E-2</c:v>
                </c:pt>
                <c:pt idx="113">
                  <c:v>-0.10567407297340248</c:v>
                </c:pt>
                <c:pt idx="114">
                  <c:v>-8.7819199393498804E-2</c:v>
                </c:pt>
                <c:pt idx="115">
                  <c:v>-9.3065962994840712E-2</c:v>
                </c:pt>
                <c:pt idx="116">
                  <c:v>-7.9538657575564775E-2</c:v>
                </c:pt>
                <c:pt idx="117">
                  <c:v>-9.8651822883285667E-2</c:v>
                </c:pt>
                <c:pt idx="118">
                  <c:v>-0.13049722555652243</c:v>
                </c:pt>
                <c:pt idx="119">
                  <c:v>-0.14149090246527085</c:v>
                </c:pt>
                <c:pt idx="120">
                  <c:v>-0.13176854912966429</c:v>
                </c:pt>
                <c:pt idx="121">
                  <c:v>-0.13016654156052132</c:v>
                </c:pt>
                <c:pt idx="122">
                  <c:v>-0.14374789361034523</c:v>
                </c:pt>
                <c:pt idx="123">
                  <c:v>-0.14969102283196722</c:v>
                </c:pt>
                <c:pt idx="124">
                  <c:v>-0.13472790538970791</c:v>
                </c:pt>
                <c:pt idx="125">
                  <c:v>-0.11599176867369143</c:v>
                </c:pt>
                <c:pt idx="126">
                  <c:v>-0.11070241805833902</c:v>
                </c:pt>
                <c:pt idx="127">
                  <c:v>-0.11788368967661533</c:v>
                </c:pt>
                <c:pt idx="128">
                  <c:v>-0.12684395917761082</c:v>
                </c:pt>
                <c:pt idx="129">
                  <c:v>-0.10175528459422634</c:v>
                </c:pt>
                <c:pt idx="130">
                  <c:v>-6.8963144903497753E-2</c:v>
                </c:pt>
                <c:pt idx="131">
                  <c:v>-2.763225127907476E-2</c:v>
                </c:pt>
                <c:pt idx="132">
                  <c:v>-2.5398836885314302E-2</c:v>
                </c:pt>
                <c:pt idx="133">
                  <c:v>-1.2754856719934815E-2</c:v>
                </c:pt>
                <c:pt idx="134">
                  <c:v>-4.6927872035530505E-2</c:v>
                </c:pt>
                <c:pt idx="135">
                  <c:v>-2.9199679442149851E-2</c:v>
                </c:pt>
                <c:pt idx="136">
                  <c:v>-3.5141962871074184E-2</c:v>
                </c:pt>
                <c:pt idx="137">
                  <c:v>-2.2331008400938712E-3</c:v>
                </c:pt>
                <c:pt idx="138">
                  <c:v>-1.0599492717909165E-2</c:v>
                </c:pt>
                <c:pt idx="139">
                  <c:v>-1.2341547225679816E-2</c:v>
                </c:pt>
                <c:pt idx="140">
                  <c:v>1.2817390727456468E-2</c:v>
                </c:pt>
                <c:pt idx="141">
                  <c:v>2.1930234038211704E-2</c:v>
                </c:pt>
                <c:pt idx="142">
                  <c:v>4.6697106454719028E-2</c:v>
                </c:pt>
                <c:pt idx="143">
                  <c:v>4.8666087135360359E-2</c:v>
                </c:pt>
                <c:pt idx="144">
                  <c:v>7.0635013300886618E-2</c:v>
                </c:pt>
                <c:pt idx="145">
                  <c:v>8.0735741142184958E-2</c:v>
                </c:pt>
                <c:pt idx="146">
                  <c:v>0.15809910249810799</c:v>
                </c:pt>
                <c:pt idx="147">
                  <c:v>0.16261400754485722</c:v>
                </c:pt>
                <c:pt idx="148">
                  <c:v>0.16516468719075905</c:v>
                </c:pt>
                <c:pt idx="149">
                  <c:v>0.10437344277621086</c:v>
                </c:pt>
                <c:pt idx="150">
                  <c:v>9.800850909329295E-2</c:v>
                </c:pt>
                <c:pt idx="151">
                  <c:v>0.10414866336176365</c:v>
                </c:pt>
                <c:pt idx="152">
                  <c:v>0.10071561191315204</c:v>
                </c:pt>
                <c:pt idx="153">
                  <c:v>8.9080409821147732E-2</c:v>
                </c:pt>
                <c:pt idx="154">
                  <c:v>6.2571841904637937E-2</c:v>
                </c:pt>
                <c:pt idx="155">
                  <c:v>5.1364847122568724E-2</c:v>
                </c:pt>
                <c:pt idx="156">
                  <c:v>5.1772458770254604E-2</c:v>
                </c:pt>
                <c:pt idx="157">
                  <c:v>5.6997113002276389E-2</c:v>
                </c:pt>
                <c:pt idx="158">
                  <c:v>4.8934339565747775E-2</c:v>
                </c:pt>
                <c:pt idx="159">
                  <c:v>3.9542247851385826E-2</c:v>
                </c:pt>
                <c:pt idx="160">
                  <c:v>1.6815534550680411E-2</c:v>
                </c:pt>
                <c:pt idx="161">
                  <c:v>3.2216564056465113E-2</c:v>
                </c:pt>
                <c:pt idx="162">
                  <c:v>3.8887041425488267E-2</c:v>
                </c:pt>
                <c:pt idx="163">
                  <c:v>5.3650358480748173E-2</c:v>
                </c:pt>
                <c:pt idx="164">
                  <c:v>3.8127359436871844E-2</c:v>
                </c:pt>
                <c:pt idx="165">
                  <c:v>4.9420558320063979E-2</c:v>
                </c:pt>
                <c:pt idx="166">
                  <c:v>6.283393182870034E-2</c:v>
                </c:pt>
                <c:pt idx="167">
                  <c:v>7.2985556223436721E-2</c:v>
                </c:pt>
                <c:pt idx="168">
                  <c:v>7.7997832269484535E-2</c:v>
                </c:pt>
                <c:pt idx="169">
                  <c:v>7.2510052342971365E-2</c:v>
                </c:pt>
                <c:pt idx="170">
                  <c:v>7.7838691425289097E-2</c:v>
                </c:pt>
                <c:pt idx="171">
                  <c:v>5.6213670514049463E-2</c:v>
                </c:pt>
                <c:pt idx="172">
                  <c:v>7.1342304765502851E-2</c:v>
                </c:pt>
                <c:pt idx="173">
                  <c:v>7.12936542996776E-2</c:v>
                </c:pt>
                <c:pt idx="174">
                  <c:v>8.5682365952659101E-2</c:v>
                </c:pt>
                <c:pt idx="175">
                  <c:v>8.3666571438882675E-2</c:v>
                </c:pt>
                <c:pt idx="176">
                  <c:v>7.5830847880085761E-2</c:v>
                </c:pt>
                <c:pt idx="177">
                  <c:v>8.58610455401152E-2</c:v>
                </c:pt>
                <c:pt idx="178">
                  <c:v>9.2288472904025198E-2</c:v>
                </c:pt>
                <c:pt idx="179">
                  <c:v>0.13915338315852432</c:v>
                </c:pt>
                <c:pt idx="180">
                  <c:v>0.11357213286309276</c:v>
                </c:pt>
                <c:pt idx="181">
                  <c:v>0.10150645194156982</c:v>
                </c:pt>
                <c:pt idx="182">
                  <c:v>4.9236331406721234E-2</c:v>
                </c:pt>
                <c:pt idx="183">
                  <c:v>6.9624184362349961E-2</c:v>
                </c:pt>
                <c:pt idx="184">
                  <c:v>6.4679440501655083E-2</c:v>
                </c:pt>
                <c:pt idx="185">
                  <c:v>5.7471226919281193E-2</c:v>
                </c:pt>
                <c:pt idx="186">
                  <c:v>5.5886966057191012E-2</c:v>
                </c:pt>
                <c:pt idx="187">
                  <c:v>5.8935787712807386E-2</c:v>
                </c:pt>
                <c:pt idx="188">
                  <c:v>7.8236021437861236E-2</c:v>
                </c:pt>
                <c:pt idx="189">
                  <c:v>6.1064558488437282E-2</c:v>
                </c:pt>
                <c:pt idx="190">
                  <c:v>6.2896637301780078E-2</c:v>
                </c:pt>
                <c:pt idx="191">
                  <c:v>1.7094102232599662E-2</c:v>
                </c:pt>
                <c:pt idx="192">
                  <c:v>3.2779868579262628E-2</c:v>
                </c:pt>
                <c:pt idx="193">
                  <c:v>4.0114645791912373E-2</c:v>
                </c:pt>
                <c:pt idx="194">
                  <c:v>9.8284570227008761E-2</c:v>
                </c:pt>
                <c:pt idx="195">
                  <c:v>0.10304146116537471</c:v>
                </c:pt>
                <c:pt idx="196">
                  <c:v>0.11236411477532071</c:v>
                </c:pt>
                <c:pt idx="197">
                  <c:v>0.10655919208900033</c:v>
                </c:pt>
                <c:pt idx="198">
                  <c:v>0.10784007950199381</c:v>
                </c:pt>
                <c:pt idx="199">
                  <c:v>8.7357768158609739E-2</c:v>
                </c:pt>
                <c:pt idx="200">
                  <c:v>9.1504181020629849E-2</c:v>
                </c:pt>
                <c:pt idx="201">
                  <c:v>9.3368747405217389E-2</c:v>
                </c:pt>
                <c:pt idx="202">
                  <c:v>8.4623443195154691E-2</c:v>
                </c:pt>
                <c:pt idx="203">
                  <c:v>6.2372990929163263E-2</c:v>
                </c:pt>
                <c:pt idx="204">
                  <c:v>5.1059671860653078E-2</c:v>
                </c:pt>
                <c:pt idx="205">
                  <c:v>5.359131780351678E-2</c:v>
                </c:pt>
                <c:pt idx="206">
                  <c:v>4.8184086908965806E-2</c:v>
                </c:pt>
                <c:pt idx="207">
                  <c:v>3.8060681170638988E-2</c:v>
                </c:pt>
                <c:pt idx="208">
                  <c:v>2.239937848992346E-2</c:v>
                </c:pt>
                <c:pt idx="209">
                  <c:v>3.6062583934275416E-2</c:v>
                </c:pt>
                <c:pt idx="210">
                  <c:v>4.4985508770691407E-2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163968"/>
        <c:axId val="169017728"/>
      </c:lineChart>
      <c:dateAx>
        <c:axId val="1681639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200"/>
            </a:pPr>
            <a:endParaRPr lang="en-US"/>
          </a:p>
        </c:txPr>
        <c:crossAx val="169017728"/>
        <c:crosses val="autoZero"/>
        <c:auto val="1"/>
        <c:lblOffset val="100"/>
        <c:baseTimeUnit val="months"/>
        <c:majorUnit val="6"/>
        <c:majorTimeUnit val="months"/>
      </c:dateAx>
      <c:valAx>
        <c:axId val="169017728"/>
        <c:scaling>
          <c:orientation val="minMax"/>
          <c:max val="0.25"/>
          <c:min val="-0.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163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strRef>
              <c:f>Sheet1!$A$2:$A$68</c:f>
              <c:strCache>
                <c:ptCount val="66"/>
                <c:pt idx="0">
                  <c:v>2000Q1</c:v>
                </c:pt>
                <c:pt idx="1">
                  <c:v>2000Q2</c:v>
                </c:pt>
                <c:pt idx="2">
                  <c:v>2000Q3</c:v>
                </c:pt>
                <c:pt idx="3">
                  <c:v>2000Q4</c:v>
                </c:pt>
                <c:pt idx="4">
                  <c:v>2001Q1</c:v>
                </c:pt>
                <c:pt idx="5">
                  <c:v>2001Q2</c:v>
                </c:pt>
                <c:pt idx="6">
                  <c:v>2001Q3</c:v>
                </c:pt>
                <c:pt idx="7">
                  <c:v>2001Q4</c:v>
                </c:pt>
                <c:pt idx="8">
                  <c:v>2002Q1</c:v>
                </c:pt>
                <c:pt idx="9">
                  <c:v>2002Q2</c:v>
                </c:pt>
                <c:pt idx="10">
                  <c:v>2002Q3</c:v>
                </c:pt>
                <c:pt idx="11">
                  <c:v>2002Q4</c:v>
                </c:pt>
                <c:pt idx="12">
                  <c:v>2003Q1</c:v>
                </c:pt>
                <c:pt idx="13">
                  <c:v>2003Q2</c:v>
                </c:pt>
                <c:pt idx="14">
                  <c:v>2003Q3</c:v>
                </c:pt>
                <c:pt idx="15">
                  <c:v>2003Q4</c:v>
                </c:pt>
                <c:pt idx="16">
                  <c:v>2004Q1</c:v>
                </c:pt>
                <c:pt idx="17">
                  <c:v>2004Q2</c:v>
                </c:pt>
                <c:pt idx="18">
                  <c:v>2004Q3</c:v>
                </c:pt>
                <c:pt idx="19">
                  <c:v>2004Q4</c:v>
                </c:pt>
                <c:pt idx="20">
                  <c:v>2005Q1</c:v>
                </c:pt>
                <c:pt idx="21">
                  <c:v>2005Q2</c:v>
                </c:pt>
                <c:pt idx="22">
                  <c:v>2005Q3</c:v>
                </c:pt>
                <c:pt idx="23">
                  <c:v>2005Q4</c:v>
                </c:pt>
                <c:pt idx="24">
                  <c:v>2006Q1</c:v>
                </c:pt>
                <c:pt idx="25">
                  <c:v>2006Q2</c:v>
                </c:pt>
                <c:pt idx="26">
                  <c:v>2006Q3</c:v>
                </c:pt>
                <c:pt idx="27">
                  <c:v>2006Q4</c:v>
                </c:pt>
                <c:pt idx="28">
                  <c:v>2007Q1</c:v>
                </c:pt>
                <c:pt idx="29">
                  <c:v>2007Q2</c:v>
                </c:pt>
                <c:pt idx="30">
                  <c:v>2007Q3</c:v>
                </c:pt>
                <c:pt idx="31">
                  <c:v>2007Q4</c:v>
                </c:pt>
                <c:pt idx="32">
                  <c:v>2008Q1</c:v>
                </c:pt>
                <c:pt idx="33">
                  <c:v>2008Q2</c:v>
                </c:pt>
                <c:pt idx="34">
                  <c:v>2008Q3</c:v>
                </c:pt>
                <c:pt idx="35">
                  <c:v>2008Q4</c:v>
                </c:pt>
                <c:pt idx="36">
                  <c:v>2009Q1</c:v>
                </c:pt>
                <c:pt idx="37">
                  <c:v>2009Q2</c:v>
                </c:pt>
                <c:pt idx="38">
                  <c:v>2009Q3</c:v>
                </c:pt>
                <c:pt idx="39">
                  <c:v>2009Q4</c:v>
                </c:pt>
                <c:pt idx="40">
                  <c:v>2010Q1</c:v>
                </c:pt>
                <c:pt idx="41">
                  <c:v>2010Q2</c:v>
                </c:pt>
                <c:pt idx="42">
                  <c:v>2010Q3</c:v>
                </c:pt>
                <c:pt idx="43">
                  <c:v>2010Q4</c:v>
                </c:pt>
                <c:pt idx="44">
                  <c:v>2011Q1</c:v>
                </c:pt>
                <c:pt idx="45">
                  <c:v>2011Q2</c:v>
                </c:pt>
                <c:pt idx="46">
                  <c:v>2011Q3</c:v>
                </c:pt>
                <c:pt idx="47">
                  <c:v>2011Q4</c:v>
                </c:pt>
                <c:pt idx="48">
                  <c:v>2012Q1</c:v>
                </c:pt>
                <c:pt idx="49">
                  <c:v>2012Q2</c:v>
                </c:pt>
                <c:pt idx="50">
                  <c:v>2012Q3</c:v>
                </c:pt>
                <c:pt idx="51">
                  <c:v>2012Q4</c:v>
                </c:pt>
                <c:pt idx="52">
                  <c:v>2013Q1</c:v>
                </c:pt>
                <c:pt idx="53">
                  <c:v>2013Q2</c:v>
                </c:pt>
                <c:pt idx="54">
                  <c:v>2013Q3</c:v>
                </c:pt>
                <c:pt idx="55">
                  <c:v>2013Q4</c:v>
                </c:pt>
                <c:pt idx="56">
                  <c:v>2014Q1</c:v>
                </c:pt>
                <c:pt idx="57">
                  <c:v>2014Q2</c:v>
                </c:pt>
                <c:pt idx="58">
                  <c:v>2014Q3</c:v>
                </c:pt>
                <c:pt idx="59">
                  <c:v>2014Q4</c:v>
                </c:pt>
                <c:pt idx="60">
                  <c:v>2015Q1</c:v>
                </c:pt>
                <c:pt idx="61">
                  <c:v>2015Q2</c:v>
                </c:pt>
                <c:pt idx="62">
                  <c:v>2015Q3</c:v>
                </c:pt>
                <c:pt idx="63">
                  <c:v>2015Q4</c:v>
                </c:pt>
                <c:pt idx="64">
                  <c:v>2016Q1</c:v>
                </c:pt>
                <c:pt idx="65">
                  <c:v>2016Q2</c:v>
                </c:pt>
              </c:strCache>
            </c:strRef>
          </c:cat>
          <c:val>
            <c:numRef>
              <c:f>Sheet1!$B$2:$B$68</c:f>
              <c:numCache>
                <c:formatCode>0.0%</c:formatCode>
                <c:ptCount val="67"/>
                <c:pt idx="0">
                  <c:v>6.0000000000000001E-3</c:v>
                </c:pt>
                <c:pt idx="1">
                  <c:v>8.0000000000000002E-3</c:v>
                </c:pt>
                <c:pt idx="2">
                  <c:v>9.0000000000000011E-3</c:v>
                </c:pt>
                <c:pt idx="3">
                  <c:v>0.01</c:v>
                </c:pt>
                <c:pt idx="4">
                  <c:v>0.01</c:v>
                </c:pt>
                <c:pt idx="5">
                  <c:v>1.1000000000000001E-2</c:v>
                </c:pt>
                <c:pt idx="6">
                  <c:v>1.1000000000000001E-2</c:v>
                </c:pt>
                <c:pt idx="7">
                  <c:v>1.1000000000000001E-2</c:v>
                </c:pt>
                <c:pt idx="8">
                  <c:v>1.2E-2</c:v>
                </c:pt>
                <c:pt idx="9">
                  <c:v>1.3000000000000001E-2</c:v>
                </c:pt>
                <c:pt idx="10">
                  <c:v>1.3999999999999999E-2</c:v>
                </c:pt>
                <c:pt idx="11">
                  <c:v>1.4999999999999999E-2</c:v>
                </c:pt>
                <c:pt idx="12">
                  <c:v>1.4999999999999999E-2</c:v>
                </c:pt>
                <c:pt idx="13">
                  <c:v>1.6E-2</c:v>
                </c:pt>
                <c:pt idx="14">
                  <c:v>1.7000000000000001E-2</c:v>
                </c:pt>
                <c:pt idx="15">
                  <c:v>1.8000000000000002E-2</c:v>
                </c:pt>
                <c:pt idx="16">
                  <c:v>1.9E-2</c:v>
                </c:pt>
                <c:pt idx="17">
                  <c:v>0.02</c:v>
                </c:pt>
                <c:pt idx="18">
                  <c:v>0.02</c:v>
                </c:pt>
                <c:pt idx="19">
                  <c:v>2.1000000000000001E-2</c:v>
                </c:pt>
                <c:pt idx="20">
                  <c:v>2.2000000000000002E-2</c:v>
                </c:pt>
                <c:pt idx="21">
                  <c:v>2.3E-2</c:v>
                </c:pt>
                <c:pt idx="22">
                  <c:v>2.4E-2</c:v>
                </c:pt>
                <c:pt idx="23">
                  <c:v>2.5000000000000001E-2</c:v>
                </c:pt>
                <c:pt idx="24">
                  <c:v>2.6000000000000002E-2</c:v>
                </c:pt>
                <c:pt idx="25">
                  <c:v>2.7000000000000003E-2</c:v>
                </c:pt>
                <c:pt idx="26">
                  <c:v>2.7999999999999997E-2</c:v>
                </c:pt>
                <c:pt idx="27">
                  <c:v>0.03</c:v>
                </c:pt>
                <c:pt idx="28">
                  <c:v>3.1E-2</c:v>
                </c:pt>
                <c:pt idx="29">
                  <c:v>3.2000000000000001E-2</c:v>
                </c:pt>
                <c:pt idx="30">
                  <c:v>3.4000000000000002E-2</c:v>
                </c:pt>
                <c:pt idx="31">
                  <c:v>3.5000000000000003E-2</c:v>
                </c:pt>
                <c:pt idx="32">
                  <c:v>3.5000000000000003E-2</c:v>
                </c:pt>
                <c:pt idx="33">
                  <c:v>3.6000000000000004E-2</c:v>
                </c:pt>
                <c:pt idx="34">
                  <c:v>3.6000000000000004E-2</c:v>
                </c:pt>
                <c:pt idx="35">
                  <c:v>3.6000000000000004E-2</c:v>
                </c:pt>
                <c:pt idx="36">
                  <c:v>3.6000000000000004E-2</c:v>
                </c:pt>
                <c:pt idx="37">
                  <c:v>3.9E-2</c:v>
                </c:pt>
                <c:pt idx="38">
                  <c:v>0.04</c:v>
                </c:pt>
                <c:pt idx="39">
                  <c:v>4.0999999999999995E-2</c:v>
                </c:pt>
                <c:pt idx="40">
                  <c:v>4.2000000000000003E-2</c:v>
                </c:pt>
                <c:pt idx="41">
                  <c:v>4.2000000000000003E-2</c:v>
                </c:pt>
                <c:pt idx="42">
                  <c:v>4.4000000000000004E-2</c:v>
                </c:pt>
                <c:pt idx="43">
                  <c:v>4.5999999999999999E-2</c:v>
                </c:pt>
                <c:pt idx="44">
                  <c:v>4.5999999999999999E-2</c:v>
                </c:pt>
                <c:pt idx="45">
                  <c:v>4.7E-2</c:v>
                </c:pt>
                <c:pt idx="46">
                  <c:v>4.8000000000000001E-2</c:v>
                </c:pt>
                <c:pt idx="47">
                  <c:v>4.9000000000000002E-2</c:v>
                </c:pt>
                <c:pt idx="48">
                  <c:v>5.0999999999999997E-2</c:v>
                </c:pt>
                <c:pt idx="49">
                  <c:v>5.0999999999999997E-2</c:v>
                </c:pt>
                <c:pt idx="50">
                  <c:v>5.2999999999999999E-2</c:v>
                </c:pt>
                <c:pt idx="51">
                  <c:v>5.4000000000000006E-2</c:v>
                </c:pt>
                <c:pt idx="52">
                  <c:v>5.5E-2</c:v>
                </c:pt>
                <c:pt idx="53">
                  <c:v>5.5999999999999994E-2</c:v>
                </c:pt>
                <c:pt idx="54">
                  <c:v>5.7999999999999996E-2</c:v>
                </c:pt>
                <c:pt idx="55">
                  <c:v>5.9000000000000004E-2</c:v>
                </c:pt>
                <c:pt idx="56">
                  <c:v>6.0999999999999999E-2</c:v>
                </c:pt>
                <c:pt idx="57">
                  <c:v>6.2E-2</c:v>
                </c:pt>
                <c:pt idx="58">
                  <c:v>6.3E-2</c:v>
                </c:pt>
                <c:pt idx="59">
                  <c:v>6.5000000000000002E-2</c:v>
                </c:pt>
                <c:pt idx="60">
                  <c:v>6.6000000000000003E-2</c:v>
                </c:pt>
                <c:pt idx="61">
                  <c:v>7.0000000000000007E-2</c:v>
                </c:pt>
                <c:pt idx="62">
                  <c:v>7.0999999999999994E-2</c:v>
                </c:pt>
                <c:pt idx="63">
                  <c:v>7.400000000000001E-2</c:v>
                </c:pt>
                <c:pt idx="64">
                  <c:v>7.4999999999999997E-2</c:v>
                </c:pt>
                <c:pt idx="65">
                  <c:v>7.9000000000000001E-2</c:v>
                </c:pt>
                <c:pt idx="66" formatCode="0.00">
                  <c:v>8.1000000000000003E-2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770944"/>
        <c:axId val="168785024"/>
      </c:lineChart>
      <c:catAx>
        <c:axId val="168770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 sz="1000"/>
            </a:pPr>
            <a:endParaRPr lang="en-US"/>
          </a:p>
        </c:txPr>
        <c:crossAx val="168785024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68785024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68770944"/>
        <c:crossesAt val="1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Sheet1!$A$2:$A$466</c:f>
              <c:numCache>
                <c:formatCode>mmm\-yy</c:formatCode>
                <c:ptCount val="465"/>
                <c:pt idx="0">
                  <c:v>28491</c:v>
                </c:pt>
                <c:pt idx="1">
                  <c:v>28522</c:v>
                </c:pt>
                <c:pt idx="2">
                  <c:v>28550</c:v>
                </c:pt>
                <c:pt idx="3">
                  <c:v>28581</c:v>
                </c:pt>
                <c:pt idx="4">
                  <c:v>28611</c:v>
                </c:pt>
                <c:pt idx="5">
                  <c:v>28642</c:v>
                </c:pt>
                <c:pt idx="6">
                  <c:v>28672</c:v>
                </c:pt>
                <c:pt idx="7">
                  <c:v>28703</c:v>
                </c:pt>
                <c:pt idx="8">
                  <c:v>28734</c:v>
                </c:pt>
                <c:pt idx="9">
                  <c:v>28764</c:v>
                </c:pt>
                <c:pt idx="10">
                  <c:v>28795</c:v>
                </c:pt>
                <c:pt idx="11">
                  <c:v>28825</c:v>
                </c:pt>
                <c:pt idx="12">
                  <c:v>28856</c:v>
                </c:pt>
                <c:pt idx="13">
                  <c:v>28887</c:v>
                </c:pt>
                <c:pt idx="14">
                  <c:v>28915</c:v>
                </c:pt>
                <c:pt idx="15">
                  <c:v>28946</c:v>
                </c:pt>
                <c:pt idx="16">
                  <c:v>28976</c:v>
                </c:pt>
                <c:pt idx="17">
                  <c:v>29007</c:v>
                </c:pt>
                <c:pt idx="18">
                  <c:v>29037</c:v>
                </c:pt>
                <c:pt idx="19">
                  <c:v>29068</c:v>
                </c:pt>
                <c:pt idx="20">
                  <c:v>29099</c:v>
                </c:pt>
                <c:pt idx="21">
                  <c:v>29129</c:v>
                </c:pt>
                <c:pt idx="22">
                  <c:v>29160</c:v>
                </c:pt>
                <c:pt idx="23">
                  <c:v>29190</c:v>
                </c:pt>
                <c:pt idx="24">
                  <c:v>29221</c:v>
                </c:pt>
                <c:pt idx="25">
                  <c:v>29252</c:v>
                </c:pt>
                <c:pt idx="26">
                  <c:v>29281</c:v>
                </c:pt>
                <c:pt idx="27">
                  <c:v>29312</c:v>
                </c:pt>
                <c:pt idx="28">
                  <c:v>29342</c:v>
                </c:pt>
                <c:pt idx="29">
                  <c:v>29373</c:v>
                </c:pt>
                <c:pt idx="30">
                  <c:v>29403</c:v>
                </c:pt>
                <c:pt idx="31">
                  <c:v>29434</c:v>
                </c:pt>
                <c:pt idx="32">
                  <c:v>29465</c:v>
                </c:pt>
                <c:pt idx="33">
                  <c:v>29495</c:v>
                </c:pt>
                <c:pt idx="34">
                  <c:v>29526</c:v>
                </c:pt>
                <c:pt idx="35">
                  <c:v>29556</c:v>
                </c:pt>
                <c:pt idx="36">
                  <c:v>29587</c:v>
                </c:pt>
                <c:pt idx="37">
                  <c:v>29618</c:v>
                </c:pt>
                <c:pt idx="38">
                  <c:v>29646</c:v>
                </c:pt>
                <c:pt idx="39">
                  <c:v>29677</c:v>
                </c:pt>
                <c:pt idx="40">
                  <c:v>29707</c:v>
                </c:pt>
                <c:pt idx="41">
                  <c:v>29738</c:v>
                </c:pt>
                <c:pt idx="42">
                  <c:v>29768</c:v>
                </c:pt>
                <c:pt idx="43">
                  <c:v>29799</c:v>
                </c:pt>
                <c:pt idx="44">
                  <c:v>29830</c:v>
                </c:pt>
                <c:pt idx="45">
                  <c:v>29860</c:v>
                </c:pt>
                <c:pt idx="46">
                  <c:v>29891</c:v>
                </c:pt>
                <c:pt idx="47">
                  <c:v>29921</c:v>
                </c:pt>
                <c:pt idx="48">
                  <c:v>29952</c:v>
                </c:pt>
                <c:pt idx="49">
                  <c:v>29983</c:v>
                </c:pt>
                <c:pt idx="50">
                  <c:v>30011</c:v>
                </c:pt>
                <c:pt idx="51">
                  <c:v>30042</c:v>
                </c:pt>
                <c:pt idx="52">
                  <c:v>30072</c:v>
                </c:pt>
                <c:pt idx="53">
                  <c:v>30103</c:v>
                </c:pt>
                <c:pt idx="54">
                  <c:v>30133</c:v>
                </c:pt>
                <c:pt idx="55">
                  <c:v>30164</c:v>
                </c:pt>
                <c:pt idx="56">
                  <c:v>30195</c:v>
                </c:pt>
                <c:pt idx="57">
                  <c:v>30225</c:v>
                </c:pt>
                <c:pt idx="58">
                  <c:v>30256</c:v>
                </c:pt>
                <c:pt idx="59">
                  <c:v>30286</c:v>
                </c:pt>
                <c:pt idx="60">
                  <c:v>30317</c:v>
                </c:pt>
                <c:pt idx="61">
                  <c:v>30348</c:v>
                </c:pt>
                <c:pt idx="62">
                  <c:v>30376</c:v>
                </c:pt>
                <c:pt idx="63">
                  <c:v>30407</c:v>
                </c:pt>
                <c:pt idx="64">
                  <c:v>30437</c:v>
                </c:pt>
                <c:pt idx="65">
                  <c:v>30468</c:v>
                </c:pt>
                <c:pt idx="66">
                  <c:v>30498</c:v>
                </c:pt>
                <c:pt idx="67">
                  <c:v>30529</c:v>
                </c:pt>
                <c:pt idx="68">
                  <c:v>30560</c:v>
                </c:pt>
                <c:pt idx="69">
                  <c:v>30590</c:v>
                </c:pt>
                <c:pt idx="70">
                  <c:v>30621</c:v>
                </c:pt>
                <c:pt idx="71">
                  <c:v>30651</c:v>
                </c:pt>
                <c:pt idx="72">
                  <c:v>30682</c:v>
                </c:pt>
                <c:pt idx="73">
                  <c:v>30713</c:v>
                </c:pt>
                <c:pt idx="74">
                  <c:v>30742</c:v>
                </c:pt>
                <c:pt idx="75">
                  <c:v>30773</c:v>
                </c:pt>
                <c:pt idx="76">
                  <c:v>30803</c:v>
                </c:pt>
                <c:pt idx="77">
                  <c:v>30834</c:v>
                </c:pt>
                <c:pt idx="78">
                  <c:v>30864</c:v>
                </c:pt>
                <c:pt idx="79">
                  <c:v>30895</c:v>
                </c:pt>
                <c:pt idx="80">
                  <c:v>30926</c:v>
                </c:pt>
                <c:pt idx="81">
                  <c:v>30956</c:v>
                </c:pt>
                <c:pt idx="82">
                  <c:v>30987</c:v>
                </c:pt>
                <c:pt idx="83">
                  <c:v>31017</c:v>
                </c:pt>
                <c:pt idx="84">
                  <c:v>31048</c:v>
                </c:pt>
                <c:pt idx="85">
                  <c:v>31079</c:v>
                </c:pt>
                <c:pt idx="86">
                  <c:v>31107</c:v>
                </c:pt>
                <c:pt idx="87">
                  <c:v>31138</c:v>
                </c:pt>
                <c:pt idx="88">
                  <c:v>31168</c:v>
                </c:pt>
                <c:pt idx="89">
                  <c:v>31199</c:v>
                </c:pt>
                <c:pt idx="90">
                  <c:v>31229</c:v>
                </c:pt>
                <c:pt idx="91">
                  <c:v>31260</c:v>
                </c:pt>
                <c:pt idx="92">
                  <c:v>31291</c:v>
                </c:pt>
                <c:pt idx="93">
                  <c:v>31321</c:v>
                </c:pt>
                <c:pt idx="94">
                  <c:v>31352</c:v>
                </c:pt>
                <c:pt idx="95">
                  <c:v>31382</c:v>
                </c:pt>
                <c:pt idx="96">
                  <c:v>31413</c:v>
                </c:pt>
                <c:pt idx="97">
                  <c:v>31444</c:v>
                </c:pt>
                <c:pt idx="98">
                  <c:v>31472</c:v>
                </c:pt>
                <c:pt idx="99">
                  <c:v>31503</c:v>
                </c:pt>
                <c:pt idx="100">
                  <c:v>31533</c:v>
                </c:pt>
                <c:pt idx="101">
                  <c:v>31564</c:v>
                </c:pt>
                <c:pt idx="102">
                  <c:v>31594</c:v>
                </c:pt>
                <c:pt idx="103">
                  <c:v>31625</c:v>
                </c:pt>
                <c:pt idx="104">
                  <c:v>31656</c:v>
                </c:pt>
                <c:pt idx="105">
                  <c:v>31686</c:v>
                </c:pt>
                <c:pt idx="106">
                  <c:v>31717</c:v>
                </c:pt>
                <c:pt idx="107">
                  <c:v>31747</c:v>
                </c:pt>
                <c:pt idx="108">
                  <c:v>31778</c:v>
                </c:pt>
                <c:pt idx="109">
                  <c:v>31809</c:v>
                </c:pt>
                <c:pt idx="110">
                  <c:v>31837</c:v>
                </c:pt>
                <c:pt idx="111">
                  <c:v>31868</c:v>
                </c:pt>
                <c:pt idx="112">
                  <c:v>31898</c:v>
                </c:pt>
                <c:pt idx="113">
                  <c:v>31929</c:v>
                </c:pt>
                <c:pt idx="114">
                  <c:v>31959</c:v>
                </c:pt>
                <c:pt idx="115">
                  <c:v>31990</c:v>
                </c:pt>
                <c:pt idx="116">
                  <c:v>32021</c:v>
                </c:pt>
                <c:pt idx="117">
                  <c:v>32051</c:v>
                </c:pt>
                <c:pt idx="118">
                  <c:v>32082</c:v>
                </c:pt>
                <c:pt idx="119">
                  <c:v>32112</c:v>
                </c:pt>
                <c:pt idx="120">
                  <c:v>32143</c:v>
                </c:pt>
                <c:pt idx="121">
                  <c:v>32174</c:v>
                </c:pt>
                <c:pt idx="122">
                  <c:v>32203</c:v>
                </c:pt>
                <c:pt idx="123">
                  <c:v>32234</c:v>
                </c:pt>
                <c:pt idx="124">
                  <c:v>32264</c:v>
                </c:pt>
                <c:pt idx="125">
                  <c:v>32295</c:v>
                </c:pt>
                <c:pt idx="126">
                  <c:v>32325</c:v>
                </c:pt>
                <c:pt idx="127">
                  <c:v>32356</c:v>
                </c:pt>
                <c:pt idx="128">
                  <c:v>32387</c:v>
                </c:pt>
                <c:pt idx="129">
                  <c:v>32417</c:v>
                </c:pt>
                <c:pt idx="130">
                  <c:v>32448</c:v>
                </c:pt>
                <c:pt idx="131">
                  <c:v>32478</c:v>
                </c:pt>
                <c:pt idx="132">
                  <c:v>32509</c:v>
                </c:pt>
                <c:pt idx="133">
                  <c:v>32540</c:v>
                </c:pt>
                <c:pt idx="134">
                  <c:v>32568</c:v>
                </c:pt>
                <c:pt idx="135">
                  <c:v>32599</c:v>
                </c:pt>
                <c:pt idx="136">
                  <c:v>32629</c:v>
                </c:pt>
                <c:pt idx="137">
                  <c:v>32660</c:v>
                </c:pt>
                <c:pt idx="138">
                  <c:v>32690</c:v>
                </c:pt>
                <c:pt idx="139">
                  <c:v>32721</c:v>
                </c:pt>
                <c:pt idx="140">
                  <c:v>32752</c:v>
                </c:pt>
                <c:pt idx="141">
                  <c:v>32782</c:v>
                </c:pt>
                <c:pt idx="142">
                  <c:v>32813</c:v>
                </c:pt>
                <c:pt idx="143">
                  <c:v>32843</c:v>
                </c:pt>
                <c:pt idx="144">
                  <c:v>32874</c:v>
                </c:pt>
                <c:pt idx="145">
                  <c:v>32905</c:v>
                </c:pt>
                <c:pt idx="146">
                  <c:v>32933</c:v>
                </c:pt>
                <c:pt idx="147">
                  <c:v>32964</c:v>
                </c:pt>
                <c:pt idx="148">
                  <c:v>32994</c:v>
                </c:pt>
                <c:pt idx="149">
                  <c:v>33025</c:v>
                </c:pt>
                <c:pt idx="150">
                  <c:v>33055</c:v>
                </c:pt>
                <c:pt idx="151">
                  <c:v>33086</c:v>
                </c:pt>
                <c:pt idx="152">
                  <c:v>33117</c:v>
                </c:pt>
                <c:pt idx="153">
                  <c:v>33147</c:v>
                </c:pt>
                <c:pt idx="154">
                  <c:v>33178</c:v>
                </c:pt>
                <c:pt idx="155">
                  <c:v>33208</c:v>
                </c:pt>
                <c:pt idx="156">
                  <c:v>33239</c:v>
                </c:pt>
                <c:pt idx="157">
                  <c:v>33270</c:v>
                </c:pt>
                <c:pt idx="158">
                  <c:v>33298</c:v>
                </c:pt>
                <c:pt idx="159">
                  <c:v>33329</c:v>
                </c:pt>
                <c:pt idx="160">
                  <c:v>33359</c:v>
                </c:pt>
                <c:pt idx="161">
                  <c:v>33390</c:v>
                </c:pt>
                <c:pt idx="162">
                  <c:v>33420</c:v>
                </c:pt>
                <c:pt idx="163">
                  <c:v>33451</c:v>
                </c:pt>
                <c:pt idx="164">
                  <c:v>33482</c:v>
                </c:pt>
                <c:pt idx="165">
                  <c:v>33512</c:v>
                </c:pt>
                <c:pt idx="166">
                  <c:v>33543</c:v>
                </c:pt>
                <c:pt idx="167">
                  <c:v>33573</c:v>
                </c:pt>
                <c:pt idx="168">
                  <c:v>33604</c:v>
                </c:pt>
                <c:pt idx="169">
                  <c:v>33635</c:v>
                </c:pt>
                <c:pt idx="170">
                  <c:v>33664</c:v>
                </c:pt>
                <c:pt idx="171">
                  <c:v>33695</c:v>
                </c:pt>
                <c:pt idx="172">
                  <c:v>33725</c:v>
                </c:pt>
                <c:pt idx="173">
                  <c:v>33756</c:v>
                </c:pt>
                <c:pt idx="174">
                  <c:v>33786</c:v>
                </c:pt>
                <c:pt idx="175">
                  <c:v>33817</c:v>
                </c:pt>
                <c:pt idx="176">
                  <c:v>33848</c:v>
                </c:pt>
                <c:pt idx="177">
                  <c:v>33878</c:v>
                </c:pt>
                <c:pt idx="178">
                  <c:v>33909</c:v>
                </c:pt>
                <c:pt idx="179">
                  <c:v>33939</c:v>
                </c:pt>
                <c:pt idx="180">
                  <c:v>33970</c:v>
                </c:pt>
                <c:pt idx="181">
                  <c:v>34001</c:v>
                </c:pt>
                <c:pt idx="182">
                  <c:v>34029</c:v>
                </c:pt>
                <c:pt idx="183">
                  <c:v>34060</c:v>
                </c:pt>
                <c:pt idx="184">
                  <c:v>34090</c:v>
                </c:pt>
                <c:pt idx="185">
                  <c:v>34121</c:v>
                </c:pt>
                <c:pt idx="186">
                  <c:v>34151</c:v>
                </c:pt>
                <c:pt idx="187">
                  <c:v>34182</c:v>
                </c:pt>
                <c:pt idx="188">
                  <c:v>34213</c:v>
                </c:pt>
                <c:pt idx="189">
                  <c:v>34243</c:v>
                </c:pt>
                <c:pt idx="190">
                  <c:v>34274</c:v>
                </c:pt>
                <c:pt idx="191">
                  <c:v>34304</c:v>
                </c:pt>
                <c:pt idx="192">
                  <c:v>34335</c:v>
                </c:pt>
                <c:pt idx="193">
                  <c:v>34366</c:v>
                </c:pt>
                <c:pt idx="194">
                  <c:v>34394</c:v>
                </c:pt>
                <c:pt idx="195">
                  <c:v>34425</c:v>
                </c:pt>
                <c:pt idx="196">
                  <c:v>34455</c:v>
                </c:pt>
                <c:pt idx="197">
                  <c:v>34486</c:v>
                </c:pt>
                <c:pt idx="198">
                  <c:v>34516</c:v>
                </c:pt>
                <c:pt idx="199">
                  <c:v>34547</c:v>
                </c:pt>
                <c:pt idx="200">
                  <c:v>34578</c:v>
                </c:pt>
                <c:pt idx="201">
                  <c:v>34608</c:v>
                </c:pt>
                <c:pt idx="202">
                  <c:v>34639</c:v>
                </c:pt>
                <c:pt idx="203">
                  <c:v>34669</c:v>
                </c:pt>
                <c:pt idx="204">
                  <c:v>34700</c:v>
                </c:pt>
                <c:pt idx="205">
                  <c:v>34731</c:v>
                </c:pt>
                <c:pt idx="206">
                  <c:v>34759</c:v>
                </c:pt>
                <c:pt idx="207">
                  <c:v>34790</c:v>
                </c:pt>
                <c:pt idx="208">
                  <c:v>34820</c:v>
                </c:pt>
                <c:pt idx="209">
                  <c:v>34851</c:v>
                </c:pt>
                <c:pt idx="210">
                  <c:v>34881</c:v>
                </c:pt>
                <c:pt idx="211">
                  <c:v>34912</c:v>
                </c:pt>
                <c:pt idx="212">
                  <c:v>34943</c:v>
                </c:pt>
                <c:pt idx="213">
                  <c:v>34973</c:v>
                </c:pt>
                <c:pt idx="214">
                  <c:v>35004</c:v>
                </c:pt>
                <c:pt idx="215">
                  <c:v>35034</c:v>
                </c:pt>
                <c:pt idx="216">
                  <c:v>35065</c:v>
                </c:pt>
                <c:pt idx="217">
                  <c:v>35096</c:v>
                </c:pt>
                <c:pt idx="218">
                  <c:v>35125</c:v>
                </c:pt>
                <c:pt idx="219">
                  <c:v>35156</c:v>
                </c:pt>
                <c:pt idx="220">
                  <c:v>35186</c:v>
                </c:pt>
                <c:pt idx="221">
                  <c:v>35217</c:v>
                </c:pt>
                <c:pt idx="222">
                  <c:v>35247</c:v>
                </c:pt>
                <c:pt idx="223">
                  <c:v>35278</c:v>
                </c:pt>
                <c:pt idx="224">
                  <c:v>35309</c:v>
                </c:pt>
                <c:pt idx="225">
                  <c:v>35339</c:v>
                </c:pt>
                <c:pt idx="226">
                  <c:v>35370</c:v>
                </c:pt>
                <c:pt idx="227">
                  <c:v>35400</c:v>
                </c:pt>
                <c:pt idx="228">
                  <c:v>35431</c:v>
                </c:pt>
                <c:pt idx="229">
                  <c:v>35462</c:v>
                </c:pt>
                <c:pt idx="230">
                  <c:v>35490</c:v>
                </c:pt>
                <c:pt idx="231">
                  <c:v>35521</c:v>
                </c:pt>
                <c:pt idx="232">
                  <c:v>35551</c:v>
                </c:pt>
                <c:pt idx="233">
                  <c:v>35582</c:v>
                </c:pt>
                <c:pt idx="234">
                  <c:v>35612</c:v>
                </c:pt>
                <c:pt idx="235">
                  <c:v>35643</c:v>
                </c:pt>
                <c:pt idx="236">
                  <c:v>35674</c:v>
                </c:pt>
                <c:pt idx="237">
                  <c:v>35704</c:v>
                </c:pt>
                <c:pt idx="238">
                  <c:v>35735</c:v>
                </c:pt>
                <c:pt idx="239">
                  <c:v>35765</c:v>
                </c:pt>
                <c:pt idx="240">
                  <c:v>35796</c:v>
                </c:pt>
                <c:pt idx="241">
                  <c:v>35827</c:v>
                </c:pt>
                <c:pt idx="242">
                  <c:v>35855</c:v>
                </c:pt>
                <c:pt idx="243">
                  <c:v>35886</c:v>
                </c:pt>
                <c:pt idx="244">
                  <c:v>35916</c:v>
                </c:pt>
                <c:pt idx="245">
                  <c:v>35947</c:v>
                </c:pt>
                <c:pt idx="246">
                  <c:v>35977</c:v>
                </c:pt>
                <c:pt idx="247">
                  <c:v>36008</c:v>
                </c:pt>
                <c:pt idx="248">
                  <c:v>36039</c:v>
                </c:pt>
                <c:pt idx="249">
                  <c:v>36069</c:v>
                </c:pt>
                <c:pt idx="250">
                  <c:v>36100</c:v>
                </c:pt>
                <c:pt idx="251">
                  <c:v>36130</c:v>
                </c:pt>
                <c:pt idx="252">
                  <c:v>36161</c:v>
                </c:pt>
                <c:pt idx="253">
                  <c:v>36192</c:v>
                </c:pt>
                <c:pt idx="254">
                  <c:v>36220</c:v>
                </c:pt>
                <c:pt idx="255">
                  <c:v>36251</c:v>
                </c:pt>
                <c:pt idx="256">
                  <c:v>36281</c:v>
                </c:pt>
                <c:pt idx="257">
                  <c:v>36312</c:v>
                </c:pt>
                <c:pt idx="258">
                  <c:v>36342</c:v>
                </c:pt>
                <c:pt idx="259">
                  <c:v>36373</c:v>
                </c:pt>
                <c:pt idx="260">
                  <c:v>36404</c:v>
                </c:pt>
                <c:pt idx="261">
                  <c:v>36434</c:v>
                </c:pt>
                <c:pt idx="262">
                  <c:v>36465</c:v>
                </c:pt>
                <c:pt idx="263">
                  <c:v>36495</c:v>
                </c:pt>
                <c:pt idx="264">
                  <c:v>36526</c:v>
                </c:pt>
                <c:pt idx="265">
                  <c:v>36557</c:v>
                </c:pt>
                <c:pt idx="266">
                  <c:v>36586</c:v>
                </c:pt>
                <c:pt idx="267">
                  <c:v>36617</c:v>
                </c:pt>
                <c:pt idx="268">
                  <c:v>36647</c:v>
                </c:pt>
                <c:pt idx="269">
                  <c:v>36678</c:v>
                </c:pt>
                <c:pt idx="270">
                  <c:v>36708</c:v>
                </c:pt>
                <c:pt idx="271">
                  <c:v>36739</c:v>
                </c:pt>
                <c:pt idx="272">
                  <c:v>36770</c:v>
                </c:pt>
                <c:pt idx="273">
                  <c:v>36800</c:v>
                </c:pt>
                <c:pt idx="274">
                  <c:v>36831</c:v>
                </c:pt>
                <c:pt idx="275">
                  <c:v>36861</c:v>
                </c:pt>
                <c:pt idx="276">
                  <c:v>36892</c:v>
                </c:pt>
                <c:pt idx="277">
                  <c:v>36923</c:v>
                </c:pt>
                <c:pt idx="278">
                  <c:v>36951</c:v>
                </c:pt>
                <c:pt idx="279">
                  <c:v>36982</c:v>
                </c:pt>
                <c:pt idx="280">
                  <c:v>37012</c:v>
                </c:pt>
                <c:pt idx="281">
                  <c:v>37043</c:v>
                </c:pt>
                <c:pt idx="282">
                  <c:v>37073</c:v>
                </c:pt>
                <c:pt idx="283">
                  <c:v>37104</c:v>
                </c:pt>
                <c:pt idx="284">
                  <c:v>37135</c:v>
                </c:pt>
                <c:pt idx="285">
                  <c:v>37165</c:v>
                </c:pt>
                <c:pt idx="286">
                  <c:v>37196</c:v>
                </c:pt>
                <c:pt idx="287">
                  <c:v>37226</c:v>
                </c:pt>
                <c:pt idx="288">
                  <c:v>37257</c:v>
                </c:pt>
                <c:pt idx="289">
                  <c:v>37288</c:v>
                </c:pt>
                <c:pt idx="290">
                  <c:v>37316</c:v>
                </c:pt>
                <c:pt idx="291">
                  <c:v>37347</c:v>
                </c:pt>
                <c:pt idx="292">
                  <c:v>37377</c:v>
                </c:pt>
                <c:pt idx="293">
                  <c:v>37408</c:v>
                </c:pt>
                <c:pt idx="294">
                  <c:v>37438</c:v>
                </c:pt>
                <c:pt idx="295">
                  <c:v>37469</c:v>
                </c:pt>
                <c:pt idx="296">
                  <c:v>37500</c:v>
                </c:pt>
                <c:pt idx="297">
                  <c:v>37530</c:v>
                </c:pt>
                <c:pt idx="298">
                  <c:v>37561</c:v>
                </c:pt>
                <c:pt idx="299">
                  <c:v>37591</c:v>
                </c:pt>
                <c:pt idx="300">
                  <c:v>37622</c:v>
                </c:pt>
                <c:pt idx="301">
                  <c:v>37653</c:v>
                </c:pt>
                <c:pt idx="302">
                  <c:v>37681</c:v>
                </c:pt>
                <c:pt idx="303">
                  <c:v>37712</c:v>
                </c:pt>
                <c:pt idx="304">
                  <c:v>37742</c:v>
                </c:pt>
                <c:pt idx="305">
                  <c:v>37773</c:v>
                </c:pt>
                <c:pt idx="306">
                  <c:v>37803</c:v>
                </c:pt>
                <c:pt idx="307">
                  <c:v>37834</c:v>
                </c:pt>
                <c:pt idx="308">
                  <c:v>37865</c:v>
                </c:pt>
                <c:pt idx="309">
                  <c:v>37895</c:v>
                </c:pt>
                <c:pt idx="310">
                  <c:v>37926</c:v>
                </c:pt>
                <c:pt idx="311">
                  <c:v>37956</c:v>
                </c:pt>
                <c:pt idx="312">
                  <c:v>37987</c:v>
                </c:pt>
                <c:pt idx="313">
                  <c:v>38018</c:v>
                </c:pt>
                <c:pt idx="314">
                  <c:v>38047</c:v>
                </c:pt>
                <c:pt idx="315">
                  <c:v>38078</c:v>
                </c:pt>
                <c:pt idx="316">
                  <c:v>38108</c:v>
                </c:pt>
                <c:pt idx="317">
                  <c:v>38139</c:v>
                </c:pt>
                <c:pt idx="318">
                  <c:v>38169</c:v>
                </c:pt>
                <c:pt idx="319">
                  <c:v>38200</c:v>
                </c:pt>
                <c:pt idx="320">
                  <c:v>38231</c:v>
                </c:pt>
                <c:pt idx="321">
                  <c:v>38261</c:v>
                </c:pt>
                <c:pt idx="322">
                  <c:v>38292</c:v>
                </c:pt>
                <c:pt idx="323">
                  <c:v>38322</c:v>
                </c:pt>
                <c:pt idx="324">
                  <c:v>38353</c:v>
                </c:pt>
                <c:pt idx="325">
                  <c:v>38384</c:v>
                </c:pt>
                <c:pt idx="326">
                  <c:v>38412</c:v>
                </c:pt>
                <c:pt idx="327">
                  <c:v>38443</c:v>
                </c:pt>
                <c:pt idx="328">
                  <c:v>38473</c:v>
                </c:pt>
                <c:pt idx="329">
                  <c:v>38504</c:v>
                </c:pt>
                <c:pt idx="330">
                  <c:v>38534</c:v>
                </c:pt>
                <c:pt idx="331">
                  <c:v>38565</c:v>
                </c:pt>
                <c:pt idx="332">
                  <c:v>38596</c:v>
                </c:pt>
                <c:pt idx="333">
                  <c:v>38626</c:v>
                </c:pt>
                <c:pt idx="334">
                  <c:v>38657</c:v>
                </c:pt>
                <c:pt idx="335">
                  <c:v>38687</c:v>
                </c:pt>
                <c:pt idx="336">
                  <c:v>38718</c:v>
                </c:pt>
                <c:pt idx="337">
                  <c:v>38749</c:v>
                </c:pt>
                <c:pt idx="338">
                  <c:v>38777</c:v>
                </c:pt>
                <c:pt idx="339">
                  <c:v>38808</c:v>
                </c:pt>
                <c:pt idx="340">
                  <c:v>38838</c:v>
                </c:pt>
                <c:pt idx="341">
                  <c:v>38869</c:v>
                </c:pt>
                <c:pt idx="342">
                  <c:v>38899</c:v>
                </c:pt>
                <c:pt idx="343">
                  <c:v>38930</c:v>
                </c:pt>
                <c:pt idx="344">
                  <c:v>38961</c:v>
                </c:pt>
                <c:pt idx="345">
                  <c:v>38991</c:v>
                </c:pt>
                <c:pt idx="346">
                  <c:v>39022</c:v>
                </c:pt>
                <c:pt idx="347">
                  <c:v>39052</c:v>
                </c:pt>
                <c:pt idx="348">
                  <c:v>39083</c:v>
                </c:pt>
                <c:pt idx="349">
                  <c:v>39114</c:v>
                </c:pt>
                <c:pt idx="350">
                  <c:v>39142</c:v>
                </c:pt>
                <c:pt idx="351">
                  <c:v>39173</c:v>
                </c:pt>
                <c:pt idx="352">
                  <c:v>39203</c:v>
                </c:pt>
                <c:pt idx="353">
                  <c:v>39234</c:v>
                </c:pt>
                <c:pt idx="354">
                  <c:v>39264</c:v>
                </c:pt>
                <c:pt idx="355">
                  <c:v>39295</c:v>
                </c:pt>
                <c:pt idx="356">
                  <c:v>39326</c:v>
                </c:pt>
                <c:pt idx="357">
                  <c:v>39356</c:v>
                </c:pt>
                <c:pt idx="358">
                  <c:v>39387</c:v>
                </c:pt>
                <c:pt idx="359">
                  <c:v>39417</c:v>
                </c:pt>
                <c:pt idx="360">
                  <c:v>39448</c:v>
                </c:pt>
                <c:pt idx="361">
                  <c:v>39479</c:v>
                </c:pt>
                <c:pt idx="362">
                  <c:v>39508</c:v>
                </c:pt>
                <c:pt idx="363">
                  <c:v>39539</c:v>
                </c:pt>
                <c:pt idx="364">
                  <c:v>39569</c:v>
                </c:pt>
                <c:pt idx="365">
                  <c:v>39600</c:v>
                </c:pt>
                <c:pt idx="366">
                  <c:v>39630</c:v>
                </c:pt>
                <c:pt idx="367">
                  <c:v>39661</c:v>
                </c:pt>
                <c:pt idx="368">
                  <c:v>39692</c:v>
                </c:pt>
                <c:pt idx="369">
                  <c:v>39722</c:v>
                </c:pt>
                <c:pt idx="370">
                  <c:v>39753</c:v>
                </c:pt>
                <c:pt idx="371">
                  <c:v>39783</c:v>
                </c:pt>
                <c:pt idx="372">
                  <c:v>39814</c:v>
                </c:pt>
                <c:pt idx="373">
                  <c:v>39845</c:v>
                </c:pt>
                <c:pt idx="374">
                  <c:v>39873</c:v>
                </c:pt>
                <c:pt idx="375">
                  <c:v>39904</c:v>
                </c:pt>
                <c:pt idx="376">
                  <c:v>39934</c:v>
                </c:pt>
                <c:pt idx="377">
                  <c:v>39965</c:v>
                </c:pt>
                <c:pt idx="378">
                  <c:v>39995</c:v>
                </c:pt>
                <c:pt idx="379">
                  <c:v>40026</c:v>
                </c:pt>
                <c:pt idx="380">
                  <c:v>40057</c:v>
                </c:pt>
                <c:pt idx="381">
                  <c:v>40087</c:v>
                </c:pt>
                <c:pt idx="382">
                  <c:v>40118</c:v>
                </c:pt>
                <c:pt idx="383">
                  <c:v>40148</c:v>
                </c:pt>
                <c:pt idx="384">
                  <c:v>40179</c:v>
                </c:pt>
                <c:pt idx="385">
                  <c:v>40210</c:v>
                </c:pt>
                <c:pt idx="386">
                  <c:v>40238</c:v>
                </c:pt>
                <c:pt idx="387">
                  <c:v>40269</c:v>
                </c:pt>
                <c:pt idx="388">
                  <c:v>40299</c:v>
                </c:pt>
                <c:pt idx="389">
                  <c:v>40330</c:v>
                </c:pt>
                <c:pt idx="390">
                  <c:v>40360</c:v>
                </c:pt>
                <c:pt idx="391">
                  <c:v>40391</c:v>
                </c:pt>
                <c:pt idx="392">
                  <c:v>40422</c:v>
                </c:pt>
                <c:pt idx="393">
                  <c:v>40452</c:v>
                </c:pt>
                <c:pt idx="394">
                  <c:v>40483</c:v>
                </c:pt>
                <c:pt idx="395">
                  <c:v>40513</c:v>
                </c:pt>
                <c:pt idx="396">
                  <c:v>40544</c:v>
                </c:pt>
                <c:pt idx="397">
                  <c:v>40575</c:v>
                </c:pt>
                <c:pt idx="398">
                  <c:v>40603</c:v>
                </c:pt>
                <c:pt idx="399">
                  <c:v>40634</c:v>
                </c:pt>
                <c:pt idx="400">
                  <c:v>40664</c:v>
                </c:pt>
                <c:pt idx="401">
                  <c:v>40695</c:v>
                </c:pt>
                <c:pt idx="402">
                  <c:v>40725</c:v>
                </c:pt>
                <c:pt idx="403">
                  <c:v>40756</c:v>
                </c:pt>
                <c:pt idx="404">
                  <c:v>40787</c:v>
                </c:pt>
                <c:pt idx="405">
                  <c:v>40817</c:v>
                </c:pt>
                <c:pt idx="406">
                  <c:v>40848</c:v>
                </c:pt>
                <c:pt idx="407">
                  <c:v>40878</c:v>
                </c:pt>
                <c:pt idx="408">
                  <c:v>40909</c:v>
                </c:pt>
                <c:pt idx="409">
                  <c:v>40940</c:v>
                </c:pt>
                <c:pt idx="410">
                  <c:v>40969</c:v>
                </c:pt>
                <c:pt idx="411">
                  <c:v>41000</c:v>
                </c:pt>
                <c:pt idx="412">
                  <c:v>41030</c:v>
                </c:pt>
                <c:pt idx="413">
                  <c:v>41061</c:v>
                </c:pt>
                <c:pt idx="414">
                  <c:v>41091</c:v>
                </c:pt>
                <c:pt idx="415">
                  <c:v>41122</c:v>
                </c:pt>
                <c:pt idx="416">
                  <c:v>41153</c:v>
                </c:pt>
                <c:pt idx="417">
                  <c:v>41183</c:v>
                </c:pt>
                <c:pt idx="418">
                  <c:v>41214</c:v>
                </c:pt>
                <c:pt idx="419">
                  <c:v>41244</c:v>
                </c:pt>
                <c:pt idx="420">
                  <c:v>41275</c:v>
                </c:pt>
                <c:pt idx="421">
                  <c:v>41306</c:v>
                </c:pt>
                <c:pt idx="422">
                  <c:v>41334</c:v>
                </c:pt>
                <c:pt idx="423">
                  <c:v>41365</c:v>
                </c:pt>
                <c:pt idx="424">
                  <c:v>41395</c:v>
                </c:pt>
                <c:pt idx="425">
                  <c:v>41426</c:v>
                </c:pt>
                <c:pt idx="426">
                  <c:v>41456</c:v>
                </c:pt>
                <c:pt idx="427">
                  <c:v>41487</c:v>
                </c:pt>
                <c:pt idx="428">
                  <c:v>41518</c:v>
                </c:pt>
                <c:pt idx="429">
                  <c:v>41548</c:v>
                </c:pt>
                <c:pt idx="430">
                  <c:v>41579</c:v>
                </c:pt>
                <c:pt idx="431">
                  <c:v>41609</c:v>
                </c:pt>
                <c:pt idx="432">
                  <c:v>41640</c:v>
                </c:pt>
                <c:pt idx="433">
                  <c:v>41671</c:v>
                </c:pt>
                <c:pt idx="434">
                  <c:v>41699</c:v>
                </c:pt>
                <c:pt idx="435">
                  <c:v>41730</c:v>
                </c:pt>
                <c:pt idx="436">
                  <c:v>41760</c:v>
                </c:pt>
                <c:pt idx="437">
                  <c:v>41791</c:v>
                </c:pt>
                <c:pt idx="438">
                  <c:v>41821</c:v>
                </c:pt>
                <c:pt idx="439">
                  <c:v>41852</c:v>
                </c:pt>
                <c:pt idx="440">
                  <c:v>41883</c:v>
                </c:pt>
                <c:pt idx="441">
                  <c:v>41913</c:v>
                </c:pt>
                <c:pt idx="442">
                  <c:v>41944</c:v>
                </c:pt>
                <c:pt idx="443">
                  <c:v>41974</c:v>
                </c:pt>
                <c:pt idx="444">
                  <c:v>42005</c:v>
                </c:pt>
                <c:pt idx="445">
                  <c:v>42036</c:v>
                </c:pt>
                <c:pt idx="446">
                  <c:v>42064</c:v>
                </c:pt>
                <c:pt idx="447">
                  <c:v>42095</c:v>
                </c:pt>
                <c:pt idx="448">
                  <c:v>42125</c:v>
                </c:pt>
                <c:pt idx="449">
                  <c:v>42156</c:v>
                </c:pt>
                <c:pt idx="450">
                  <c:v>42186</c:v>
                </c:pt>
                <c:pt idx="451">
                  <c:v>42217</c:v>
                </c:pt>
                <c:pt idx="452">
                  <c:v>42248</c:v>
                </c:pt>
                <c:pt idx="453">
                  <c:v>42278</c:v>
                </c:pt>
                <c:pt idx="454">
                  <c:v>42309</c:v>
                </c:pt>
                <c:pt idx="455">
                  <c:v>42339</c:v>
                </c:pt>
                <c:pt idx="456">
                  <c:v>42370</c:v>
                </c:pt>
                <c:pt idx="457">
                  <c:v>42401</c:v>
                </c:pt>
                <c:pt idx="458">
                  <c:v>42430</c:v>
                </c:pt>
                <c:pt idx="459">
                  <c:v>42461</c:v>
                </c:pt>
                <c:pt idx="460">
                  <c:v>42491</c:v>
                </c:pt>
                <c:pt idx="461">
                  <c:v>42522</c:v>
                </c:pt>
                <c:pt idx="462">
                  <c:v>42567</c:v>
                </c:pt>
                <c:pt idx="463">
                  <c:v>42612</c:v>
                </c:pt>
                <c:pt idx="464">
                  <c:v>42657</c:v>
                </c:pt>
              </c:numCache>
            </c:numRef>
          </c:cat>
          <c:val>
            <c:numRef>
              <c:f>Sheet1!$C$2:$C$466</c:f>
              <c:numCache>
                <c:formatCode>General</c:formatCode>
                <c:ptCount val="465"/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150</c:v>
                </c:pt>
                <c:pt idx="25">
                  <c:v>150</c:v>
                </c:pt>
                <c:pt idx="26">
                  <c:v>150</c:v>
                </c:pt>
                <c:pt idx="27">
                  <c:v>150</c:v>
                </c:pt>
                <c:pt idx="28">
                  <c:v>150</c:v>
                </c:pt>
                <c:pt idx="29">
                  <c:v>150</c:v>
                </c:pt>
                <c:pt idx="30">
                  <c:v>150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150</c:v>
                </c:pt>
                <c:pt idx="43">
                  <c:v>150</c:v>
                </c:pt>
                <c:pt idx="44">
                  <c:v>150</c:v>
                </c:pt>
                <c:pt idx="45">
                  <c:v>150</c:v>
                </c:pt>
                <c:pt idx="46">
                  <c:v>150</c:v>
                </c:pt>
                <c:pt idx="47">
                  <c:v>150</c:v>
                </c:pt>
                <c:pt idx="48">
                  <c:v>150</c:v>
                </c:pt>
                <c:pt idx="49">
                  <c:v>150</c:v>
                </c:pt>
                <c:pt idx="50">
                  <c:v>150</c:v>
                </c:pt>
                <c:pt idx="51">
                  <c:v>150</c:v>
                </c:pt>
                <c:pt idx="52">
                  <c:v>150</c:v>
                </c:pt>
                <c:pt idx="53">
                  <c:v>150</c:v>
                </c:pt>
                <c:pt idx="54">
                  <c:v>150</c:v>
                </c:pt>
                <c:pt idx="55">
                  <c:v>150</c:v>
                </c:pt>
                <c:pt idx="56">
                  <c:v>150</c:v>
                </c:pt>
                <c:pt idx="57">
                  <c:v>150</c:v>
                </c:pt>
                <c:pt idx="58">
                  <c:v>150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150</c:v>
                </c:pt>
                <c:pt idx="151">
                  <c:v>150</c:v>
                </c:pt>
                <c:pt idx="152">
                  <c:v>150</c:v>
                </c:pt>
                <c:pt idx="153">
                  <c:v>150</c:v>
                </c:pt>
                <c:pt idx="154">
                  <c:v>150</c:v>
                </c:pt>
                <c:pt idx="155">
                  <c:v>150</c:v>
                </c:pt>
                <c:pt idx="156">
                  <c:v>150</c:v>
                </c:pt>
                <c:pt idx="157">
                  <c:v>150</c:v>
                </c:pt>
                <c:pt idx="158">
                  <c:v>150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150</c:v>
                </c:pt>
                <c:pt idx="279">
                  <c:v>150</c:v>
                </c:pt>
                <c:pt idx="280">
                  <c:v>150</c:v>
                </c:pt>
                <c:pt idx="281">
                  <c:v>150</c:v>
                </c:pt>
                <c:pt idx="282">
                  <c:v>150</c:v>
                </c:pt>
                <c:pt idx="283">
                  <c:v>150</c:v>
                </c:pt>
                <c:pt idx="284">
                  <c:v>150</c:v>
                </c:pt>
                <c:pt idx="285">
                  <c:v>150</c:v>
                </c:pt>
                <c:pt idx="286">
                  <c:v>150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150</c:v>
                </c:pt>
                <c:pt idx="360">
                  <c:v>150</c:v>
                </c:pt>
                <c:pt idx="361">
                  <c:v>150</c:v>
                </c:pt>
                <c:pt idx="362">
                  <c:v>150</c:v>
                </c:pt>
                <c:pt idx="363">
                  <c:v>150</c:v>
                </c:pt>
                <c:pt idx="364">
                  <c:v>150</c:v>
                </c:pt>
                <c:pt idx="365">
                  <c:v>150</c:v>
                </c:pt>
                <c:pt idx="366">
                  <c:v>150</c:v>
                </c:pt>
                <c:pt idx="367">
                  <c:v>150</c:v>
                </c:pt>
                <c:pt idx="368">
                  <c:v>150</c:v>
                </c:pt>
                <c:pt idx="369">
                  <c:v>150</c:v>
                </c:pt>
                <c:pt idx="370">
                  <c:v>150</c:v>
                </c:pt>
                <c:pt idx="371">
                  <c:v>150</c:v>
                </c:pt>
                <c:pt idx="372">
                  <c:v>150</c:v>
                </c:pt>
                <c:pt idx="373">
                  <c:v>150</c:v>
                </c:pt>
                <c:pt idx="374">
                  <c:v>150</c:v>
                </c:pt>
                <c:pt idx="375">
                  <c:v>150</c:v>
                </c:pt>
                <c:pt idx="376">
                  <c:v>150</c:v>
                </c:pt>
                <c:pt idx="377">
                  <c:v>150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3"/>
        <c:axId val="92310528"/>
        <c:axId val="9290624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Sheet1!$A$2:$A$466</c:f>
              <c:numCache>
                <c:formatCode>mmm\-yy</c:formatCode>
                <c:ptCount val="465"/>
                <c:pt idx="0">
                  <c:v>28491</c:v>
                </c:pt>
                <c:pt idx="1">
                  <c:v>28522</c:v>
                </c:pt>
                <c:pt idx="2">
                  <c:v>28550</c:v>
                </c:pt>
                <c:pt idx="3">
                  <c:v>28581</c:v>
                </c:pt>
                <c:pt idx="4">
                  <c:v>28611</c:v>
                </c:pt>
                <c:pt idx="5">
                  <c:v>28642</c:v>
                </c:pt>
                <c:pt idx="6">
                  <c:v>28672</c:v>
                </c:pt>
                <c:pt idx="7">
                  <c:v>28703</c:v>
                </c:pt>
                <c:pt idx="8">
                  <c:v>28734</c:v>
                </c:pt>
                <c:pt idx="9">
                  <c:v>28764</c:v>
                </c:pt>
                <c:pt idx="10">
                  <c:v>28795</c:v>
                </c:pt>
                <c:pt idx="11">
                  <c:v>28825</c:v>
                </c:pt>
                <c:pt idx="12">
                  <c:v>28856</c:v>
                </c:pt>
                <c:pt idx="13">
                  <c:v>28887</c:v>
                </c:pt>
                <c:pt idx="14">
                  <c:v>28915</c:v>
                </c:pt>
                <c:pt idx="15">
                  <c:v>28946</c:v>
                </c:pt>
                <c:pt idx="16">
                  <c:v>28976</c:v>
                </c:pt>
                <c:pt idx="17">
                  <c:v>29007</c:v>
                </c:pt>
                <c:pt idx="18">
                  <c:v>29037</c:v>
                </c:pt>
                <c:pt idx="19">
                  <c:v>29068</c:v>
                </c:pt>
                <c:pt idx="20">
                  <c:v>29099</c:v>
                </c:pt>
                <c:pt idx="21">
                  <c:v>29129</c:v>
                </c:pt>
                <c:pt idx="22">
                  <c:v>29160</c:v>
                </c:pt>
                <c:pt idx="23">
                  <c:v>29190</c:v>
                </c:pt>
                <c:pt idx="24">
                  <c:v>29221</c:v>
                </c:pt>
                <c:pt idx="25">
                  <c:v>29252</c:v>
                </c:pt>
                <c:pt idx="26">
                  <c:v>29281</c:v>
                </c:pt>
                <c:pt idx="27">
                  <c:v>29312</c:v>
                </c:pt>
                <c:pt idx="28">
                  <c:v>29342</c:v>
                </c:pt>
                <c:pt idx="29">
                  <c:v>29373</c:v>
                </c:pt>
                <c:pt idx="30">
                  <c:v>29403</c:v>
                </c:pt>
                <c:pt idx="31">
                  <c:v>29434</c:v>
                </c:pt>
                <c:pt idx="32">
                  <c:v>29465</c:v>
                </c:pt>
                <c:pt idx="33">
                  <c:v>29495</c:v>
                </c:pt>
                <c:pt idx="34">
                  <c:v>29526</c:v>
                </c:pt>
                <c:pt idx="35">
                  <c:v>29556</c:v>
                </c:pt>
                <c:pt idx="36">
                  <c:v>29587</c:v>
                </c:pt>
                <c:pt idx="37">
                  <c:v>29618</c:v>
                </c:pt>
                <c:pt idx="38">
                  <c:v>29646</c:v>
                </c:pt>
                <c:pt idx="39">
                  <c:v>29677</c:v>
                </c:pt>
                <c:pt idx="40">
                  <c:v>29707</c:v>
                </c:pt>
                <c:pt idx="41">
                  <c:v>29738</c:v>
                </c:pt>
                <c:pt idx="42">
                  <c:v>29768</c:v>
                </c:pt>
                <c:pt idx="43">
                  <c:v>29799</c:v>
                </c:pt>
                <c:pt idx="44">
                  <c:v>29830</c:v>
                </c:pt>
                <c:pt idx="45">
                  <c:v>29860</c:v>
                </c:pt>
                <c:pt idx="46">
                  <c:v>29891</c:v>
                </c:pt>
                <c:pt idx="47">
                  <c:v>29921</c:v>
                </c:pt>
                <c:pt idx="48">
                  <c:v>29952</c:v>
                </c:pt>
                <c:pt idx="49">
                  <c:v>29983</c:v>
                </c:pt>
                <c:pt idx="50">
                  <c:v>30011</c:v>
                </c:pt>
                <c:pt idx="51">
                  <c:v>30042</c:v>
                </c:pt>
                <c:pt idx="52">
                  <c:v>30072</c:v>
                </c:pt>
                <c:pt idx="53">
                  <c:v>30103</c:v>
                </c:pt>
                <c:pt idx="54">
                  <c:v>30133</c:v>
                </c:pt>
                <c:pt idx="55">
                  <c:v>30164</c:v>
                </c:pt>
                <c:pt idx="56">
                  <c:v>30195</c:v>
                </c:pt>
                <c:pt idx="57">
                  <c:v>30225</c:v>
                </c:pt>
                <c:pt idx="58">
                  <c:v>30256</c:v>
                </c:pt>
                <c:pt idx="59">
                  <c:v>30286</c:v>
                </c:pt>
                <c:pt idx="60">
                  <c:v>30317</c:v>
                </c:pt>
                <c:pt idx="61">
                  <c:v>30348</c:v>
                </c:pt>
                <c:pt idx="62">
                  <c:v>30376</c:v>
                </c:pt>
                <c:pt idx="63">
                  <c:v>30407</c:v>
                </c:pt>
                <c:pt idx="64">
                  <c:v>30437</c:v>
                </c:pt>
                <c:pt idx="65">
                  <c:v>30468</c:v>
                </c:pt>
                <c:pt idx="66">
                  <c:v>30498</c:v>
                </c:pt>
                <c:pt idx="67">
                  <c:v>30529</c:v>
                </c:pt>
                <c:pt idx="68">
                  <c:v>30560</c:v>
                </c:pt>
                <c:pt idx="69">
                  <c:v>30590</c:v>
                </c:pt>
                <c:pt idx="70">
                  <c:v>30621</c:v>
                </c:pt>
                <c:pt idx="71">
                  <c:v>30651</c:v>
                </c:pt>
                <c:pt idx="72">
                  <c:v>30682</c:v>
                </c:pt>
                <c:pt idx="73">
                  <c:v>30713</c:v>
                </c:pt>
                <c:pt idx="74">
                  <c:v>30742</c:v>
                </c:pt>
                <c:pt idx="75">
                  <c:v>30773</c:v>
                </c:pt>
                <c:pt idx="76">
                  <c:v>30803</c:v>
                </c:pt>
                <c:pt idx="77">
                  <c:v>30834</c:v>
                </c:pt>
                <c:pt idx="78">
                  <c:v>30864</c:v>
                </c:pt>
                <c:pt idx="79">
                  <c:v>30895</c:v>
                </c:pt>
                <c:pt idx="80">
                  <c:v>30926</c:v>
                </c:pt>
                <c:pt idx="81">
                  <c:v>30956</c:v>
                </c:pt>
                <c:pt idx="82">
                  <c:v>30987</c:v>
                </c:pt>
                <c:pt idx="83">
                  <c:v>31017</c:v>
                </c:pt>
                <c:pt idx="84">
                  <c:v>31048</c:v>
                </c:pt>
                <c:pt idx="85">
                  <c:v>31079</c:v>
                </c:pt>
                <c:pt idx="86">
                  <c:v>31107</c:v>
                </c:pt>
                <c:pt idx="87">
                  <c:v>31138</c:v>
                </c:pt>
                <c:pt idx="88">
                  <c:v>31168</c:v>
                </c:pt>
                <c:pt idx="89">
                  <c:v>31199</c:v>
                </c:pt>
                <c:pt idx="90">
                  <c:v>31229</c:v>
                </c:pt>
                <c:pt idx="91">
                  <c:v>31260</c:v>
                </c:pt>
                <c:pt idx="92">
                  <c:v>31291</c:v>
                </c:pt>
                <c:pt idx="93">
                  <c:v>31321</c:v>
                </c:pt>
                <c:pt idx="94">
                  <c:v>31352</c:v>
                </c:pt>
                <c:pt idx="95">
                  <c:v>31382</c:v>
                </c:pt>
                <c:pt idx="96">
                  <c:v>31413</c:v>
                </c:pt>
                <c:pt idx="97">
                  <c:v>31444</c:v>
                </c:pt>
                <c:pt idx="98">
                  <c:v>31472</c:v>
                </c:pt>
                <c:pt idx="99">
                  <c:v>31503</c:v>
                </c:pt>
                <c:pt idx="100">
                  <c:v>31533</c:v>
                </c:pt>
                <c:pt idx="101">
                  <c:v>31564</c:v>
                </c:pt>
                <c:pt idx="102">
                  <c:v>31594</c:v>
                </c:pt>
                <c:pt idx="103">
                  <c:v>31625</c:v>
                </c:pt>
                <c:pt idx="104">
                  <c:v>31656</c:v>
                </c:pt>
                <c:pt idx="105">
                  <c:v>31686</c:v>
                </c:pt>
                <c:pt idx="106">
                  <c:v>31717</c:v>
                </c:pt>
                <c:pt idx="107">
                  <c:v>31747</c:v>
                </c:pt>
                <c:pt idx="108">
                  <c:v>31778</c:v>
                </c:pt>
                <c:pt idx="109">
                  <c:v>31809</c:v>
                </c:pt>
                <c:pt idx="110">
                  <c:v>31837</c:v>
                </c:pt>
                <c:pt idx="111">
                  <c:v>31868</c:v>
                </c:pt>
                <c:pt idx="112">
                  <c:v>31898</c:v>
                </c:pt>
                <c:pt idx="113">
                  <c:v>31929</c:v>
                </c:pt>
                <c:pt idx="114">
                  <c:v>31959</c:v>
                </c:pt>
                <c:pt idx="115">
                  <c:v>31990</c:v>
                </c:pt>
                <c:pt idx="116">
                  <c:v>32021</c:v>
                </c:pt>
                <c:pt idx="117">
                  <c:v>32051</c:v>
                </c:pt>
                <c:pt idx="118">
                  <c:v>32082</c:v>
                </c:pt>
                <c:pt idx="119">
                  <c:v>32112</c:v>
                </c:pt>
                <c:pt idx="120">
                  <c:v>32143</c:v>
                </c:pt>
                <c:pt idx="121">
                  <c:v>32174</c:v>
                </c:pt>
                <c:pt idx="122">
                  <c:v>32203</c:v>
                </c:pt>
                <c:pt idx="123">
                  <c:v>32234</c:v>
                </c:pt>
                <c:pt idx="124">
                  <c:v>32264</c:v>
                </c:pt>
                <c:pt idx="125">
                  <c:v>32295</c:v>
                </c:pt>
                <c:pt idx="126">
                  <c:v>32325</c:v>
                </c:pt>
                <c:pt idx="127">
                  <c:v>32356</c:v>
                </c:pt>
                <c:pt idx="128">
                  <c:v>32387</c:v>
                </c:pt>
                <c:pt idx="129">
                  <c:v>32417</c:v>
                </c:pt>
                <c:pt idx="130">
                  <c:v>32448</c:v>
                </c:pt>
                <c:pt idx="131">
                  <c:v>32478</c:v>
                </c:pt>
                <c:pt idx="132">
                  <c:v>32509</c:v>
                </c:pt>
                <c:pt idx="133">
                  <c:v>32540</c:v>
                </c:pt>
                <c:pt idx="134">
                  <c:v>32568</c:v>
                </c:pt>
                <c:pt idx="135">
                  <c:v>32599</c:v>
                </c:pt>
                <c:pt idx="136">
                  <c:v>32629</c:v>
                </c:pt>
                <c:pt idx="137">
                  <c:v>32660</c:v>
                </c:pt>
                <c:pt idx="138">
                  <c:v>32690</c:v>
                </c:pt>
                <c:pt idx="139">
                  <c:v>32721</c:v>
                </c:pt>
                <c:pt idx="140">
                  <c:v>32752</c:v>
                </c:pt>
                <c:pt idx="141">
                  <c:v>32782</c:v>
                </c:pt>
                <c:pt idx="142">
                  <c:v>32813</c:v>
                </c:pt>
                <c:pt idx="143">
                  <c:v>32843</c:v>
                </c:pt>
                <c:pt idx="144">
                  <c:v>32874</c:v>
                </c:pt>
                <c:pt idx="145">
                  <c:v>32905</c:v>
                </c:pt>
                <c:pt idx="146">
                  <c:v>32933</c:v>
                </c:pt>
                <c:pt idx="147">
                  <c:v>32964</c:v>
                </c:pt>
                <c:pt idx="148">
                  <c:v>32994</c:v>
                </c:pt>
                <c:pt idx="149">
                  <c:v>33025</c:v>
                </c:pt>
                <c:pt idx="150">
                  <c:v>33055</c:v>
                </c:pt>
                <c:pt idx="151">
                  <c:v>33086</c:v>
                </c:pt>
                <c:pt idx="152">
                  <c:v>33117</c:v>
                </c:pt>
                <c:pt idx="153">
                  <c:v>33147</c:v>
                </c:pt>
                <c:pt idx="154">
                  <c:v>33178</c:v>
                </c:pt>
                <c:pt idx="155">
                  <c:v>33208</c:v>
                </c:pt>
                <c:pt idx="156">
                  <c:v>33239</c:v>
                </c:pt>
                <c:pt idx="157">
                  <c:v>33270</c:v>
                </c:pt>
                <c:pt idx="158">
                  <c:v>33298</c:v>
                </c:pt>
                <c:pt idx="159">
                  <c:v>33329</c:v>
                </c:pt>
                <c:pt idx="160">
                  <c:v>33359</c:v>
                </c:pt>
                <c:pt idx="161">
                  <c:v>33390</c:v>
                </c:pt>
                <c:pt idx="162">
                  <c:v>33420</c:v>
                </c:pt>
                <c:pt idx="163">
                  <c:v>33451</c:v>
                </c:pt>
                <c:pt idx="164">
                  <c:v>33482</c:v>
                </c:pt>
                <c:pt idx="165">
                  <c:v>33512</c:v>
                </c:pt>
                <c:pt idx="166">
                  <c:v>33543</c:v>
                </c:pt>
                <c:pt idx="167">
                  <c:v>33573</c:v>
                </c:pt>
                <c:pt idx="168">
                  <c:v>33604</c:v>
                </c:pt>
                <c:pt idx="169">
                  <c:v>33635</c:v>
                </c:pt>
                <c:pt idx="170">
                  <c:v>33664</c:v>
                </c:pt>
                <c:pt idx="171">
                  <c:v>33695</c:v>
                </c:pt>
                <c:pt idx="172">
                  <c:v>33725</c:v>
                </c:pt>
                <c:pt idx="173">
                  <c:v>33756</c:v>
                </c:pt>
                <c:pt idx="174">
                  <c:v>33786</c:v>
                </c:pt>
                <c:pt idx="175">
                  <c:v>33817</c:v>
                </c:pt>
                <c:pt idx="176">
                  <c:v>33848</c:v>
                </c:pt>
                <c:pt idx="177">
                  <c:v>33878</c:v>
                </c:pt>
                <c:pt idx="178">
                  <c:v>33909</c:v>
                </c:pt>
                <c:pt idx="179">
                  <c:v>33939</c:v>
                </c:pt>
                <c:pt idx="180">
                  <c:v>33970</c:v>
                </c:pt>
                <c:pt idx="181">
                  <c:v>34001</c:v>
                </c:pt>
                <c:pt idx="182">
                  <c:v>34029</c:v>
                </c:pt>
                <c:pt idx="183">
                  <c:v>34060</c:v>
                </c:pt>
                <c:pt idx="184">
                  <c:v>34090</c:v>
                </c:pt>
                <c:pt idx="185">
                  <c:v>34121</c:v>
                </c:pt>
                <c:pt idx="186">
                  <c:v>34151</c:v>
                </c:pt>
                <c:pt idx="187">
                  <c:v>34182</c:v>
                </c:pt>
                <c:pt idx="188">
                  <c:v>34213</c:v>
                </c:pt>
                <c:pt idx="189">
                  <c:v>34243</c:v>
                </c:pt>
                <c:pt idx="190">
                  <c:v>34274</c:v>
                </c:pt>
                <c:pt idx="191">
                  <c:v>34304</c:v>
                </c:pt>
                <c:pt idx="192">
                  <c:v>34335</c:v>
                </c:pt>
                <c:pt idx="193">
                  <c:v>34366</c:v>
                </c:pt>
                <c:pt idx="194">
                  <c:v>34394</c:v>
                </c:pt>
                <c:pt idx="195">
                  <c:v>34425</c:v>
                </c:pt>
                <c:pt idx="196">
                  <c:v>34455</c:v>
                </c:pt>
                <c:pt idx="197">
                  <c:v>34486</c:v>
                </c:pt>
                <c:pt idx="198">
                  <c:v>34516</c:v>
                </c:pt>
                <c:pt idx="199">
                  <c:v>34547</c:v>
                </c:pt>
                <c:pt idx="200">
                  <c:v>34578</c:v>
                </c:pt>
                <c:pt idx="201">
                  <c:v>34608</c:v>
                </c:pt>
                <c:pt idx="202">
                  <c:v>34639</c:v>
                </c:pt>
                <c:pt idx="203">
                  <c:v>34669</c:v>
                </c:pt>
                <c:pt idx="204">
                  <c:v>34700</c:v>
                </c:pt>
                <c:pt idx="205">
                  <c:v>34731</c:v>
                </c:pt>
                <c:pt idx="206">
                  <c:v>34759</c:v>
                </c:pt>
                <c:pt idx="207">
                  <c:v>34790</c:v>
                </c:pt>
                <c:pt idx="208">
                  <c:v>34820</c:v>
                </c:pt>
                <c:pt idx="209">
                  <c:v>34851</c:v>
                </c:pt>
                <c:pt idx="210">
                  <c:v>34881</c:v>
                </c:pt>
                <c:pt idx="211">
                  <c:v>34912</c:v>
                </c:pt>
                <c:pt idx="212">
                  <c:v>34943</c:v>
                </c:pt>
                <c:pt idx="213">
                  <c:v>34973</c:v>
                </c:pt>
                <c:pt idx="214">
                  <c:v>35004</c:v>
                </c:pt>
                <c:pt idx="215">
                  <c:v>35034</c:v>
                </c:pt>
                <c:pt idx="216">
                  <c:v>35065</c:v>
                </c:pt>
                <c:pt idx="217">
                  <c:v>35096</c:v>
                </c:pt>
                <c:pt idx="218">
                  <c:v>35125</c:v>
                </c:pt>
                <c:pt idx="219">
                  <c:v>35156</c:v>
                </c:pt>
                <c:pt idx="220">
                  <c:v>35186</c:v>
                </c:pt>
                <c:pt idx="221">
                  <c:v>35217</c:v>
                </c:pt>
                <c:pt idx="222">
                  <c:v>35247</c:v>
                </c:pt>
                <c:pt idx="223">
                  <c:v>35278</c:v>
                </c:pt>
                <c:pt idx="224">
                  <c:v>35309</c:v>
                </c:pt>
                <c:pt idx="225">
                  <c:v>35339</c:v>
                </c:pt>
                <c:pt idx="226">
                  <c:v>35370</c:v>
                </c:pt>
                <c:pt idx="227">
                  <c:v>35400</c:v>
                </c:pt>
                <c:pt idx="228">
                  <c:v>35431</c:v>
                </c:pt>
                <c:pt idx="229">
                  <c:v>35462</c:v>
                </c:pt>
                <c:pt idx="230">
                  <c:v>35490</c:v>
                </c:pt>
                <c:pt idx="231">
                  <c:v>35521</c:v>
                </c:pt>
                <c:pt idx="232">
                  <c:v>35551</c:v>
                </c:pt>
                <c:pt idx="233">
                  <c:v>35582</c:v>
                </c:pt>
                <c:pt idx="234">
                  <c:v>35612</c:v>
                </c:pt>
                <c:pt idx="235">
                  <c:v>35643</c:v>
                </c:pt>
                <c:pt idx="236">
                  <c:v>35674</c:v>
                </c:pt>
                <c:pt idx="237">
                  <c:v>35704</c:v>
                </c:pt>
                <c:pt idx="238">
                  <c:v>35735</c:v>
                </c:pt>
                <c:pt idx="239">
                  <c:v>35765</c:v>
                </c:pt>
                <c:pt idx="240">
                  <c:v>35796</c:v>
                </c:pt>
                <c:pt idx="241">
                  <c:v>35827</c:v>
                </c:pt>
                <c:pt idx="242">
                  <c:v>35855</c:v>
                </c:pt>
                <c:pt idx="243">
                  <c:v>35886</c:v>
                </c:pt>
                <c:pt idx="244">
                  <c:v>35916</c:v>
                </c:pt>
                <c:pt idx="245">
                  <c:v>35947</c:v>
                </c:pt>
                <c:pt idx="246">
                  <c:v>35977</c:v>
                </c:pt>
                <c:pt idx="247">
                  <c:v>36008</c:v>
                </c:pt>
                <c:pt idx="248">
                  <c:v>36039</c:v>
                </c:pt>
                <c:pt idx="249">
                  <c:v>36069</c:v>
                </c:pt>
                <c:pt idx="250">
                  <c:v>36100</c:v>
                </c:pt>
                <c:pt idx="251">
                  <c:v>36130</c:v>
                </c:pt>
                <c:pt idx="252">
                  <c:v>36161</c:v>
                </c:pt>
                <c:pt idx="253">
                  <c:v>36192</c:v>
                </c:pt>
                <c:pt idx="254">
                  <c:v>36220</c:v>
                </c:pt>
                <c:pt idx="255">
                  <c:v>36251</c:v>
                </c:pt>
                <c:pt idx="256">
                  <c:v>36281</c:v>
                </c:pt>
                <c:pt idx="257">
                  <c:v>36312</c:v>
                </c:pt>
                <c:pt idx="258">
                  <c:v>36342</c:v>
                </c:pt>
                <c:pt idx="259">
                  <c:v>36373</c:v>
                </c:pt>
                <c:pt idx="260">
                  <c:v>36404</c:v>
                </c:pt>
                <c:pt idx="261">
                  <c:v>36434</c:v>
                </c:pt>
                <c:pt idx="262">
                  <c:v>36465</c:v>
                </c:pt>
                <c:pt idx="263">
                  <c:v>36495</c:v>
                </c:pt>
                <c:pt idx="264">
                  <c:v>36526</c:v>
                </c:pt>
                <c:pt idx="265">
                  <c:v>36557</c:v>
                </c:pt>
                <c:pt idx="266">
                  <c:v>36586</c:v>
                </c:pt>
                <c:pt idx="267">
                  <c:v>36617</c:v>
                </c:pt>
                <c:pt idx="268">
                  <c:v>36647</c:v>
                </c:pt>
                <c:pt idx="269">
                  <c:v>36678</c:v>
                </c:pt>
                <c:pt idx="270">
                  <c:v>36708</c:v>
                </c:pt>
                <c:pt idx="271">
                  <c:v>36739</c:v>
                </c:pt>
                <c:pt idx="272">
                  <c:v>36770</c:v>
                </c:pt>
                <c:pt idx="273">
                  <c:v>36800</c:v>
                </c:pt>
                <c:pt idx="274">
                  <c:v>36831</c:v>
                </c:pt>
                <c:pt idx="275">
                  <c:v>36861</c:v>
                </c:pt>
                <c:pt idx="276">
                  <c:v>36892</c:v>
                </c:pt>
                <c:pt idx="277">
                  <c:v>36923</c:v>
                </c:pt>
                <c:pt idx="278">
                  <c:v>36951</c:v>
                </c:pt>
                <c:pt idx="279">
                  <c:v>36982</c:v>
                </c:pt>
                <c:pt idx="280">
                  <c:v>37012</c:v>
                </c:pt>
                <c:pt idx="281">
                  <c:v>37043</c:v>
                </c:pt>
                <c:pt idx="282">
                  <c:v>37073</c:v>
                </c:pt>
                <c:pt idx="283">
                  <c:v>37104</c:v>
                </c:pt>
                <c:pt idx="284">
                  <c:v>37135</c:v>
                </c:pt>
                <c:pt idx="285">
                  <c:v>37165</c:v>
                </c:pt>
                <c:pt idx="286">
                  <c:v>37196</c:v>
                </c:pt>
                <c:pt idx="287">
                  <c:v>37226</c:v>
                </c:pt>
                <c:pt idx="288">
                  <c:v>37257</c:v>
                </c:pt>
                <c:pt idx="289">
                  <c:v>37288</c:v>
                </c:pt>
                <c:pt idx="290">
                  <c:v>37316</c:v>
                </c:pt>
                <c:pt idx="291">
                  <c:v>37347</c:v>
                </c:pt>
                <c:pt idx="292">
                  <c:v>37377</c:v>
                </c:pt>
                <c:pt idx="293">
                  <c:v>37408</c:v>
                </c:pt>
                <c:pt idx="294">
                  <c:v>37438</c:v>
                </c:pt>
                <c:pt idx="295">
                  <c:v>37469</c:v>
                </c:pt>
                <c:pt idx="296">
                  <c:v>37500</c:v>
                </c:pt>
                <c:pt idx="297">
                  <c:v>37530</c:v>
                </c:pt>
                <c:pt idx="298">
                  <c:v>37561</c:v>
                </c:pt>
                <c:pt idx="299">
                  <c:v>37591</c:v>
                </c:pt>
                <c:pt idx="300">
                  <c:v>37622</c:v>
                </c:pt>
                <c:pt idx="301">
                  <c:v>37653</c:v>
                </c:pt>
                <c:pt idx="302">
                  <c:v>37681</c:v>
                </c:pt>
                <c:pt idx="303">
                  <c:v>37712</c:v>
                </c:pt>
                <c:pt idx="304">
                  <c:v>37742</c:v>
                </c:pt>
                <c:pt idx="305">
                  <c:v>37773</c:v>
                </c:pt>
                <c:pt idx="306">
                  <c:v>37803</c:v>
                </c:pt>
                <c:pt idx="307">
                  <c:v>37834</c:v>
                </c:pt>
                <c:pt idx="308">
                  <c:v>37865</c:v>
                </c:pt>
                <c:pt idx="309">
                  <c:v>37895</c:v>
                </c:pt>
                <c:pt idx="310">
                  <c:v>37926</c:v>
                </c:pt>
                <c:pt idx="311">
                  <c:v>37956</c:v>
                </c:pt>
                <c:pt idx="312">
                  <c:v>37987</c:v>
                </c:pt>
                <c:pt idx="313">
                  <c:v>38018</c:v>
                </c:pt>
                <c:pt idx="314">
                  <c:v>38047</c:v>
                </c:pt>
                <c:pt idx="315">
                  <c:v>38078</c:v>
                </c:pt>
                <c:pt idx="316">
                  <c:v>38108</c:v>
                </c:pt>
                <c:pt idx="317">
                  <c:v>38139</c:v>
                </c:pt>
                <c:pt idx="318">
                  <c:v>38169</c:v>
                </c:pt>
                <c:pt idx="319">
                  <c:v>38200</c:v>
                </c:pt>
                <c:pt idx="320">
                  <c:v>38231</c:v>
                </c:pt>
                <c:pt idx="321">
                  <c:v>38261</c:v>
                </c:pt>
                <c:pt idx="322">
                  <c:v>38292</c:v>
                </c:pt>
                <c:pt idx="323">
                  <c:v>38322</c:v>
                </c:pt>
                <c:pt idx="324">
                  <c:v>38353</c:v>
                </c:pt>
                <c:pt idx="325">
                  <c:v>38384</c:v>
                </c:pt>
                <c:pt idx="326">
                  <c:v>38412</c:v>
                </c:pt>
                <c:pt idx="327">
                  <c:v>38443</c:v>
                </c:pt>
                <c:pt idx="328">
                  <c:v>38473</c:v>
                </c:pt>
                <c:pt idx="329">
                  <c:v>38504</c:v>
                </c:pt>
                <c:pt idx="330">
                  <c:v>38534</c:v>
                </c:pt>
                <c:pt idx="331">
                  <c:v>38565</c:v>
                </c:pt>
                <c:pt idx="332">
                  <c:v>38596</c:v>
                </c:pt>
                <c:pt idx="333">
                  <c:v>38626</c:v>
                </c:pt>
                <c:pt idx="334">
                  <c:v>38657</c:v>
                </c:pt>
                <c:pt idx="335">
                  <c:v>38687</c:v>
                </c:pt>
                <c:pt idx="336">
                  <c:v>38718</c:v>
                </c:pt>
                <c:pt idx="337">
                  <c:v>38749</c:v>
                </c:pt>
                <c:pt idx="338">
                  <c:v>38777</c:v>
                </c:pt>
                <c:pt idx="339">
                  <c:v>38808</c:v>
                </c:pt>
                <c:pt idx="340">
                  <c:v>38838</c:v>
                </c:pt>
                <c:pt idx="341">
                  <c:v>38869</c:v>
                </c:pt>
                <c:pt idx="342">
                  <c:v>38899</c:v>
                </c:pt>
                <c:pt idx="343">
                  <c:v>38930</c:v>
                </c:pt>
                <c:pt idx="344">
                  <c:v>38961</c:v>
                </c:pt>
                <c:pt idx="345">
                  <c:v>38991</c:v>
                </c:pt>
                <c:pt idx="346">
                  <c:v>39022</c:v>
                </c:pt>
                <c:pt idx="347">
                  <c:v>39052</c:v>
                </c:pt>
                <c:pt idx="348">
                  <c:v>39083</c:v>
                </c:pt>
                <c:pt idx="349">
                  <c:v>39114</c:v>
                </c:pt>
                <c:pt idx="350">
                  <c:v>39142</c:v>
                </c:pt>
                <c:pt idx="351">
                  <c:v>39173</c:v>
                </c:pt>
                <c:pt idx="352">
                  <c:v>39203</c:v>
                </c:pt>
                <c:pt idx="353">
                  <c:v>39234</c:v>
                </c:pt>
                <c:pt idx="354">
                  <c:v>39264</c:v>
                </c:pt>
                <c:pt idx="355">
                  <c:v>39295</c:v>
                </c:pt>
                <c:pt idx="356">
                  <c:v>39326</c:v>
                </c:pt>
                <c:pt idx="357">
                  <c:v>39356</c:v>
                </c:pt>
                <c:pt idx="358">
                  <c:v>39387</c:v>
                </c:pt>
                <c:pt idx="359">
                  <c:v>39417</c:v>
                </c:pt>
                <c:pt idx="360">
                  <c:v>39448</c:v>
                </c:pt>
                <c:pt idx="361">
                  <c:v>39479</c:v>
                </c:pt>
                <c:pt idx="362">
                  <c:v>39508</c:v>
                </c:pt>
                <c:pt idx="363">
                  <c:v>39539</c:v>
                </c:pt>
                <c:pt idx="364">
                  <c:v>39569</c:v>
                </c:pt>
                <c:pt idx="365">
                  <c:v>39600</c:v>
                </c:pt>
                <c:pt idx="366">
                  <c:v>39630</c:v>
                </c:pt>
                <c:pt idx="367">
                  <c:v>39661</c:v>
                </c:pt>
                <c:pt idx="368">
                  <c:v>39692</c:v>
                </c:pt>
                <c:pt idx="369">
                  <c:v>39722</c:v>
                </c:pt>
                <c:pt idx="370">
                  <c:v>39753</c:v>
                </c:pt>
                <c:pt idx="371">
                  <c:v>39783</c:v>
                </c:pt>
                <c:pt idx="372">
                  <c:v>39814</c:v>
                </c:pt>
                <c:pt idx="373">
                  <c:v>39845</c:v>
                </c:pt>
                <c:pt idx="374">
                  <c:v>39873</c:v>
                </c:pt>
                <c:pt idx="375">
                  <c:v>39904</c:v>
                </c:pt>
                <c:pt idx="376">
                  <c:v>39934</c:v>
                </c:pt>
                <c:pt idx="377">
                  <c:v>39965</c:v>
                </c:pt>
                <c:pt idx="378">
                  <c:v>39995</c:v>
                </c:pt>
                <c:pt idx="379">
                  <c:v>40026</c:v>
                </c:pt>
                <c:pt idx="380">
                  <c:v>40057</c:v>
                </c:pt>
                <c:pt idx="381">
                  <c:v>40087</c:v>
                </c:pt>
                <c:pt idx="382">
                  <c:v>40118</c:v>
                </c:pt>
                <c:pt idx="383">
                  <c:v>40148</c:v>
                </c:pt>
                <c:pt idx="384">
                  <c:v>40179</c:v>
                </c:pt>
                <c:pt idx="385">
                  <c:v>40210</c:v>
                </c:pt>
                <c:pt idx="386">
                  <c:v>40238</c:v>
                </c:pt>
                <c:pt idx="387">
                  <c:v>40269</c:v>
                </c:pt>
                <c:pt idx="388">
                  <c:v>40299</c:v>
                </c:pt>
                <c:pt idx="389">
                  <c:v>40330</c:v>
                </c:pt>
                <c:pt idx="390">
                  <c:v>40360</c:v>
                </c:pt>
                <c:pt idx="391">
                  <c:v>40391</c:v>
                </c:pt>
                <c:pt idx="392">
                  <c:v>40422</c:v>
                </c:pt>
                <c:pt idx="393">
                  <c:v>40452</c:v>
                </c:pt>
                <c:pt idx="394">
                  <c:v>40483</c:v>
                </c:pt>
                <c:pt idx="395">
                  <c:v>40513</c:v>
                </c:pt>
                <c:pt idx="396">
                  <c:v>40544</c:v>
                </c:pt>
                <c:pt idx="397">
                  <c:v>40575</c:v>
                </c:pt>
                <c:pt idx="398">
                  <c:v>40603</c:v>
                </c:pt>
                <c:pt idx="399">
                  <c:v>40634</c:v>
                </c:pt>
                <c:pt idx="400">
                  <c:v>40664</c:v>
                </c:pt>
                <c:pt idx="401">
                  <c:v>40695</c:v>
                </c:pt>
                <c:pt idx="402">
                  <c:v>40725</c:v>
                </c:pt>
                <c:pt idx="403">
                  <c:v>40756</c:v>
                </c:pt>
                <c:pt idx="404">
                  <c:v>40787</c:v>
                </c:pt>
                <c:pt idx="405">
                  <c:v>40817</c:v>
                </c:pt>
                <c:pt idx="406">
                  <c:v>40848</c:v>
                </c:pt>
                <c:pt idx="407">
                  <c:v>40878</c:v>
                </c:pt>
                <c:pt idx="408">
                  <c:v>40909</c:v>
                </c:pt>
                <c:pt idx="409">
                  <c:v>40940</c:v>
                </c:pt>
                <c:pt idx="410">
                  <c:v>40969</c:v>
                </c:pt>
                <c:pt idx="411">
                  <c:v>41000</c:v>
                </c:pt>
                <c:pt idx="412">
                  <c:v>41030</c:v>
                </c:pt>
                <c:pt idx="413">
                  <c:v>41061</c:v>
                </c:pt>
                <c:pt idx="414">
                  <c:v>41091</c:v>
                </c:pt>
                <c:pt idx="415">
                  <c:v>41122</c:v>
                </c:pt>
                <c:pt idx="416">
                  <c:v>41153</c:v>
                </c:pt>
                <c:pt idx="417">
                  <c:v>41183</c:v>
                </c:pt>
                <c:pt idx="418">
                  <c:v>41214</c:v>
                </c:pt>
                <c:pt idx="419">
                  <c:v>41244</c:v>
                </c:pt>
                <c:pt idx="420">
                  <c:v>41275</c:v>
                </c:pt>
                <c:pt idx="421">
                  <c:v>41306</c:v>
                </c:pt>
                <c:pt idx="422">
                  <c:v>41334</c:v>
                </c:pt>
                <c:pt idx="423">
                  <c:v>41365</c:v>
                </c:pt>
                <c:pt idx="424">
                  <c:v>41395</c:v>
                </c:pt>
                <c:pt idx="425">
                  <c:v>41426</c:v>
                </c:pt>
                <c:pt idx="426">
                  <c:v>41456</c:v>
                </c:pt>
                <c:pt idx="427">
                  <c:v>41487</c:v>
                </c:pt>
                <c:pt idx="428">
                  <c:v>41518</c:v>
                </c:pt>
                <c:pt idx="429">
                  <c:v>41548</c:v>
                </c:pt>
                <c:pt idx="430">
                  <c:v>41579</c:v>
                </c:pt>
                <c:pt idx="431">
                  <c:v>41609</c:v>
                </c:pt>
                <c:pt idx="432">
                  <c:v>41640</c:v>
                </c:pt>
                <c:pt idx="433">
                  <c:v>41671</c:v>
                </c:pt>
                <c:pt idx="434">
                  <c:v>41699</c:v>
                </c:pt>
                <c:pt idx="435">
                  <c:v>41730</c:v>
                </c:pt>
                <c:pt idx="436">
                  <c:v>41760</c:v>
                </c:pt>
                <c:pt idx="437">
                  <c:v>41791</c:v>
                </c:pt>
                <c:pt idx="438">
                  <c:v>41821</c:v>
                </c:pt>
                <c:pt idx="439">
                  <c:v>41852</c:v>
                </c:pt>
                <c:pt idx="440">
                  <c:v>41883</c:v>
                </c:pt>
                <c:pt idx="441">
                  <c:v>41913</c:v>
                </c:pt>
                <c:pt idx="442">
                  <c:v>41944</c:v>
                </c:pt>
                <c:pt idx="443">
                  <c:v>41974</c:v>
                </c:pt>
                <c:pt idx="444">
                  <c:v>42005</c:v>
                </c:pt>
                <c:pt idx="445">
                  <c:v>42036</c:v>
                </c:pt>
                <c:pt idx="446">
                  <c:v>42064</c:v>
                </c:pt>
                <c:pt idx="447">
                  <c:v>42095</c:v>
                </c:pt>
                <c:pt idx="448">
                  <c:v>42125</c:v>
                </c:pt>
                <c:pt idx="449">
                  <c:v>42156</c:v>
                </c:pt>
                <c:pt idx="450">
                  <c:v>42186</c:v>
                </c:pt>
                <c:pt idx="451">
                  <c:v>42217</c:v>
                </c:pt>
                <c:pt idx="452">
                  <c:v>42248</c:v>
                </c:pt>
                <c:pt idx="453">
                  <c:v>42278</c:v>
                </c:pt>
                <c:pt idx="454">
                  <c:v>42309</c:v>
                </c:pt>
                <c:pt idx="455">
                  <c:v>42339</c:v>
                </c:pt>
                <c:pt idx="456">
                  <c:v>42370</c:v>
                </c:pt>
                <c:pt idx="457">
                  <c:v>42401</c:v>
                </c:pt>
                <c:pt idx="458">
                  <c:v>42430</c:v>
                </c:pt>
                <c:pt idx="459">
                  <c:v>42461</c:v>
                </c:pt>
                <c:pt idx="460">
                  <c:v>42491</c:v>
                </c:pt>
                <c:pt idx="461">
                  <c:v>42522</c:v>
                </c:pt>
                <c:pt idx="462">
                  <c:v>42567</c:v>
                </c:pt>
                <c:pt idx="463">
                  <c:v>42612</c:v>
                </c:pt>
                <c:pt idx="464">
                  <c:v>42657</c:v>
                </c:pt>
              </c:numCache>
            </c:numRef>
          </c:cat>
          <c:val>
            <c:numRef>
              <c:f>Sheet1!$B$2:$B$466</c:f>
              <c:numCache>
                <c:formatCode>0.0</c:formatCode>
                <c:ptCount val="465"/>
                <c:pt idx="0">
                  <c:v>107.8</c:v>
                </c:pt>
                <c:pt idx="1">
                  <c:v>107</c:v>
                </c:pt>
                <c:pt idx="2">
                  <c:v>104.7</c:v>
                </c:pt>
                <c:pt idx="3">
                  <c:v>109.9</c:v>
                </c:pt>
                <c:pt idx="4">
                  <c:v>105.5</c:v>
                </c:pt>
                <c:pt idx="5">
                  <c:v>109.5</c:v>
                </c:pt>
                <c:pt idx="6">
                  <c:v>105.4</c:v>
                </c:pt>
                <c:pt idx="7">
                  <c:v>108</c:v>
                </c:pt>
                <c:pt idx="8">
                  <c:v>106.6</c:v>
                </c:pt>
                <c:pt idx="9">
                  <c:v>108.6</c:v>
                </c:pt>
                <c:pt idx="10">
                  <c:v>96.5</c:v>
                </c:pt>
                <c:pt idx="11">
                  <c:v>102.2</c:v>
                </c:pt>
                <c:pt idx="12">
                  <c:v>99.5</c:v>
                </c:pt>
                <c:pt idx="13">
                  <c:v>101.5</c:v>
                </c:pt>
                <c:pt idx="14">
                  <c:v>96.4</c:v>
                </c:pt>
                <c:pt idx="15">
                  <c:v>94.6</c:v>
                </c:pt>
                <c:pt idx="16">
                  <c:v>96</c:v>
                </c:pt>
                <c:pt idx="17">
                  <c:v>92.7</c:v>
                </c:pt>
                <c:pt idx="18">
                  <c:v>81.400000000000006</c:v>
                </c:pt>
                <c:pt idx="19">
                  <c:v>79.400000000000006</c:v>
                </c:pt>
                <c:pt idx="20">
                  <c:v>87.8</c:v>
                </c:pt>
                <c:pt idx="21">
                  <c:v>92.3</c:v>
                </c:pt>
                <c:pt idx="22">
                  <c:v>90.2</c:v>
                </c:pt>
                <c:pt idx="23">
                  <c:v>90.7</c:v>
                </c:pt>
                <c:pt idx="24">
                  <c:v>85.9</c:v>
                </c:pt>
                <c:pt idx="25">
                  <c:v>85.3</c:v>
                </c:pt>
                <c:pt idx="26">
                  <c:v>80.8</c:v>
                </c:pt>
                <c:pt idx="27">
                  <c:v>60.5</c:v>
                </c:pt>
                <c:pt idx="28">
                  <c:v>50.1</c:v>
                </c:pt>
                <c:pt idx="29">
                  <c:v>56.1</c:v>
                </c:pt>
                <c:pt idx="30">
                  <c:v>65.400000000000006</c:v>
                </c:pt>
                <c:pt idx="31">
                  <c:v>70.8</c:v>
                </c:pt>
                <c:pt idx="32">
                  <c:v>80.3</c:v>
                </c:pt>
                <c:pt idx="33">
                  <c:v>84.2</c:v>
                </c:pt>
                <c:pt idx="34">
                  <c:v>87.2</c:v>
                </c:pt>
                <c:pt idx="35">
                  <c:v>78.599999999999994</c:v>
                </c:pt>
                <c:pt idx="36">
                  <c:v>74.400000000000006</c:v>
                </c:pt>
                <c:pt idx="37">
                  <c:v>69</c:v>
                </c:pt>
                <c:pt idx="38">
                  <c:v>77.8</c:v>
                </c:pt>
                <c:pt idx="39">
                  <c:v>81.599999999999994</c:v>
                </c:pt>
                <c:pt idx="40">
                  <c:v>86.9</c:v>
                </c:pt>
                <c:pt idx="41">
                  <c:v>83</c:v>
                </c:pt>
                <c:pt idx="42">
                  <c:v>83.5</c:v>
                </c:pt>
                <c:pt idx="43">
                  <c:v>85.7</c:v>
                </c:pt>
                <c:pt idx="44">
                  <c:v>77.599999999999994</c:v>
                </c:pt>
                <c:pt idx="45">
                  <c:v>75.599999999999994</c:v>
                </c:pt>
                <c:pt idx="46">
                  <c:v>66.900000000000006</c:v>
                </c:pt>
                <c:pt idx="47">
                  <c:v>66.599999999999994</c:v>
                </c:pt>
                <c:pt idx="48">
                  <c:v>64.900000000000006</c:v>
                </c:pt>
                <c:pt idx="49">
                  <c:v>62.3</c:v>
                </c:pt>
                <c:pt idx="50">
                  <c:v>56.7</c:v>
                </c:pt>
                <c:pt idx="51">
                  <c:v>57</c:v>
                </c:pt>
                <c:pt idx="52">
                  <c:v>61.4</c:v>
                </c:pt>
                <c:pt idx="53">
                  <c:v>56.7</c:v>
                </c:pt>
                <c:pt idx="54">
                  <c:v>63.2</c:v>
                </c:pt>
                <c:pt idx="55">
                  <c:v>56.9</c:v>
                </c:pt>
                <c:pt idx="56">
                  <c:v>58.1</c:v>
                </c:pt>
                <c:pt idx="57">
                  <c:v>54.3</c:v>
                </c:pt>
                <c:pt idx="58">
                  <c:v>57.4</c:v>
                </c:pt>
                <c:pt idx="59">
                  <c:v>59.5</c:v>
                </c:pt>
                <c:pt idx="60">
                  <c:v>59</c:v>
                </c:pt>
                <c:pt idx="61">
                  <c:v>67.599999999999994</c:v>
                </c:pt>
                <c:pt idx="62">
                  <c:v>79.400000000000006</c:v>
                </c:pt>
                <c:pt idx="63">
                  <c:v>83.1</c:v>
                </c:pt>
                <c:pt idx="64">
                  <c:v>87.7</c:v>
                </c:pt>
                <c:pt idx="65">
                  <c:v>87.5</c:v>
                </c:pt>
                <c:pt idx="66">
                  <c:v>89</c:v>
                </c:pt>
                <c:pt idx="67">
                  <c:v>91.2</c:v>
                </c:pt>
                <c:pt idx="68">
                  <c:v>91.1</c:v>
                </c:pt>
                <c:pt idx="69">
                  <c:v>92.1</c:v>
                </c:pt>
                <c:pt idx="70">
                  <c:v>96.7</c:v>
                </c:pt>
                <c:pt idx="71">
                  <c:v>103.6</c:v>
                </c:pt>
                <c:pt idx="72">
                  <c:v>103.9</c:v>
                </c:pt>
                <c:pt idx="73">
                  <c:v>101</c:v>
                </c:pt>
                <c:pt idx="74">
                  <c:v>101.1</c:v>
                </c:pt>
                <c:pt idx="75">
                  <c:v>106.1</c:v>
                </c:pt>
                <c:pt idx="76">
                  <c:v>104.8</c:v>
                </c:pt>
                <c:pt idx="77">
                  <c:v>105.8</c:v>
                </c:pt>
                <c:pt idx="78">
                  <c:v>100.4</c:v>
                </c:pt>
                <c:pt idx="79">
                  <c:v>103.1</c:v>
                </c:pt>
                <c:pt idx="80">
                  <c:v>100</c:v>
                </c:pt>
                <c:pt idx="81">
                  <c:v>99.1</c:v>
                </c:pt>
                <c:pt idx="82">
                  <c:v>105.5</c:v>
                </c:pt>
                <c:pt idx="83">
                  <c:v>97</c:v>
                </c:pt>
                <c:pt idx="84">
                  <c:v>102</c:v>
                </c:pt>
                <c:pt idx="85">
                  <c:v>103.1</c:v>
                </c:pt>
                <c:pt idx="86">
                  <c:v>96.1</c:v>
                </c:pt>
                <c:pt idx="87">
                  <c:v>104.4</c:v>
                </c:pt>
                <c:pt idx="88">
                  <c:v>99.6</c:v>
                </c:pt>
                <c:pt idx="89">
                  <c:v>102.6</c:v>
                </c:pt>
                <c:pt idx="90">
                  <c:v>103.2</c:v>
                </c:pt>
                <c:pt idx="91">
                  <c:v>100.9</c:v>
                </c:pt>
                <c:pt idx="92">
                  <c:v>96</c:v>
                </c:pt>
                <c:pt idx="93">
                  <c:v>96.1</c:v>
                </c:pt>
                <c:pt idx="94">
                  <c:v>98.1</c:v>
                </c:pt>
                <c:pt idx="95">
                  <c:v>98.2</c:v>
                </c:pt>
                <c:pt idx="96">
                  <c:v>96.9</c:v>
                </c:pt>
                <c:pt idx="97">
                  <c:v>96</c:v>
                </c:pt>
                <c:pt idx="98">
                  <c:v>95.1</c:v>
                </c:pt>
                <c:pt idx="99">
                  <c:v>100</c:v>
                </c:pt>
                <c:pt idx="100">
                  <c:v>100.2</c:v>
                </c:pt>
                <c:pt idx="101">
                  <c:v>100</c:v>
                </c:pt>
                <c:pt idx="102">
                  <c:v>97.5</c:v>
                </c:pt>
                <c:pt idx="103">
                  <c:v>91.7</c:v>
                </c:pt>
                <c:pt idx="104">
                  <c:v>89.7</c:v>
                </c:pt>
                <c:pt idx="105">
                  <c:v>85.8</c:v>
                </c:pt>
                <c:pt idx="106">
                  <c:v>89.7</c:v>
                </c:pt>
                <c:pt idx="107">
                  <c:v>93.2</c:v>
                </c:pt>
                <c:pt idx="108">
                  <c:v>85.4</c:v>
                </c:pt>
                <c:pt idx="109">
                  <c:v>91.8</c:v>
                </c:pt>
                <c:pt idx="110">
                  <c:v>95.8</c:v>
                </c:pt>
                <c:pt idx="111">
                  <c:v>97.4</c:v>
                </c:pt>
                <c:pt idx="112">
                  <c:v>103</c:v>
                </c:pt>
                <c:pt idx="113">
                  <c:v>102.1</c:v>
                </c:pt>
                <c:pt idx="114">
                  <c:v>105.8</c:v>
                </c:pt>
                <c:pt idx="115">
                  <c:v>110.7</c:v>
                </c:pt>
                <c:pt idx="116">
                  <c:v>115.7</c:v>
                </c:pt>
                <c:pt idx="117">
                  <c:v>115.1</c:v>
                </c:pt>
                <c:pt idx="118">
                  <c:v>100.8</c:v>
                </c:pt>
                <c:pt idx="119">
                  <c:v>107.7</c:v>
                </c:pt>
                <c:pt idx="120">
                  <c:v>109.9</c:v>
                </c:pt>
                <c:pt idx="121">
                  <c:v>114.9</c:v>
                </c:pt>
                <c:pt idx="122">
                  <c:v>112.7</c:v>
                </c:pt>
                <c:pt idx="123">
                  <c:v>115.7</c:v>
                </c:pt>
                <c:pt idx="124">
                  <c:v>120.2</c:v>
                </c:pt>
                <c:pt idx="125">
                  <c:v>115.7</c:v>
                </c:pt>
                <c:pt idx="126">
                  <c:v>113.5</c:v>
                </c:pt>
                <c:pt idx="127">
                  <c:v>119.7</c:v>
                </c:pt>
                <c:pt idx="128">
                  <c:v>110.7</c:v>
                </c:pt>
                <c:pt idx="129">
                  <c:v>116.9</c:v>
                </c:pt>
                <c:pt idx="130">
                  <c:v>112.9</c:v>
                </c:pt>
                <c:pt idx="131">
                  <c:v>119.4</c:v>
                </c:pt>
                <c:pt idx="132">
                  <c:v>115.8</c:v>
                </c:pt>
                <c:pt idx="133">
                  <c:v>120.7</c:v>
                </c:pt>
                <c:pt idx="134">
                  <c:v>117.4</c:v>
                </c:pt>
                <c:pt idx="135">
                  <c:v>116.6</c:v>
                </c:pt>
                <c:pt idx="136">
                  <c:v>116.7</c:v>
                </c:pt>
                <c:pt idx="137">
                  <c:v>117.2</c:v>
                </c:pt>
                <c:pt idx="138">
                  <c:v>120.4</c:v>
                </c:pt>
                <c:pt idx="139">
                  <c:v>115.4</c:v>
                </c:pt>
                <c:pt idx="140">
                  <c:v>116.3</c:v>
                </c:pt>
                <c:pt idx="141">
                  <c:v>117</c:v>
                </c:pt>
                <c:pt idx="142">
                  <c:v>115.1</c:v>
                </c:pt>
                <c:pt idx="143">
                  <c:v>113</c:v>
                </c:pt>
                <c:pt idx="144">
                  <c:v>106.5</c:v>
                </c:pt>
                <c:pt idx="145">
                  <c:v>106.7</c:v>
                </c:pt>
                <c:pt idx="146">
                  <c:v>110.6</c:v>
                </c:pt>
                <c:pt idx="147">
                  <c:v>107.3</c:v>
                </c:pt>
                <c:pt idx="148">
                  <c:v>107.3</c:v>
                </c:pt>
                <c:pt idx="149">
                  <c:v>102.4</c:v>
                </c:pt>
                <c:pt idx="150">
                  <c:v>101.7</c:v>
                </c:pt>
                <c:pt idx="151">
                  <c:v>84.7</c:v>
                </c:pt>
                <c:pt idx="152">
                  <c:v>85.6</c:v>
                </c:pt>
                <c:pt idx="153">
                  <c:v>62.6</c:v>
                </c:pt>
                <c:pt idx="154">
                  <c:v>61.7</c:v>
                </c:pt>
                <c:pt idx="155">
                  <c:v>61.2</c:v>
                </c:pt>
                <c:pt idx="156">
                  <c:v>55.1</c:v>
                </c:pt>
                <c:pt idx="157">
                  <c:v>59.4</c:v>
                </c:pt>
                <c:pt idx="158">
                  <c:v>81.099999999999994</c:v>
                </c:pt>
                <c:pt idx="159">
                  <c:v>79.400000000000006</c:v>
                </c:pt>
                <c:pt idx="160">
                  <c:v>76.400000000000006</c:v>
                </c:pt>
                <c:pt idx="161">
                  <c:v>78</c:v>
                </c:pt>
                <c:pt idx="162">
                  <c:v>77.7</c:v>
                </c:pt>
                <c:pt idx="163">
                  <c:v>76.099999999999994</c:v>
                </c:pt>
                <c:pt idx="164">
                  <c:v>72.900000000000006</c:v>
                </c:pt>
                <c:pt idx="165">
                  <c:v>60.1</c:v>
                </c:pt>
                <c:pt idx="166">
                  <c:v>52.7</c:v>
                </c:pt>
                <c:pt idx="167">
                  <c:v>52.5</c:v>
                </c:pt>
                <c:pt idx="168">
                  <c:v>50.2</c:v>
                </c:pt>
                <c:pt idx="169">
                  <c:v>47.3</c:v>
                </c:pt>
                <c:pt idx="170">
                  <c:v>56.5</c:v>
                </c:pt>
                <c:pt idx="171">
                  <c:v>65.099999999999994</c:v>
                </c:pt>
                <c:pt idx="172">
                  <c:v>71.900000000000006</c:v>
                </c:pt>
                <c:pt idx="173">
                  <c:v>72.599999999999994</c:v>
                </c:pt>
                <c:pt idx="174">
                  <c:v>61.2</c:v>
                </c:pt>
                <c:pt idx="175">
                  <c:v>59</c:v>
                </c:pt>
                <c:pt idx="176">
                  <c:v>57.3</c:v>
                </c:pt>
                <c:pt idx="177">
                  <c:v>54.6</c:v>
                </c:pt>
                <c:pt idx="178">
                  <c:v>65.599999999999994</c:v>
                </c:pt>
                <c:pt idx="179">
                  <c:v>78.099999999999994</c:v>
                </c:pt>
                <c:pt idx="180">
                  <c:v>76.7</c:v>
                </c:pt>
                <c:pt idx="181">
                  <c:v>68.5</c:v>
                </c:pt>
                <c:pt idx="182">
                  <c:v>63.2</c:v>
                </c:pt>
                <c:pt idx="183">
                  <c:v>67.599999999999994</c:v>
                </c:pt>
                <c:pt idx="184">
                  <c:v>61.9</c:v>
                </c:pt>
                <c:pt idx="185">
                  <c:v>58.6</c:v>
                </c:pt>
                <c:pt idx="186">
                  <c:v>59.2</c:v>
                </c:pt>
                <c:pt idx="187">
                  <c:v>59.3</c:v>
                </c:pt>
                <c:pt idx="188">
                  <c:v>63.8</c:v>
                </c:pt>
                <c:pt idx="189">
                  <c:v>60.5</c:v>
                </c:pt>
                <c:pt idx="190">
                  <c:v>71.900000000000006</c:v>
                </c:pt>
                <c:pt idx="191">
                  <c:v>79.8</c:v>
                </c:pt>
                <c:pt idx="192">
                  <c:v>82.6</c:v>
                </c:pt>
                <c:pt idx="193">
                  <c:v>79.900000000000006</c:v>
                </c:pt>
                <c:pt idx="194">
                  <c:v>86.7</c:v>
                </c:pt>
                <c:pt idx="195">
                  <c:v>92.1</c:v>
                </c:pt>
                <c:pt idx="196">
                  <c:v>88.9</c:v>
                </c:pt>
                <c:pt idx="197">
                  <c:v>92.5</c:v>
                </c:pt>
                <c:pt idx="198">
                  <c:v>91.3</c:v>
                </c:pt>
                <c:pt idx="199">
                  <c:v>90.4</c:v>
                </c:pt>
                <c:pt idx="200">
                  <c:v>89.5</c:v>
                </c:pt>
                <c:pt idx="201">
                  <c:v>89.1</c:v>
                </c:pt>
                <c:pt idx="202">
                  <c:v>100.4</c:v>
                </c:pt>
                <c:pt idx="203">
                  <c:v>103.4</c:v>
                </c:pt>
                <c:pt idx="204">
                  <c:v>101.4</c:v>
                </c:pt>
                <c:pt idx="205">
                  <c:v>99.4</c:v>
                </c:pt>
                <c:pt idx="206">
                  <c:v>100.2</c:v>
                </c:pt>
                <c:pt idx="207">
                  <c:v>104.6</c:v>
                </c:pt>
                <c:pt idx="208">
                  <c:v>102</c:v>
                </c:pt>
                <c:pt idx="209">
                  <c:v>94.6</c:v>
                </c:pt>
                <c:pt idx="210">
                  <c:v>101.4</c:v>
                </c:pt>
                <c:pt idx="211">
                  <c:v>102.4</c:v>
                </c:pt>
                <c:pt idx="212">
                  <c:v>97.3</c:v>
                </c:pt>
                <c:pt idx="213">
                  <c:v>96.3</c:v>
                </c:pt>
                <c:pt idx="214">
                  <c:v>101.6</c:v>
                </c:pt>
                <c:pt idx="215">
                  <c:v>99.2</c:v>
                </c:pt>
                <c:pt idx="216">
                  <c:v>88.4</c:v>
                </c:pt>
                <c:pt idx="217">
                  <c:v>98</c:v>
                </c:pt>
                <c:pt idx="218">
                  <c:v>98.4</c:v>
                </c:pt>
                <c:pt idx="219">
                  <c:v>104.8</c:v>
                </c:pt>
                <c:pt idx="220">
                  <c:v>103.5</c:v>
                </c:pt>
                <c:pt idx="221">
                  <c:v>100.1</c:v>
                </c:pt>
                <c:pt idx="222">
                  <c:v>107</c:v>
                </c:pt>
                <c:pt idx="223">
                  <c:v>112</c:v>
                </c:pt>
                <c:pt idx="224">
                  <c:v>111.8</c:v>
                </c:pt>
                <c:pt idx="225">
                  <c:v>107.3</c:v>
                </c:pt>
                <c:pt idx="226">
                  <c:v>109.5</c:v>
                </c:pt>
                <c:pt idx="227">
                  <c:v>114.2</c:v>
                </c:pt>
                <c:pt idx="228">
                  <c:v>118.7</c:v>
                </c:pt>
                <c:pt idx="229">
                  <c:v>118.9</c:v>
                </c:pt>
                <c:pt idx="230">
                  <c:v>118.5</c:v>
                </c:pt>
                <c:pt idx="231">
                  <c:v>118.5</c:v>
                </c:pt>
                <c:pt idx="232">
                  <c:v>127.9</c:v>
                </c:pt>
                <c:pt idx="233">
                  <c:v>129.9</c:v>
                </c:pt>
                <c:pt idx="234">
                  <c:v>126.3</c:v>
                </c:pt>
                <c:pt idx="235">
                  <c:v>127.6</c:v>
                </c:pt>
                <c:pt idx="236">
                  <c:v>130.19999999999999</c:v>
                </c:pt>
                <c:pt idx="237">
                  <c:v>123.4</c:v>
                </c:pt>
                <c:pt idx="238">
                  <c:v>128.1</c:v>
                </c:pt>
                <c:pt idx="239">
                  <c:v>136.19999999999999</c:v>
                </c:pt>
                <c:pt idx="240">
                  <c:v>128.30000000000001</c:v>
                </c:pt>
                <c:pt idx="241">
                  <c:v>137.4</c:v>
                </c:pt>
                <c:pt idx="242">
                  <c:v>133.80000000000001</c:v>
                </c:pt>
                <c:pt idx="243">
                  <c:v>137.19999999999999</c:v>
                </c:pt>
                <c:pt idx="244">
                  <c:v>136.30000000000001</c:v>
                </c:pt>
                <c:pt idx="245">
                  <c:v>138.19999999999999</c:v>
                </c:pt>
                <c:pt idx="246">
                  <c:v>137.19999999999999</c:v>
                </c:pt>
                <c:pt idx="247">
                  <c:v>133.1</c:v>
                </c:pt>
                <c:pt idx="248">
                  <c:v>126.4</c:v>
                </c:pt>
                <c:pt idx="249">
                  <c:v>119.3</c:v>
                </c:pt>
                <c:pt idx="250">
                  <c:v>126.4</c:v>
                </c:pt>
                <c:pt idx="251">
                  <c:v>126.7</c:v>
                </c:pt>
                <c:pt idx="252">
                  <c:v>128.9</c:v>
                </c:pt>
                <c:pt idx="253">
                  <c:v>133.1</c:v>
                </c:pt>
                <c:pt idx="254">
                  <c:v>134</c:v>
                </c:pt>
                <c:pt idx="255">
                  <c:v>135.5</c:v>
                </c:pt>
                <c:pt idx="256">
                  <c:v>137.69999999999999</c:v>
                </c:pt>
                <c:pt idx="257">
                  <c:v>139</c:v>
                </c:pt>
                <c:pt idx="258">
                  <c:v>136.19999999999999</c:v>
                </c:pt>
                <c:pt idx="259">
                  <c:v>135.80000000000001</c:v>
                </c:pt>
                <c:pt idx="260">
                  <c:v>134.19999999999999</c:v>
                </c:pt>
                <c:pt idx="261">
                  <c:v>130.1</c:v>
                </c:pt>
                <c:pt idx="262">
                  <c:v>137</c:v>
                </c:pt>
                <c:pt idx="263">
                  <c:v>141.69999999999999</c:v>
                </c:pt>
                <c:pt idx="264">
                  <c:v>144.69999999999999</c:v>
                </c:pt>
                <c:pt idx="265">
                  <c:v>140.80000000000001</c:v>
                </c:pt>
                <c:pt idx="266">
                  <c:v>137.1</c:v>
                </c:pt>
                <c:pt idx="267">
                  <c:v>137.69999999999999</c:v>
                </c:pt>
                <c:pt idx="268">
                  <c:v>144.69999999999999</c:v>
                </c:pt>
                <c:pt idx="269">
                  <c:v>139.19999999999999</c:v>
                </c:pt>
                <c:pt idx="270">
                  <c:v>143</c:v>
                </c:pt>
                <c:pt idx="271">
                  <c:v>140.80000000000001</c:v>
                </c:pt>
                <c:pt idx="272">
                  <c:v>145.19999999999999</c:v>
                </c:pt>
                <c:pt idx="273">
                  <c:v>135.80000000000001</c:v>
                </c:pt>
                <c:pt idx="274">
                  <c:v>132.6</c:v>
                </c:pt>
                <c:pt idx="275">
                  <c:v>128.6</c:v>
                </c:pt>
                <c:pt idx="276">
                  <c:v>115.7</c:v>
                </c:pt>
                <c:pt idx="277">
                  <c:v>109.25</c:v>
                </c:pt>
                <c:pt idx="278">
                  <c:v>116.87</c:v>
                </c:pt>
                <c:pt idx="279">
                  <c:v>109.86</c:v>
                </c:pt>
                <c:pt idx="280">
                  <c:v>116.1</c:v>
                </c:pt>
                <c:pt idx="281">
                  <c:v>118.86</c:v>
                </c:pt>
                <c:pt idx="282">
                  <c:v>116.3</c:v>
                </c:pt>
                <c:pt idx="283">
                  <c:v>114</c:v>
                </c:pt>
                <c:pt idx="284">
                  <c:v>97</c:v>
                </c:pt>
                <c:pt idx="285">
                  <c:v>85.3</c:v>
                </c:pt>
                <c:pt idx="286">
                  <c:v>84.9</c:v>
                </c:pt>
                <c:pt idx="287">
                  <c:v>94.6</c:v>
                </c:pt>
                <c:pt idx="288">
                  <c:v>97.8</c:v>
                </c:pt>
                <c:pt idx="289">
                  <c:v>95</c:v>
                </c:pt>
                <c:pt idx="290">
                  <c:v>110.7</c:v>
                </c:pt>
                <c:pt idx="291">
                  <c:v>108.5</c:v>
                </c:pt>
                <c:pt idx="292">
                  <c:v>110.3</c:v>
                </c:pt>
                <c:pt idx="293">
                  <c:v>106.3</c:v>
                </c:pt>
                <c:pt idx="294">
                  <c:v>97.4</c:v>
                </c:pt>
                <c:pt idx="295">
                  <c:v>94.5</c:v>
                </c:pt>
                <c:pt idx="296">
                  <c:v>93.7</c:v>
                </c:pt>
                <c:pt idx="297">
                  <c:v>79.599999999999994</c:v>
                </c:pt>
                <c:pt idx="298">
                  <c:v>84.9</c:v>
                </c:pt>
                <c:pt idx="299">
                  <c:v>80.7</c:v>
                </c:pt>
                <c:pt idx="300">
                  <c:v>78.8</c:v>
                </c:pt>
                <c:pt idx="301">
                  <c:v>64.8</c:v>
                </c:pt>
                <c:pt idx="302">
                  <c:v>64.400000000000006</c:v>
                </c:pt>
                <c:pt idx="303">
                  <c:v>81</c:v>
                </c:pt>
                <c:pt idx="304">
                  <c:v>83.6</c:v>
                </c:pt>
                <c:pt idx="305">
                  <c:v>83.5</c:v>
                </c:pt>
                <c:pt idx="306">
                  <c:v>77</c:v>
                </c:pt>
                <c:pt idx="307">
                  <c:v>81.7</c:v>
                </c:pt>
                <c:pt idx="308">
                  <c:v>77</c:v>
                </c:pt>
                <c:pt idx="309">
                  <c:v>81.7</c:v>
                </c:pt>
                <c:pt idx="310">
                  <c:v>92.5</c:v>
                </c:pt>
                <c:pt idx="311">
                  <c:v>94.8</c:v>
                </c:pt>
                <c:pt idx="312">
                  <c:v>97.7</c:v>
                </c:pt>
                <c:pt idx="313">
                  <c:v>88.5</c:v>
                </c:pt>
                <c:pt idx="314">
                  <c:v>88.5</c:v>
                </c:pt>
                <c:pt idx="315">
                  <c:v>93</c:v>
                </c:pt>
                <c:pt idx="316">
                  <c:v>93.1</c:v>
                </c:pt>
                <c:pt idx="317">
                  <c:v>102.8</c:v>
                </c:pt>
                <c:pt idx="318">
                  <c:v>105.7</c:v>
                </c:pt>
                <c:pt idx="319">
                  <c:v>98.7</c:v>
                </c:pt>
                <c:pt idx="320">
                  <c:v>96.7</c:v>
                </c:pt>
                <c:pt idx="321">
                  <c:v>92.9</c:v>
                </c:pt>
                <c:pt idx="322">
                  <c:v>92.6</c:v>
                </c:pt>
                <c:pt idx="323">
                  <c:v>102.7</c:v>
                </c:pt>
                <c:pt idx="324">
                  <c:v>105.1</c:v>
                </c:pt>
                <c:pt idx="325">
                  <c:v>104.4</c:v>
                </c:pt>
                <c:pt idx="326">
                  <c:v>103</c:v>
                </c:pt>
                <c:pt idx="327">
                  <c:v>97.5</c:v>
                </c:pt>
                <c:pt idx="328">
                  <c:v>103.1</c:v>
                </c:pt>
                <c:pt idx="329">
                  <c:v>106.2</c:v>
                </c:pt>
                <c:pt idx="330">
                  <c:v>103.6</c:v>
                </c:pt>
                <c:pt idx="331">
                  <c:v>105.5</c:v>
                </c:pt>
                <c:pt idx="332">
                  <c:v>87.5</c:v>
                </c:pt>
                <c:pt idx="333">
                  <c:v>85.2</c:v>
                </c:pt>
                <c:pt idx="334">
                  <c:v>98.3</c:v>
                </c:pt>
                <c:pt idx="335">
                  <c:v>103.8</c:v>
                </c:pt>
                <c:pt idx="336">
                  <c:v>106.8</c:v>
                </c:pt>
                <c:pt idx="337">
                  <c:v>102.7</c:v>
                </c:pt>
                <c:pt idx="338">
                  <c:v>107.5</c:v>
                </c:pt>
                <c:pt idx="339">
                  <c:v>109.8</c:v>
                </c:pt>
                <c:pt idx="340">
                  <c:v>104.7</c:v>
                </c:pt>
                <c:pt idx="341">
                  <c:v>105.4</c:v>
                </c:pt>
                <c:pt idx="342">
                  <c:v>107</c:v>
                </c:pt>
                <c:pt idx="343">
                  <c:v>100.2</c:v>
                </c:pt>
                <c:pt idx="344">
                  <c:v>105.9</c:v>
                </c:pt>
                <c:pt idx="345">
                  <c:v>105.1</c:v>
                </c:pt>
                <c:pt idx="346">
                  <c:v>105.3</c:v>
                </c:pt>
                <c:pt idx="347">
                  <c:v>110</c:v>
                </c:pt>
                <c:pt idx="348">
                  <c:v>110.2</c:v>
                </c:pt>
                <c:pt idx="349">
                  <c:v>111.2</c:v>
                </c:pt>
                <c:pt idx="350">
                  <c:v>108.2</c:v>
                </c:pt>
                <c:pt idx="351">
                  <c:v>106.3</c:v>
                </c:pt>
                <c:pt idx="352">
                  <c:v>108.5</c:v>
                </c:pt>
                <c:pt idx="353">
                  <c:v>105.3</c:v>
                </c:pt>
                <c:pt idx="354">
                  <c:v>111.9</c:v>
                </c:pt>
                <c:pt idx="355">
                  <c:v>105.6</c:v>
                </c:pt>
                <c:pt idx="356">
                  <c:v>99.5</c:v>
                </c:pt>
                <c:pt idx="357">
                  <c:v>95.2</c:v>
                </c:pt>
                <c:pt idx="358">
                  <c:v>87.8</c:v>
                </c:pt>
                <c:pt idx="359">
                  <c:v>90.6</c:v>
                </c:pt>
                <c:pt idx="360">
                  <c:v>87.3</c:v>
                </c:pt>
                <c:pt idx="361">
                  <c:v>76.400000000000006</c:v>
                </c:pt>
                <c:pt idx="362">
                  <c:v>65.900000000000006</c:v>
                </c:pt>
                <c:pt idx="363">
                  <c:v>62.8</c:v>
                </c:pt>
                <c:pt idx="364">
                  <c:v>58.1</c:v>
                </c:pt>
                <c:pt idx="365">
                  <c:v>51</c:v>
                </c:pt>
                <c:pt idx="366">
                  <c:v>51.9</c:v>
                </c:pt>
                <c:pt idx="367">
                  <c:v>58.5</c:v>
                </c:pt>
                <c:pt idx="368">
                  <c:v>61.4</c:v>
                </c:pt>
                <c:pt idx="369">
                  <c:v>38.799999999999997</c:v>
                </c:pt>
                <c:pt idx="370">
                  <c:v>44.7</c:v>
                </c:pt>
                <c:pt idx="371">
                  <c:v>38.6</c:v>
                </c:pt>
                <c:pt idx="372">
                  <c:v>37.4</c:v>
                </c:pt>
                <c:pt idx="373">
                  <c:v>25.3</c:v>
                </c:pt>
                <c:pt idx="374">
                  <c:v>26.9</c:v>
                </c:pt>
                <c:pt idx="375">
                  <c:v>40.799999999999997</c:v>
                </c:pt>
                <c:pt idx="376">
                  <c:v>54.8</c:v>
                </c:pt>
                <c:pt idx="377">
                  <c:v>49.3</c:v>
                </c:pt>
                <c:pt idx="378">
                  <c:v>47.4</c:v>
                </c:pt>
                <c:pt idx="379">
                  <c:v>54.5</c:v>
                </c:pt>
                <c:pt idx="380">
                  <c:v>53.4</c:v>
                </c:pt>
                <c:pt idx="381">
                  <c:v>48.7</c:v>
                </c:pt>
                <c:pt idx="382">
                  <c:v>50.6</c:v>
                </c:pt>
                <c:pt idx="383">
                  <c:v>53.6</c:v>
                </c:pt>
                <c:pt idx="384">
                  <c:v>56.5</c:v>
                </c:pt>
                <c:pt idx="385">
                  <c:v>46.4</c:v>
                </c:pt>
                <c:pt idx="386">
                  <c:v>52.3</c:v>
                </c:pt>
                <c:pt idx="387">
                  <c:v>57.7</c:v>
                </c:pt>
                <c:pt idx="388">
                  <c:v>62.7</c:v>
                </c:pt>
                <c:pt idx="389">
                  <c:v>54.3</c:v>
                </c:pt>
                <c:pt idx="390">
                  <c:v>51</c:v>
                </c:pt>
                <c:pt idx="391">
                  <c:v>53.2</c:v>
                </c:pt>
                <c:pt idx="392">
                  <c:v>48.6</c:v>
                </c:pt>
                <c:pt idx="393">
                  <c:v>49.9</c:v>
                </c:pt>
                <c:pt idx="394">
                  <c:v>57.8</c:v>
                </c:pt>
                <c:pt idx="395">
                  <c:v>63.4</c:v>
                </c:pt>
                <c:pt idx="396">
                  <c:v>64.8</c:v>
                </c:pt>
                <c:pt idx="397">
                  <c:v>72</c:v>
                </c:pt>
                <c:pt idx="398">
                  <c:v>63.8</c:v>
                </c:pt>
                <c:pt idx="399">
                  <c:v>66</c:v>
                </c:pt>
                <c:pt idx="400">
                  <c:v>61.8</c:v>
                </c:pt>
                <c:pt idx="401">
                  <c:v>57.6</c:v>
                </c:pt>
                <c:pt idx="402">
                  <c:v>59.2</c:v>
                </c:pt>
                <c:pt idx="403">
                  <c:v>45.2</c:v>
                </c:pt>
                <c:pt idx="404">
                  <c:v>46.4</c:v>
                </c:pt>
                <c:pt idx="405">
                  <c:v>40.9</c:v>
                </c:pt>
                <c:pt idx="406">
                  <c:v>55.2</c:v>
                </c:pt>
                <c:pt idx="407">
                  <c:v>64.8</c:v>
                </c:pt>
                <c:pt idx="408">
                  <c:v>61.5</c:v>
                </c:pt>
                <c:pt idx="409">
                  <c:v>71.599999999999994</c:v>
                </c:pt>
                <c:pt idx="410">
                  <c:v>69.5</c:v>
                </c:pt>
                <c:pt idx="411">
                  <c:v>68.7</c:v>
                </c:pt>
                <c:pt idx="412">
                  <c:v>64.400000000000006</c:v>
                </c:pt>
                <c:pt idx="413">
                  <c:v>62.7</c:v>
                </c:pt>
                <c:pt idx="414">
                  <c:v>65.400000000000006</c:v>
                </c:pt>
                <c:pt idx="415">
                  <c:v>61.3</c:v>
                </c:pt>
                <c:pt idx="416">
                  <c:v>68.400000000000006</c:v>
                </c:pt>
                <c:pt idx="417">
                  <c:v>73.099999999999994</c:v>
                </c:pt>
                <c:pt idx="418">
                  <c:v>71.5</c:v>
                </c:pt>
                <c:pt idx="419">
                  <c:v>66.7</c:v>
                </c:pt>
                <c:pt idx="420">
                  <c:v>58.4</c:v>
                </c:pt>
                <c:pt idx="421">
                  <c:v>68</c:v>
                </c:pt>
                <c:pt idx="422">
                  <c:v>59.7</c:v>
                </c:pt>
                <c:pt idx="423">
                  <c:v>69</c:v>
                </c:pt>
                <c:pt idx="424">
                  <c:v>74.3</c:v>
                </c:pt>
                <c:pt idx="425">
                  <c:v>82.1</c:v>
                </c:pt>
                <c:pt idx="426">
                  <c:v>81</c:v>
                </c:pt>
                <c:pt idx="427">
                  <c:v>81.8</c:v>
                </c:pt>
                <c:pt idx="428">
                  <c:v>80.2</c:v>
                </c:pt>
                <c:pt idx="429">
                  <c:v>72.400000000000006</c:v>
                </c:pt>
                <c:pt idx="430">
                  <c:v>72</c:v>
                </c:pt>
                <c:pt idx="431">
                  <c:v>77.5</c:v>
                </c:pt>
                <c:pt idx="432">
                  <c:v>79.400000000000006</c:v>
                </c:pt>
                <c:pt idx="433">
                  <c:v>78.3</c:v>
                </c:pt>
                <c:pt idx="434">
                  <c:v>83.9</c:v>
                </c:pt>
                <c:pt idx="435">
                  <c:v>81.7</c:v>
                </c:pt>
                <c:pt idx="436">
                  <c:v>82.2</c:v>
                </c:pt>
                <c:pt idx="437">
                  <c:v>86.4</c:v>
                </c:pt>
                <c:pt idx="438">
                  <c:v>90.3</c:v>
                </c:pt>
                <c:pt idx="439">
                  <c:v>93.4</c:v>
                </c:pt>
                <c:pt idx="440">
                  <c:v>89</c:v>
                </c:pt>
                <c:pt idx="441">
                  <c:v>94.1</c:v>
                </c:pt>
                <c:pt idx="442">
                  <c:v>91</c:v>
                </c:pt>
                <c:pt idx="443">
                  <c:v>93.1</c:v>
                </c:pt>
                <c:pt idx="444">
                  <c:v>103.8</c:v>
                </c:pt>
                <c:pt idx="445">
                  <c:v>98.8</c:v>
                </c:pt>
                <c:pt idx="446">
                  <c:v>101.4</c:v>
                </c:pt>
                <c:pt idx="447">
                  <c:v>94.3</c:v>
                </c:pt>
                <c:pt idx="448">
                  <c:v>94.6</c:v>
                </c:pt>
                <c:pt idx="449">
                  <c:v>99.8</c:v>
                </c:pt>
                <c:pt idx="450">
                  <c:v>91</c:v>
                </c:pt>
                <c:pt idx="451">
                  <c:v>101.3</c:v>
                </c:pt>
                <c:pt idx="452">
                  <c:v>102.6</c:v>
                </c:pt>
                <c:pt idx="453">
                  <c:v>99.1</c:v>
                </c:pt>
                <c:pt idx="454">
                  <c:v>92.6</c:v>
                </c:pt>
                <c:pt idx="455">
                  <c:v>96.3</c:v>
                </c:pt>
                <c:pt idx="456">
                  <c:v>97.8</c:v>
                </c:pt>
                <c:pt idx="457">
                  <c:v>94</c:v>
                </c:pt>
                <c:pt idx="458">
                  <c:v>96.1</c:v>
                </c:pt>
                <c:pt idx="459">
                  <c:v>94.7</c:v>
                </c:pt>
                <c:pt idx="460">
                  <c:v>92.4</c:v>
                </c:pt>
                <c:pt idx="461">
                  <c:v>97.4</c:v>
                </c:pt>
                <c:pt idx="462">
                  <c:v>96.7</c:v>
                </c:pt>
                <c:pt idx="463">
                  <c:v>101.8</c:v>
                </c:pt>
                <c:pt idx="464">
                  <c:v>104.1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310528"/>
        <c:axId val="92906240"/>
      </c:lineChart>
      <c:dateAx>
        <c:axId val="923105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92906240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92906240"/>
        <c:scaling>
          <c:orientation val="minMax"/>
          <c:max val="150"/>
          <c:min val="2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2310528"/>
        <c:crossesAt val="1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[$-409]mmm\-yy;@</c:formatCode>
                <c:ptCount val="692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</c:numCache>
            </c:numRef>
          </c:cat>
          <c:val>
            <c:numRef>
              <c:f>Sheet1!$C$2:$C$693</c:f>
              <c:numCache>
                <c:formatCode>General</c:formatCode>
                <c:ptCount val="692"/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252">
                  <c:v>5</c:v>
                </c:pt>
                <c:pt idx="253">
                  <c:v>5</c:v>
                </c:pt>
                <c:pt idx="254">
                  <c:v>5</c:v>
                </c:pt>
                <c:pt idx="255">
                  <c:v>5</c:v>
                </c:pt>
                <c:pt idx="256">
                  <c:v>5</c:v>
                </c:pt>
                <c:pt idx="257">
                  <c:v>5</c:v>
                </c:pt>
                <c:pt idx="258">
                  <c:v>5</c:v>
                </c:pt>
                <c:pt idx="270">
                  <c:v>5</c:v>
                </c:pt>
                <c:pt idx="271">
                  <c:v>5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275">
                  <c:v>5</c:v>
                </c:pt>
                <c:pt idx="276">
                  <c:v>5</c:v>
                </c:pt>
                <c:pt idx="277">
                  <c:v>5</c:v>
                </c:pt>
                <c:pt idx="278">
                  <c:v>5</c:v>
                </c:pt>
                <c:pt idx="279">
                  <c:v>5</c:v>
                </c:pt>
                <c:pt idx="280">
                  <c:v>5</c:v>
                </c:pt>
                <c:pt idx="281">
                  <c:v>5</c:v>
                </c:pt>
                <c:pt idx="282">
                  <c:v>5</c:v>
                </c:pt>
                <c:pt idx="283">
                  <c:v>5</c:v>
                </c:pt>
                <c:pt idx="284">
                  <c:v>5</c:v>
                </c:pt>
                <c:pt idx="285">
                  <c:v>5</c:v>
                </c:pt>
                <c:pt idx="286">
                  <c:v>5</c:v>
                </c:pt>
                <c:pt idx="378">
                  <c:v>5</c:v>
                </c:pt>
                <c:pt idx="379">
                  <c:v>5</c:v>
                </c:pt>
                <c:pt idx="380">
                  <c:v>5</c:v>
                </c:pt>
                <c:pt idx="381">
                  <c:v>5</c:v>
                </c:pt>
                <c:pt idx="382">
                  <c:v>5</c:v>
                </c:pt>
                <c:pt idx="383">
                  <c:v>5</c:v>
                </c:pt>
                <c:pt idx="384">
                  <c:v>5</c:v>
                </c:pt>
                <c:pt idx="385">
                  <c:v>5</c:v>
                </c:pt>
                <c:pt idx="386">
                  <c:v>5</c:v>
                </c:pt>
                <c:pt idx="506">
                  <c:v>5</c:v>
                </c:pt>
                <c:pt idx="507">
                  <c:v>5</c:v>
                </c:pt>
                <c:pt idx="508">
                  <c:v>5</c:v>
                </c:pt>
                <c:pt idx="509">
                  <c:v>5</c:v>
                </c:pt>
                <c:pt idx="510">
                  <c:v>5</c:v>
                </c:pt>
                <c:pt idx="511">
                  <c:v>5</c:v>
                </c:pt>
                <c:pt idx="512">
                  <c:v>5</c:v>
                </c:pt>
                <c:pt idx="513">
                  <c:v>5</c:v>
                </c:pt>
                <c:pt idx="514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  <c:pt idx="594">
                  <c:v>5</c:v>
                </c:pt>
                <c:pt idx="595">
                  <c:v>5</c:v>
                </c:pt>
                <c:pt idx="596">
                  <c:v>5</c:v>
                </c:pt>
                <c:pt idx="597">
                  <c:v>5</c:v>
                </c:pt>
                <c:pt idx="598">
                  <c:v>5</c:v>
                </c:pt>
                <c:pt idx="599">
                  <c:v>5</c:v>
                </c:pt>
                <c:pt idx="600">
                  <c:v>5</c:v>
                </c:pt>
                <c:pt idx="601">
                  <c:v>5</c:v>
                </c:pt>
                <c:pt idx="602">
                  <c:v>5</c:v>
                </c:pt>
                <c:pt idx="603">
                  <c:v>5</c:v>
                </c:pt>
                <c:pt idx="604">
                  <c:v>5</c:v>
                </c:pt>
                <c:pt idx="605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[$-409]mmm\-yy;@</c:formatCode>
                <c:ptCount val="692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</c:numCache>
            </c:numRef>
          </c:cat>
          <c:val>
            <c:numRef>
              <c:f>Sheet1!$D$2:$D$693</c:f>
              <c:numCache>
                <c:formatCode>General</c:formatCode>
                <c:ptCount val="692"/>
                <c:pt idx="15">
                  <c:v>-4</c:v>
                </c:pt>
                <c:pt idx="16">
                  <c:v>-4</c:v>
                </c:pt>
                <c:pt idx="17">
                  <c:v>-4</c:v>
                </c:pt>
                <c:pt idx="18">
                  <c:v>-4</c:v>
                </c:pt>
                <c:pt idx="19">
                  <c:v>-4</c:v>
                </c:pt>
                <c:pt idx="20">
                  <c:v>-4</c:v>
                </c:pt>
                <c:pt idx="21">
                  <c:v>-4</c:v>
                </c:pt>
                <c:pt idx="22">
                  <c:v>-4</c:v>
                </c:pt>
                <c:pt idx="23">
                  <c:v>-4</c:v>
                </c:pt>
                <c:pt idx="24">
                  <c:v>-4</c:v>
                </c:pt>
                <c:pt idx="25">
                  <c:v>-4</c:v>
                </c:pt>
                <c:pt idx="131">
                  <c:v>-4</c:v>
                </c:pt>
                <c:pt idx="132">
                  <c:v>-4</c:v>
                </c:pt>
                <c:pt idx="133">
                  <c:v>-4</c:v>
                </c:pt>
                <c:pt idx="134">
                  <c:v>-4</c:v>
                </c:pt>
                <c:pt idx="135">
                  <c:v>-4</c:v>
                </c:pt>
                <c:pt idx="136">
                  <c:v>-4</c:v>
                </c:pt>
                <c:pt idx="137">
                  <c:v>-4</c:v>
                </c:pt>
                <c:pt idx="138">
                  <c:v>-4</c:v>
                </c:pt>
                <c:pt idx="139">
                  <c:v>-4</c:v>
                </c:pt>
                <c:pt idx="140">
                  <c:v>-4</c:v>
                </c:pt>
                <c:pt idx="141">
                  <c:v>-4</c:v>
                </c:pt>
                <c:pt idx="142">
                  <c:v>-4</c:v>
                </c:pt>
                <c:pt idx="178">
                  <c:v>-4</c:v>
                </c:pt>
                <c:pt idx="179">
                  <c:v>-4</c:v>
                </c:pt>
                <c:pt idx="180">
                  <c:v>-4</c:v>
                </c:pt>
                <c:pt idx="181">
                  <c:v>-4</c:v>
                </c:pt>
                <c:pt idx="182">
                  <c:v>-4</c:v>
                </c:pt>
                <c:pt idx="183">
                  <c:v>-4</c:v>
                </c:pt>
                <c:pt idx="184">
                  <c:v>-4</c:v>
                </c:pt>
                <c:pt idx="185">
                  <c:v>-4</c:v>
                </c:pt>
                <c:pt idx="186">
                  <c:v>-4</c:v>
                </c:pt>
                <c:pt idx="187">
                  <c:v>-4</c:v>
                </c:pt>
                <c:pt idx="188">
                  <c:v>-4</c:v>
                </c:pt>
                <c:pt idx="189">
                  <c:v>-4</c:v>
                </c:pt>
                <c:pt idx="190">
                  <c:v>-4</c:v>
                </c:pt>
                <c:pt idx="191">
                  <c:v>-4</c:v>
                </c:pt>
                <c:pt idx="192">
                  <c:v>-4</c:v>
                </c:pt>
                <c:pt idx="193">
                  <c:v>-4</c:v>
                </c:pt>
                <c:pt idx="194">
                  <c:v>-4</c:v>
                </c:pt>
                <c:pt idx="252">
                  <c:v>-4</c:v>
                </c:pt>
                <c:pt idx="253">
                  <c:v>-4</c:v>
                </c:pt>
                <c:pt idx="254">
                  <c:v>-4</c:v>
                </c:pt>
                <c:pt idx="255">
                  <c:v>-4</c:v>
                </c:pt>
                <c:pt idx="256">
                  <c:v>-4</c:v>
                </c:pt>
                <c:pt idx="257">
                  <c:v>-4</c:v>
                </c:pt>
                <c:pt idx="258">
                  <c:v>-4</c:v>
                </c:pt>
                <c:pt idx="270">
                  <c:v>-4</c:v>
                </c:pt>
                <c:pt idx="271">
                  <c:v>-4</c:v>
                </c:pt>
                <c:pt idx="272">
                  <c:v>-4</c:v>
                </c:pt>
                <c:pt idx="273">
                  <c:v>-4</c:v>
                </c:pt>
                <c:pt idx="274">
                  <c:v>-4</c:v>
                </c:pt>
                <c:pt idx="275">
                  <c:v>-4</c:v>
                </c:pt>
                <c:pt idx="276">
                  <c:v>-4</c:v>
                </c:pt>
                <c:pt idx="277">
                  <c:v>-4</c:v>
                </c:pt>
                <c:pt idx="278">
                  <c:v>-4</c:v>
                </c:pt>
                <c:pt idx="279">
                  <c:v>-4</c:v>
                </c:pt>
                <c:pt idx="280">
                  <c:v>-4</c:v>
                </c:pt>
                <c:pt idx="281">
                  <c:v>-4</c:v>
                </c:pt>
                <c:pt idx="282">
                  <c:v>-4</c:v>
                </c:pt>
                <c:pt idx="283">
                  <c:v>-4</c:v>
                </c:pt>
                <c:pt idx="284">
                  <c:v>-4</c:v>
                </c:pt>
                <c:pt idx="285">
                  <c:v>-4</c:v>
                </c:pt>
                <c:pt idx="286">
                  <c:v>-4</c:v>
                </c:pt>
                <c:pt idx="378">
                  <c:v>-4</c:v>
                </c:pt>
                <c:pt idx="379">
                  <c:v>-4</c:v>
                </c:pt>
                <c:pt idx="380">
                  <c:v>-4</c:v>
                </c:pt>
                <c:pt idx="381">
                  <c:v>-4</c:v>
                </c:pt>
                <c:pt idx="382">
                  <c:v>-4</c:v>
                </c:pt>
                <c:pt idx="383">
                  <c:v>-4</c:v>
                </c:pt>
                <c:pt idx="384">
                  <c:v>-4</c:v>
                </c:pt>
                <c:pt idx="385">
                  <c:v>-4</c:v>
                </c:pt>
                <c:pt idx="386">
                  <c:v>-4</c:v>
                </c:pt>
                <c:pt idx="506">
                  <c:v>-4</c:v>
                </c:pt>
                <c:pt idx="507">
                  <c:v>-4</c:v>
                </c:pt>
                <c:pt idx="508">
                  <c:v>-4</c:v>
                </c:pt>
                <c:pt idx="509">
                  <c:v>-4</c:v>
                </c:pt>
                <c:pt idx="510">
                  <c:v>-4</c:v>
                </c:pt>
                <c:pt idx="511">
                  <c:v>-4</c:v>
                </c:pt>
                <c:pt idx="512">
                  <c:v>-4</c:v>
                </c:pt>
                <c:pt idx="513">
                  <c:v>-4</c:v>
                </c:pt>
                <c:pt idx="514">
                  <c:v>-4</c:v>
                </c:pt>
                <c:pt idx="587">
                  <c:v>-4</c:v>
                </c:pt>
                <c:pt idx="588">
                  <c:v>-4</c:v>
                </c:pt>
                <c:pt idx="589">
                  <c:v>-4</c:v>
                </c:pt>
                <c:pt idx="590">
                  <c:v>-4</c:v>
                </c:pt>
                <c:pt idx="591">
                  <c:v>-4</c:v>
                </c:pt>
                <c:pt idx="592">
                  <c:v>-4</c:v>
                </c:pt>
                <c:pt idx="593">
                  <c:v>-4</c:v>
                </c:pt>
                <c:pt idx="594">
                  <c:v>-4</c:v>
                </c:pt>
                <c:pt idx="595">
                  <c:v>-4</c:v>
                </c:pt>
                <c:pt idx="596">
                  <c:v>-4</c:v>
                </c:pt>
                <c:pt idx="597">
                  <c:v>-4</c:v>
                </c:pt>
                <c:pt idx="598">
                  <c:v>-4</c:v>
                </c:pt>
                <c:pt idx="599">
                  <c:v>-4</c:v>
                </c:pt>
                <c:pt idx="600">
                  <c:v>-4</c:v>
                </c:pt>
                <c:pt idx="601">
                  <c:v>-4</c:v>
                </c:pt>
                <c:pt idx="602">
                  <c:v>-4</c:v>
                </c:pt>
                <c:pt idx="603">
                  <c:v>-4</c:v>
                </c:pt>
                <c:pt idx="604">
                  <c:v>-4</c:v>
                </c:pt>
                <c:pt idx="605">
                  <c:v>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2725376"/>
        <c:axId val="152726912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Sheet1!$A$2:$A$693</c:f>
              <c:numCache>
                <c:formatCode>[$-409]mmm\-yy;@</c:formatCode>
                <c:ptCount val="692"/>
                <c:pt idx="0">
                  <c:v>21551</c:v>
                </c:pt>
                <c:pt idx="1">
                  <c:v>21582</c:v>
                </c:pt>
                <c:pt idx="2">
                  <c:v>21610</c:v>
                </c:pt>
                <c:pt idx="3">
                  <c:v>21641</c:v>
                </c:pt>
                <c:pt idx="4">
                  <c:v>21671</c:v>
                </c:pt>
                <c:pt idx="5">
                  <c:v>21702</c:v>
                </c:pt>
                <c:pt idx="6">
                  <c:v>21732</c:v>
                </c:pt>
                <c:pt idx="7">
                  <c:v>21763</c:v>
                </c:pt>
                <c:pt idx="8">
                  <c:v>21794</c:v>
                </c:pt>
                <c:pt idx="9">
                  <c:v>21824</c:v>
                </c:pt>
                <c:pt idx="10">
                  <c:v>21855</c:v>
                </c:pt>
                <c:pt idx="11">
                  <c:v>21885</c:v>
                </c:pt>
                <c:pt idx="12">
                  <c:v>21916</c:v>
                </c:pt>
                <c:pt idx="13">
                  <c:v>21947</c:v>
                </c:pt>
                <c:pt idx="14">
                  <c:v>21976</c:v>
                </c:pt>
                <c:pt idx="15">
                  <c:v>22007</c:v>
                </c:pt>
                <c:pt idx="16">
                  <c:v>22037</c:v>
                </c:pt>
                <c:pt idx="17">
                  <c:v>22068</c:v>
                </c:pt>
                <c:pt idx="18">
                  <c:v>22098</c:v>
                </c:pt>
                <c:pt idx="19">
                  <c:v>22129</c:v>
                </c:pt>
                <c:pt idx="20">
                  <c:v>22160</c:v>
                </c:pt>
                <c:pt idx="21">
                  <c:v>22190</c:v>
                </c:pt>
                <c:pt idx="22">
                  <c:v>22221</c:v>
                </c:pt>
                <c:pt idx="23">
                  <c:v>22251</c:v>
                </c:pt>
                <c:pt idx="24">
                  <c:v>22282</c:v>
                </c:pt>
                <c:pt idx="25">
                  <c:v>22313</c:v>
                </c:pt>
                <c:pt idx="26">
                  <c:v>22341</c:v>
                </c:pt>
                <c:pt idx="27">
                  <c:v>22372</c:v>
                </c:pt>
                <c:pt idx="28">
                  <c:v>22402</c:v>
                </c:pt>
                <c:pt idx="29">
                  <c:v>22433</c:v>
                </c:pt>
                <c:pt idx="30">
                  <c:v>22463</c:v>
                </c:pt>
                <c:pt idx="31">
                  <c:v>22494</c:v>
                </c:pt>
                <c:pt idx="32">
                  <c:v>22525</c:v>
                </c:pt>
                <c:pt idx="33">
                  <c:v>22555</c:v>
                </c:pt>
                <c:pt idx="34">
                  <c:v>22586</c:v>
                </c:pt>
                <c:pt idx="35">
                  <c:v>22616</c:v>
                </c:pt>
                <c:pt idx="36">
                  <c:v>22647</c:v>
                </c:pt>
                <c:pt idx="37">
                  <c:v>22678</c:v>
                </c:pt>
                <c:pt idx="38">
                  <c:v>22706</c:v>
                </c:pt>
                <c:pt idx="39">
                  <c:v>22737</c:v>
                </c:pt>
                <c:pt idx="40">
                  <c:v>22767</c:v>
                </c:pt>
                <c:pt idx="41">
                  <c:v>22798</c:v>
                </c:pt>
                <c:pt idx="42">
                  <c:v>22828</c:v>
                </c:pt>
                <c:pt idx="43">
                  <c:v>22859</c:v>
                </c:pt>
                <c:pt idx="44">
                  <c:v>22890</c:v>
                </c:pt>
                <c:pt idx="45">
                  <c:v>22920</c:v>
                </c:pt>
                <c:pt idx="46">
                  <c:v>22951</c:v>
                </c:pt>
                <c:pt idx="47">
                  <c:v>22981</c:v>
                </c:pt>
                <c:pt idx="48">
                  <c:v>23012</c:v>
                </c:pt>
                <c:pt idx="49">
                  <c:v>23043</c:v>
                </c:pt>
                <c:pt idx="50">
                  <c:v>23071</c:v>
                </c:pt>
                <c:pt idx="51">
                  <c:v>23102</c:v>
                </c:pt>
                <c:pt idx="52">
                  <c:v>23132</c:v>
                </c:pt>
                <c:pt idx="53">
                  <c:v>23163</c:v>
                </c:pt>
                <c:pt idx="54">
                  <c:v>23193</c:v>
                </c:pt>
                <c:pt idx="55">
                  <c:v>23224</c:v>
                </c:pt>
                <c:pt idx="56">
                  <c:v>23255</c:v>
                </c:pt>
                <c:pt idx="57">
                  <c:v>23285</c:v>
                </c:pt>
                <c:pt idx="58">
                  <c:v>23316</c:v>
                </c:pt>
                <c:pt idx="59">
                  <c:v>23346</c:v>
                </c:pt>
                <c:pt idx="60">
                  <c:v>23377</c:v>
                </c:pt>
                <c:pt idx="61">
                  <c:v>23408</c:v>
                </c:pt>
                <c:pt idx="62">
                  <c:v>23437</c:v>
                </c:pt>
                <c:pt idx="63">
                  <c:v>23468</c:v>
                </c:pt>
                <c:pt idx="64">
                  <c:v>23498</c:v>
                </c:pt>
                <c:pt idx="65">
                  <c:v>23529</c:v>
                </c:pt>
                <c:pt idx="66">
                  <c:v>23559</c:v>
                </c:pt>
                <c:pt idx="67">
                  <c:v>23590</c:v>
                </c:pt>
                <c:pt idx="68">
                  <c:v>23621</c:v>
                </c:pt>
                <c:pt idx="69">
                  <c:v>23651</c:v>
                </c:pt>
                <c:pt idx="70">
                  <c:v>23682</c:v>
                </c:pt>
                <c:pt idx="71">
                  <c:v>23712</c:v>
                </c:pt>
                <c:pt idx="72">
                  <c:v>23743</c:v>
                </c:pt>
                <c:pt idx="73">
                  <c:v>23774</c:v>
                </c:pt>
                <c:pt idx="74">
                  <c:v>23802</c:v>
                </c:pt>
                <c:pt idx="75">
                  <c:v>23833</c:v>
                </c:pt>
                <c:pt idx="76">
                  <c:v>23863</c:v>
                </c:pt>
                <c:pt idx="77">
                  <c:v>23894</c:v>
                </c:pt>
                <c:pt idx="78">
                  <c:v>23924</c:v>
                </c:pt>
                <c:pt idx="79">
                  <c:v>23955</c:v>
                </c:pt>
                <c:pt idx="80">
                  <c:v>23986</c:v>
                </c:pt>
                <c:pt idx="81">
                  <c:v>24016</c:v>
                </c:pt>
                <c:pt idx="82">
                  <c:v>24047</c:v>
                </c:pt>
                <c:pt idx="83">
                  <c:v>24077</c:v>
                </c:pt>
                <c:pt idx="84">
                  <c:v>24108</c:v>
                </c:pt>
                <c:pt idx="85">
                  <c:v>24139</c:v>
                </c:pt>
                <c:pt idx="86">
                  <c:v>24167</c:v>
                </c:pt>
                <c:pt idx="87">
                  <c:v>24198</c:v>
                </c:pt>
                <c:pt idx="88">
                  <c:v>24228</c:v>
                </c:pt>
                <c:pt idx="89">
                  <c:v>24259</c:v>
                </c:pt>
                <c:pt idx="90">
                  <c:v>24289</c:v>
                </c:pt>
                <c:pt idx="91">
                  <c:v>24320</c:v>
                </c:pt>
                <c:pt idx="92">
                  <c:v>24351</c:v>
                </c:pt>
                <c:pt idx="93">
                  <c:v>24381</c:v>
                </c:pt>
                <c:pt idx="94">
                  <c:v>24412</c:v>
                </c:pt>
                <c:pt idx="95">
                  <c:v>24442</c:v>
                </c:pt>
                <c:pt idx="96">
                  <c:v>24473</c:v>
                </c:pt>
                <c:pt idx="97">
                  <c:v>24504</c:v>
                </c:pt>
                <c:pt idx="98">
                  <c:v>24532</c:v>
                </c:pt>
                <c:pt idx="99">
                  <c:v>24563</c:v>
                </c:pt>
                <c:pt idx="100">
                  <c:v>24593</c:v>
                </c:pt>
                <c:pt idx="101">
                  <c:v>24624</c:v>
                </c:pt>
                <c:pt idx="102">
                  <c:v>24654</c:v>
                </c:pt>
                <c:pt idx="103">
                  <c:v>24685</c:v>
                </c:pt>
                <c:pt idx="104">
                  <c:v>24716</c:v>
                </c:pt>
                <c:pt idx="105">
                  <c:v>24746</c:v>
                </c:pt>
                <c:pt idx="106">
                  <c:v>24777</c:v>
                </c:pt>
                <c:pt idx="107">
                  <c:v>24807</c:v>
                </c:pt>
                <c:pt idx="108">
                  <c:v>24838</c:v>
                </c:pt>
                <c:pt idx="109">
                  <c:v>24869</c:v>
                </c:pt>
                <c:pt idx="110">
                  <c:v>24898</c:v>
                </c:pt>
                <c:pt idx="111">
                  <c:v>24929</c:v>
                </c:pt>
                <c:pt idx="112">
                  <c:v>24959</c:v>
                </c:pt>
                <c:pt idx="113">
                  <c:v>24990</c:v>
                </c:pt>
                <c:pt idx="114">
                  <c:v>25020</c:v>
                </c:pt>
                <c:pt idx="115">
                  <c:v>25051</c:v>
                </c:pt>
                <c:pt idx="116">
                  <c:v>25082</c:v>
                </c:pt>
                <c:pt idx="117">
                  <c:v>25112</c:v>
                </c:pt>
                <c:pt idx="118">
                  <c:v>25143</c:v>
                </c:pt>
                <c:pt idx="119">
                  <c:v>25173</c:v>
                </c:pt>
                <c:pt idx="120">
                  <c:v>25204</c:v>
                </c:pt>
                <c:pt idx="121">
                  <c:v>25235</c:v>
                </c:pt>
                <c:pt idx="122">
                  <c:v>25263</c:v>
                </c:pt>
                <c:pt idx="123">
                  <c:v>25294</c:v>
                </c:pt>
                <c:pt idx="124">
                  <c:v>25324</c:v>
                </c:pt>
                <c:pt idx="125">
                  <c:v>25355</c:v>
                </c:pt>
                <c:pt idx="126">
                  <c:v>25385</c:v>
                </c:pt>
                <c:pt idx="127">
                  <c:v>25416</c:v>
                </c:pt>
                <c:pt idx="128">
                  <c:v>25447</c:v>
                </c:pt>
                <c:pt idx="129">
                  <c:v>25477</c:v>
                </c:pt>
                <c:pt idx="130">
                  <c:v>25508</c:v>
                </c:pt>
                <c:pt idx="131">
                  <c:v>25538</c:v>
                </c:pt>
                <c:pt idx="132">
                  <c:v>25569</c:v>
                </c:pt>
                <c:pt idx="133">
                  <c:v>25600</c:v>
                </c:pt>
                <c:pt idx="134">
                  <c:v>25628</c:v>
                </c:pt>
                <c:pt idx="135">
                  <c:v>25659</c:v>
                </c:pt>
                <c:pt idx="136">
                  <c:v>25689</c:v>
                </c:pt>
                <c:pt idx="137">
                  <c:v>25720</c:v>
                </c:pt>
                <c:pt idx="138">
                  <c:v>25750</c:v>
                </c:pt>
                <c:pt idx="139">
                  <c:v>25781</c:v>
                </c:pt>
                <c:pt idx="140">
                  <c:v>25812</c:v>
                </c:pt>
                <c:pt idx="141">
                  <c:v>25842</c:v>
                </c:pt>
                <c:pt idx="142">
                  <c:v>25873</c:v>
                </c:pt>
                <c:pt idx="143">
                  <c:v>25903</c:v>
                </c:pt>
                <c:pt idx="144">
                  <c:v>25934</c:v>
                </c:pt>
                <c:pt idx="145">
                  <c:v>25965</c:v>
                </c:pt>
                <c:pt idx="146">
                  <c:v>25993</c:v>
                </c:pt>
                <c:pt idx="147">
                  <c:v>26024</c:v>
                </c:pt>
                <c:pt idx="148">
                  <c:v>26054</c:v>
                </c:pt>
                <c:pt idx="149">
                  <c:v>26085</c:v>
                </c:pt>
                <c:pt idx="150">
                  <c:v>26115</c:v>
                </c:pt>
                <c:pt idx="151">
                  <c:v>26146</c:v>
                </c:pt>
                <c:pt idx="152">
                  <c:v>26177</c:v>
                </c:pt>
                <c:pt idx="153">
                  <c:v>26207</c:v>
                </c:pt>
                <c:pt idx="154">
                  <c:v>26238</c:v>
                </c:pt>
                <c:pt idx="155">
                  <c:v>26268</c:v>
                </c:pt>
                <c:pt idx="156">
                  <c:v>26299</c:v>
                </c:pt>
                <c:pt idx="157">
                  <c:v>26330</c:v>
                </c:pt>
                <c:pt idx="158">
                  <c:v>26359</c:v>
                </c:pt>
                <c:pt idx="159">
                  <c:v>26390</c:v>
                </c:pt>
                <c:pt idx="160">
                  <c:v>26420</c:v>
                </c:pt>
                <c:pt idx="161">
                  <c:v>26451</c:v>
                </c:pt>
                <c:pt idx="162">
                  <c:v>26481</c:v>
                </c:pt>
                <c:pt idx="163">
                  <c:v>26512</c:v>
                </c:pt>
                <c:pt idx="164">
                  <c:v>26543</c:v>
                </c:pt>
                <c:pt idx="165">
                  <c:v>26573</c:v>
                </c:pt>
                <c:pt idx="166">
                  <c:v>26604</c:v>
                </c:pt>
                <c:pt idx="167">
                  <c:v>26634</c:v>
                </c:pt>
                <c:pt idx="168">
                  <c:v>26665</c:v>
                </c:pt>
                <c:pt idx="169">
                  <c:v>26696</c:v>
                </c:pt>
                <c:pt idx="170">
                  <c:v>26724</c:v>
                </c:pt>
                <c:pt idx="171">
                  <c:v>26755</c:v>
                </c:pt>
                <c:pt idx="172">
                  <c:v>26785</c:v>
                </c:pt>
                <c:pt idx="173">
                  <c:v>26816</c:v>
                </c:pt>
                <c:pt idx="174">
                  <c:v>26846</c:v>
                </c:pt>
                <c:pt idx="175">
                  <c:v>26877</c:v>
                </c:pt>
                <c:pt idx="176">
                  <c:v>26908</c:v>
                </c:pt>
                <c:pt idx="177">
                  <c:v>26938</c:v>
                </c:pt>
                <c:pt idx="178">
                  <c:v>26969</c:v>
                </c:pt>
                <c:pt idx="179">
                  <c:v>26999</c:v>
                </c:pt>
                <c:pt idx="180">
                  <c:v>27030</c:v>
                </c:pt>
                <c:pt idx="181">
                  <c:v>27061</c:v>
                </c:pt>
                <c:pt idx="182">
                  <c:v>27089</c:v>
                </c:pt>
                <c:pt idx="183">
                  <c:v>27120</c:v>
                </c:pt>
                <c:pt idx="184">
                  <c:v>27150</c:v>
                </c:pt>
                <c:pt idx="185">
                  <c:v>27181</c:v>
                </c:pt>
                <c:pt idx="186">
                  <c:v>27211</c:v>
                </c:pt>
                <c:pt idx="187">
                  <c:v>27242</c:v>
                </c:pt>
                <c:pt idx="188">
                  <c:v>27273</c:v>
                </c:pt>
                <c:pt idx="189">
                  <c:v>27303</c:v>
                </c:pt>
                <c:pt idx="190">
                  <c:v>27334</c:v>
                </c:pt>
                <c:pt idx="191">
                  <c:v>27364</c:v>
                </c:pt>
                <c:pt idx="192">
                  <c:v>27395</c:v>
                </c:pt>
                <c:pt idx="193">
                  <c:v>27426</c:v>
                </c:pt>
                <c:pt idx="194">
                  <c:v>27454</c:v>
                </c:pt>
                <c:pt idx="195">
                  <c:v>27485</c:v>
                </c:pt>
                <c:pt idx="196">
                  <c:v>27515</c:v>
                </c:pt>
                <c:pt idx="197">
                  <c:v>27546</c:v>
                </c:pt>
                <c:pt idx="198">
                  <c:v>27576</c:v>
                </c:pt>
                <c:pt idx="199">
                  <c:v>27607</c:v>
                </c:pt>
                <c:pt idx="200">
                  <c:v>27638</c:v>
                </c:pt>
                <c:pt idx="201">
                  <c:v>27668</c:v>
                </c:pt>
                <c:pt idx="202">
                  <c:v>27699</c:v>
                </c:pt>
                <c:pt idx="203">
                  <c:v>27729</c:v>
                </c:pt>
                <c:pt idx="204">
                  <c:v>27760</c:v>
                </c:pt>
                <c:pt idx="205">
                  <c:v>27791</c:v>
                </c:pt>
                <c:pt idx="206">
                  <c:v>27820</c:v>
                </c:pt>
                <c:pt idx="207">
                  <c:v>27851</c:v>
                </c:pt>
                <c:pt idx="208">
                  <c:v>27881</c:v>
                </c:pt>
                <c:pt idx="209">
                  <c:v>27912</c:v>
                </c:pt>
                <c:pt idx="210">
                  <c:v>27942</c:v>
                </c:pt>
                <c:pt idx="211">
                  <c:v>27973</c:v>
                </c:pt>
                <c:pt idx="212">
                  <c:v>28004</c:v>
                </c:pt>
                <c:pt idx="213">
                  <c:v>28034</c:v>
                </c:pt>
                <c:pt idx="214">
                  <c:v>28065</c:v>
                </c:pt>
                <c:pt idx="215">
                  <c:v>28095</c:v>
                </c:pt>
                <c:pt idx="216">
                  <c:v>28126</c:v>
                </c:pt>
                <c:pt idx="217">
                  <c:v>28157</c:v>
                </c:pt>
                <c:pt idx="218">
                  <c:v>28185</c:v>
                </c:pt>
                <c:pt idx="219">
                  <c:v>28216</c:v>
                </c:pt>
                <c:pt idx="220">
                  <c:v>28246</c:v>
                </c:pt>
                <c:pt idx="221">
                  <c:v>28277</c:v>
                </c:pt>
                <c:pt idx="222">
                  <c:v>28307</c:v>
                </c:pt>
                <c:pt idx="223">
                  <c:v>28338</c:v>
                </c:pt>
                <c:pt idx="224">
                  <c:v>28369</c:v>
                </c:pt>
                <c:pt idx="225">
                  <c:v>28399</c:v>
                </c:pt>
                <c:pt idx="226">
                  <c:v>28430</c:v>
                </c:pt>
                <c:pt idx="227">
                  <c:v>28460</c:v>
                </c:pt>
                <c:pt idx="228">
                  <c:v>28491</c:v>
                </c:pt>
                <c:pt idx="229">
                  <c:v>28522</c:v>
                </c:pt>
                <c:pt idx="230">
                  <c:v>28550</c:v>
                </c:pt>
                <c:pt idx="231">
                  <c:v>28581</c:v>
                </c:pt>
                <c:pt idx="232">
                  <c:v>28611</c:v>
                </c:pt>
                <c:pt idx="233">
                  <c:v>28642</c:v>
                </c:pt>
                <c:pt idx="234">
                  <c:v>28672</c:v>
                </c:pt>
                <c:pt idx="235">
                  <c:v>28703</c:v>
                </c:pt>
                <c:pt idx="236">
                  <c:v>28734</c:v>
                </c:pt>
                <c:pt idx="237">
                  <c:v>28764</c:v>
                </c:pt>
                <c:pt idx="238">
                  <c:v>28795</c:v>
                </c:pt>
                <c:pt idx="239">
                  <c:v>28825</c:v>
                </c:pt>
                <c:pt idx="240">
                  <c:v>28856</c:v>
                </c:pt>
                <c:pt idx="241">
                  <c:v>28887</c:v>
                </c:pt>
                <c:pt idx="242">
                  <c:v>28915</c:v>
                </c:pt>
                <c:pt idx="243">
                  <c:v>28946</c:v>
                </c:pt>
                <c:pt idx="244">
                  <c:v>28976</c:v>
                </c:pt>
                <c:pt idx="245">
                  <c:v>29007</c:v>
                </c:pt>
                <c:pt idx="246">
                  <c:v>29037</c:v>
                </c:pt>
                <c:pt idx="247">
                  <c:v>29068</c:v>
                </c:pt>
                <c:pt idx="248">
                  <c:v>29099</c:v>
                </c:pt>
                <c:pt idx="249">
                  <c:v>29129</c:v>
                </c:pt>
                <c:pt idx="250">
                  <c:v>29160</c:v>
                </c:pt>
                <c:pt idx="251">
                  <c:v>29190</c:v>
                </c:pt>
                <c:pt idx="252">
                  <c:v>29221</c:v>
                </c:pt>
                <c:pt idx="253">
                  <c:v>29252</c:v>
                </c:pt>
                <c:pt idx="254">
                  <c:v>29281</c:v>
                </c:pt>
                <c:pt idx="255">
                  <c:v>29312</c:v>
                </c:pt>
                <c:pt idx="256">
                  <c:v>29342</c:v>
                </c:pt>
                <c:pt idx="257">
                  <c:v>29373</c:v>
                </c:pt>
                <c:pt idx="258">
                  <c:v>29403</c:v>
                </c:pt>
                <c:pt idx="259">
                  <c:v>29434</c:v>
                </c:pt>
                <c:pt idx="260">
                  <c:v>29465</c:v>
                </c:pt>
                <c:pt idx="261">
                  <c:v>29495</c:v>
                </c:pt>
                <c:pt idx="262">
                  <c:v>29526</c:v>
                </c:pt>
                <c:pt idx="263">
                  <c:v>29556</c:v>
                </c:pt>
                <c:pt idx="264">
                  <c:v>29587</c:v>
                </c:pt>
                <c:pt idx="265">
                  <c:v>29618</c:v>
                </c:pt>
                <c:pt idx="266">
                  <c:v>29646</c:v>
                </c:pt>
                <c:pt idx="267">
                  <c:v>29677</c:v>
                </c:pt>
                <c:pt idx="268">
                  <c:v>29707</c:v>
                </c:pt>
                <c:pt idx="269">
                  <c:v>29738</c:v>
                </c:pt>
                <c:pt idx="270">
                  <c:v>29768</c:v>
                </c:pt>
                <c:pt idx="271">
                  <c:v>29799</c:v>
                </c:pt>
                <c:pt idx="272">
                  <c:v>29830</c:v>
                </c:pt>
                <c:pt idx="273">
                  <c:v>29860</c:v>
                </c:pt>
                <c:pt idx="274">
                  <c:v>29891</c:v>
                </c:pt>
                <c:pt idx="275">
                  <c:v>29921</c:v>
                </c:pt>
                <c:pt idx="276">
                  <c:v>29952</c:v>
                </c:pt>
                <c:pt idx="277">
                  <c:v>29983</c:v>
                </c:pt>
                <c:pt idx="278">
                  <c:v>30011</c:v>
                </c:pt>
                <c:pt idx="279">
                  <c:v>30042</c:v>
                </c:pt>
                <c:pt idx="280">
                  <c:v>30072</c:v>
                </c:pt>
                <c:pt idx="281">
                  <c:v>30103</c:v>
                </c:pt>
                <c:pt idx="282">
                  <c:v>30133</c:v>
                </c:pt>
                <c:pt idx="283">
                  <c:v>30164</c:v>
                </c:pt>
                <c:pt idx="284">
                  <c:v>30195</c:v>
                </c:pt>
                <c:pt idx="285">
                  <c:v>30225</c:v>
                </c:pt>
                <c:pt idx="286">
                  <c:v>30256</c:v>
                </c:pt>
                <c:pt idx="287">
                  <c:v>30286</c:v>
                </c:pt>
                <c:pt idx="288">
                  <c:v>30317</c:v>
                </c:pt>
                <c:pt idx="289">
                  <c:v>30348</c:v>
                </c:pt>
                <c:pt idx="290">
                  <c:v>30376</c:v>
                </c:pt>
                <c:pt idx="291">
                  <c:v>30407</c:v>
                </c:pt>
                <c:pt idx="292">
                  <c:v>30437</c:v>
                </c:pt>
                <c:pt idx="293">
                  <c:v>30468</c:v>
                </c:pt>
                <c:pt idx="294">
                  <c:v>30498</c:v>
                </c:pt>
                <c:pt idx="295">
                  <c:v>30529</c:v>
                </c:pt>
                <c:pt idx="296">
                  <c:v>30560</c:v>
                </c:pt>
                <c:pt idx="297">
                  <c:v>30590</c:v>
                </c:pt>
                <c:pt idx="298">
                  <c:v>30621</c:v>
                </c:pt>
                <c:pt idx="299">
                  <c:v>30651</c:v>
                </c:pt>
                <c:pt idx="300">
                  <c:v>30682</c:v>
                </c:pt>
                <c:pt idx="301">
                  <c:v>30713</c:v>
                </c:pt>
                <c:pt idx="302">
                  <c:v>30742</c:v>
                </c:pt>
                <c:pt idx="303">
                  <c:v>30773</c:v>
                </c:pt>
                <c:pt idx="304">
                  <c:v>30803</c:v>
                </c:pt>
                <c:pt idx="305">
                  <c:v>30834</c:v>
                </c:pt>
                <c:pt idx="306">
                  <c:v>30864</c:v>
                </c:pt>
                <c:pt idx="307">
                  <c:v>30895</c:v>
                </c:pt>
                <c:pt idx="308">
                  <c:v>30926</c:v>
                </c:pt>
                <c:pt idx="309">
                  <c:v>30956</c:v>
                </c:pt>
                <c:pt idx="310">
                  <c:v>30987</c:v>
                </c:pt>
                <c:pt idx="311">
                  <c:v>31017</c:v>
                </c:pt>
                <c:pt idx="312">
                  <c:v>31048</c:v>
                </c:pt>
                <c:pt idx="313">
                  <c:v>31079</c:v>
                </c:pt>
                <c:pt idx="314">
                  <c:v>31107</c:v>
                </c:pt>
                <c:pt idx="315">
                  <c:v>31138</c:v>
                </c:pt>
                <c:pt idx="316">
                  <c:v>31168</c:v>
                </c:pt>
                <c:pt idx="317">
                  <c:v>31199</c:v>
                </c:pt>
                <c:pt idx="318">
                  <c:v>31229</c:v>
                </c:pt>
                <c:pt idx="319">
                  <c:v>31260</c:v>
                </c:pt>
                <c:pt idx="320">
                  <c:v>31291</c:v>
                </c:pt>
                <c:pt idx="321">
                  <c:v>31321</c:v>
                </c:pt>
                <c:pt idx="322">
                  <c:v>31352</c:v>
                </c:pt>
                <c:pt idx="323">
                  <c:v>31382</c:v>
                </c:pt>
                <c:pt idx="324">
                  <c:v>31413</c:v>
                </c:pt>
                <c:pt idx="325">
                  <c:v>31444</c:v>
                </c:pt>
                <c:pt idx="326">
                  <c:v>31472</c:v>
                </c:pt>
                <c:pt idx="327">
                  <c:v>31503</c:v>
                </c:pt>
                <c:pt idx="328">
                  <c:v>31533</c:v>
                </c:pt>
                <c:pt idx="329">
                  <c:v>31564</c:v>
                </c:pt>
                <c:pt idx="330">
                  <c:v>31594</c:v>
                </c:pt>
                <c:pt idx="331">
                  <c:v>31625</c:v>
                </c:pt>
                <c:pt idx="332">
                  <c:v>31656</c:v>
                </c:pt>
                <c:pt idx="333">
                  <c:v>31686</c:v>
                </c:pt>
                <c:pt idx="334">
                  <c:v>31717</c:v>
                </c:pt>
                <c:pt idx="335">
                  <c:v>31747</c:v>
                </c:pt>
                <c:pt idx="336">
                  <c:v>31778</c:v>
                </c:pt>
                <c:pt idx="337">
                  <c:v>31809</c:v>
                </c:pt>
                <c:pt idx="338">
                  <c:v>31837</c:v>
                </c:pt>
                <c:pt idx="339">
                  <c:v>31868</c:v>
                </c:pt>
                <c:pt idx="340">
                  <c:v>31898</c:v>
                </c:pt>
                <c:pt idx="341">
                  <c:v>31929</c:v>
                </c:pt>
                <c:pt idx="342">
                  <c:v>31959</c:v>
                </c:pt>
                <c:pt idx="343">
                  <c:v>31990</c:v>
                </c:pt>
                <c:pt idx="344">
                  <c:v>32021</c:v>
                </c:pt>
                <c:pt idx="345">
                  <c:v>32051</c:v>
                </c:pt>
                <c:pt idx="346">
                  <c:v>32082</c:v>
                </c:pt>
                <c:pt idx="347">
                  <c:v>32112</c:v>
                </c:pt>
                <c:pt idx="348">
                  <c:v>32143</c:v>
                </c:pt>
                <c:pt idx="349">
                  <c:v>32174</c:v>
                </c:pt>
                <c:pt idx="350">
                  <c:v>32203</c:v>
                </c:pt>
                <c:pt idx="351">
                  <c:v>32234</c:v>
                </c:pt>
                <c:pt idx="352">
                  <c:v>32264</c:v>
                </c:pt>
                <c:pt idx="353">
                  <c:v>32295</c:v>
                </c:pt>
                <c:pt idx="354">
                  <c:v>32325</c:v>
                </c:pt>
                <c:pt idx="355">
                  <c:v>32356</c:v>
                </c:pt>
                <c:pt idx="356">
                  <c:v>32387</c:v>
                </c:pt>
                <c:pt idx="357">
                  <c:v>32417</c:v>
                </c:pt>
                <c:pt idx="358">
                  <c:v>32448</c:v>
                </c:pt>
                <c:pt idx="359">
                  <c:v>32478</c:v>
                </c:pt>
                <c:pt idx="360">
                  <c:v>32509</c:v>
                </c:pt>
                <c:pt idx="361">
                  <c:v>32540</c:v>
                </c:pt>
                <c:pt idx="362">
                  <c:v>32568</c:v>
                </c:pt>
                <c:pt idx="363">
                  <c:v>32599</c:v>
                </c:pt>
                <c:pt idx="364">
                  <c:v>32629</c:v>
                </c:pt>
                <c:pt idx="365">
                  <c:v>32660</c:v>
                </c:pt>
                <c:pt idx="366">
                  <c:v>32690</c:v>
                </c:pt>
                <c:pt idx="367">
                  <c:v>32721</c:v>
                </c:pt>
                <c:pt idx="368">
                  <c:v>32752</c:v>
                </c:pt>
                <c:pt idx="369">
                  <c:v>32782</c:v>
                </c:pt>
                <c:pt idx="370">
                  <c:v>32813</c:v>
                </c:pt>
                <c:pt idx="371">
                  <c:v>32843</c:v>
                </c:pt>
                <c:pt idx="372">
                  <c:v>32874</c:v>
                </c:pt>
                <c:pt idx="373">
                  <c:v>32905</c:v>
                </c:pt>
                <c:pt idx="374">
                  <c:v>32933</c:v>
                </c:pt>
                <c:pt idx="375">
                  <c:v>32964</c:v>
                </c:pt>
                <c:pt idx="376">
                  <c:v>32994</c:v>
                </c:pt>
                <c:pt idx="377">
                  <c:v>33025</c:v>
                </c:pt>
                <c:pt idx="378">
                  <c:v>33055</c:v>
                </c:pt>
                <c:pt idx="379">
                  <c:v>33086</c:v>
                </c:pt>
                <c:pt idx="380">
                  <c:v>33117</c:v>
                </c:pt>
                <c:pt idx="381">
                  <c:v>33147</c:v>
                </c:pt>
                <c:pt idx="382">
                  <c:v>33178</c:v>
                </c:pt>
                <c:pt idx="383">
                  <c:v>33208</c:v>
                </c:pt>
                <c:pt idx="384">
                  <c:v>33239</c:v>
                </c:pt>
                <c:pt idx="385">
                  <c:v>33270</c:v>
                </c:pt>
                <c:pt idx="386">
                  <c:v>33298</c:v>
                </c:pt>
                <c:pt idx="387">
                  <c:v>33329</c:v>
                </c:pt>
                <c:pt idx="388">
                  <c:v>33359</c:v>
                </c:pt>
                <c:pt idx="389">
                  <c:v>33390</c:v>
                </c:pt>
                <c:pt idx="390">
                  <c:v>33420</c:v>
                </c:pt>
                <c:pt idx="391">
                  <c:v>33451</c:v>
                </c:pt>
                <c:pt idx="392">
                  <c:v>33482</c:v>
                </c:pt>
                <c:pt idx="393">
                  <c:v>33512</c:v>
                </c:pt>
                <c:pt idx="394">
                  <c:v>33543</c:v>
                </c:pt>
                <c:pt idx="395">
                  <c:v>33573</c:v>
                </c:pt>
                <c:pt idx="396">
                  <c:v>33604</c:v>
                </c:pt>
                <c:pt idx="397">
                  <c:v>33635</c:v>
                </c:pt>
                <c:pt idx="398">
                  <c:v>33664</c:v>
                </c:pt>
                <c:pt idx="399">
                  <c:v>33695</c:v>
                </c:pt>
                <c:pt idx="400">
                  <c:v>33725</c:v>
                </c:pt>
                <c:pt idx="401">
                  <c:v>33756</c:v>
                </c:pt>
                <c:pt idx="402">
                  <c:v>33786</c:v>
                </c:pt>
                <c:pt idx="403">
                  <c:v>33817</c:v>
                </c:pt>
                <c:pt idx="404">
                  <c:v>33848</c:v>
                </c:pt>
                <c:pt idx="405">
                  <c:v>33878</c:v>
                </c:pt>
                <c:pt idx="406">
                  <c:v>33909</c:v>
                </c:pt>
                <c:pt idx="407">
                  <c:v>33939</c:v>
                </c:pt>
                <c:pt idx="408">
                  <c:v>33970</c:v>
                </c:pt>
                <c:pt idx="409">
                  <c:v>34001</c:v>
                </c:pt>
                <c:pt idx="410">
                  <c:v>34029</c:v>
                </c:pt>
                <c:pt idx="411">
                  <c:v>34060</c:v>
                </c:pt>
                <c:pt idx="412">
                  <c:v>34090</c:v>
                </c:pt>
                <c:pt idx="413">
                  <c:v>34121</c:v>
                </c:pt>
                <c:pt idx="414">
                  <c:v>34151</c:v>
                </c:pt>
                <c:pt idx="415">
                  <c:v>34182</c:v>
                </c:pt>
                <c:pt idx="416">
                  <c:v>34213</c:v>
                </c:pt>
                <c:pt idx="417">
                  <c:v>34243</c:v>
                </c:pt>
                <c:pt idx="418">
                  <c:v>34274</c:v>
                </c:pt>
                <c:pt idx="419">
                  <c:v>34304</c:v>
                </c:pt>
                <c:pt idx="420">
                  <c:v>34335</c:v>
                </c:pt>
                <c:pt idx="421">
                  <c:v>34366</c:v>
                </c:pt>
                <c:pt idx="422">
                  <c:v>34394</c:v>
                </c:pt>
                <c:pt idx="423">
                  <c:v>34425</c:v>
                </c:pt>
                <c:pt idx="424">
                  <c:v>34455</c:v>
                </c:pt>
                <c:pt idx="425">
                  <c:v>34486</c:v>
                </c:pt>
                <c:pt idx="426">
                  <c:v>34516</c:v>
                </c:pt>
                <c:pt idx="427">
                  <c:v>34547</c:v>
                </c:pt>
                <c:pt idx="428">
                  <c:v>34578</c:v>
                </c:pt>
                <c:pt idx="429">
                  <c:v>34608</c:v>
                </c:pt>
                <c:pt idx="430">
                  <c:v>34639</c:v>
                </c:pt>
                <c:pt idx="431">
                  <c:v>34669</c:v>
                </c:pt>
                <c:pt idx="432">
                  <c:v>34700</c:v>
                </c:pt>
                <c:pt idx="433">
                  <c:v>34731</c:v>
                </c:pt>
                <c:pt idx="434">
                  <c:v>34759</c:v>
                </c:pt>
                <c:pt idx="435">
                  <c:v>34790</c:v>
                </c:pt>
                <c:pt idx="436">
                  <c:v>34820</c:v>
                </c:pt>
                <c:pt idx="437">
                  <c:v>34851</c:v>
                </c:pt>
                <c:pt idx="438">
                  <c:v>34881</c:v>
                </c:pt>
                <c:pt idx="439">
                  <c:v>34912</c:v>
                </c:pt>
                <c:pt idx="440">
                  <c:v>34943</c:v>
                </c:pt>
                <c:pt idx="441">
                  <c:v>34973</c:v>
                </c:pt>
                <c:pt idx="442">
                  <c:v>35004</c:v>
                </c:pt>
                <c:pt idx="443">
                  <c:v>35034</c:v>
                </c:pt>
                <c:pt idx="444">
                  <c:v>35065</c:v>
                </c:pt>
                <c:pt idx="445">
                  <c:v>35096</c:v>
                </c:pt>
                <c:pt idx="446">
                  <c:v>35125</c:v>
                </c:pt>
                <c:pt idx="447">
                  <c:v>35156</c:v>
                </c:pt>
                <c:pt idx="448">
                  <c:v>35186</c:v>
                </c:pt>
                <c:pt idx="449">
                  <c:v>35217</c:v>
                </c:pt>
                <c:pt idx="450">
                  <c:v>35247</c:v>
                </c:pt>
                <c:pt idx="451">
                  <c:v>35278</c:v>
                </c:pt>
                <c:pt idx="452">
                  <c:v>35309</c:v>
                </c:pt>
                <c:pt idx="453">
                  <c:v>35339</c:v>
                </c:pt>
                <c:pt idx="454">
                  <c:v>35370</c:v>
                </c:pt>
                <c:pt idx="455">
                  <c:v>35400</c:v>
                </c:pt>
                <c:pt idx="456">
                  <c:v>35431</c:v>
                </c:pt>
                <c:pt idx="457">
                  <c:v>35462</c:v>
                </c:pt>
                <c:pt idx="458">
                  <c:v>35490</c:v>
                </c:pt>
                <c:pt idx="459">
                  <c:v>35521</c:v>
                </c:pt>
                <c:pt idx="460">
                  <c:v>35551</c:v>
                </c:pt>
                <c:pt idx="461">
                  <c:v>35582</c:v>
                </c:pt>
                <c:pt idx="462">
                  <c:v>35612</c:v>
                </c:pt>
                <c:pt idx="463">
                  <c:v>35643</c:v>
                </c:pt>
                <c:pt idx="464">
                  <c:v>35674</c:v>
                </c:pt>
                <c:pt idx="465">
                  <c:v>35704</c:v>
                </c:pt>
                <c:pt idx="466">
                  <c:v>35735</c:v>
                </c:pt>
                <c:pt idx="467">
                  <c:v>35765</c:v>
                </c:pt>
                <c:pt idx="468">
                  <c:v>35796</c:v>
                </c:pt>
                <c:pt idx="469">
                  <c:v>35827</c:v>
                </c:pt>
                <c:pt idx="470">
                  <c:v>35855</c:v>
                </c:pt>
                <c:pt idx="471">
                  <c:v>35886</c:v>
                </c:pt>
                <c:pt idx="472">
                  <c:v>35916</c:v>
                </c:pt>
                <c:pt idx="473">
                  <c:v>35947</c:v>
                </c:pt>
                <c:pt idx="474">
                  <c:v>35977</c:v>
                </c:pt>
                <c:pt idx="475">
                  <c:v>36008</c:v>
                </c:pt>
                <c:pt idx="476">
                  <c:v>36039</c:v>
                </c:pt>
                <c:pt idx="477">
                  <c:v>36069</c:v>
                </c:pt>
                <c:pt idx="478">
                  <c:v>36100</c:v>
                </c:pt>
                <c:pt idx="479">
                  <c:v>36130</c:v>
                </c:pt>
                <c:pt idx="480">
                  <c:v>36161</c:v>
                </c:pt>
                <c:pt idx="481">
                  <c:v>36192</c:v>
                </c:pt>
                <c:pt idx="482">
                  <c:v>36220</c:v>
                </c:pt>
                <c:pt idx="483">
                  <c:v>36251</c:v>
                </c:pt>
                <c:pt idx="484">
                  <c:v>36281</c:v>
                </c:pt>
                <c:pt idx="485">
                  <c:v>36312</c:v>
                </c:pt>
                <c:pt idx="486">
                  <c:v>36342</c:v>
                </c:pt>
                <c:pt idx="487">
                  <c:v>36373</c:v>
                </c:pt>
                <c:pt idx="488">
                  <c:v>36404</c:v>
                </c:pt>
                <c:pt idx="489">
                  <c:v>36434</c:v>
                </c:pt>
                <c:pt idx="490">
                  <c:v>36465</c:v>
                </c:pt>
                <c:pt idx="491">
                  <c:v>36495</c:v>
                </c:pt>
                <c:pt idx="492">
                  <c:v>36526</c:v>
                </c:pt>
                <c:pt idx="493">
                  <c:v>36557</c:v>
                </c:pt>
                <c:pt idx="494">
                  <c:v>36586</c:v>
                </c:pt>
                <c:pt idx="495">
                  <c:v>36617</c:v>
                </c:pt>
                <c:pt idx="496">
                  <c:v>36647</c:v>
                </c:pt>
                <c:pt idx="497">
                  <c:v>36678</c:v>
                </c:pt>
                <c:pt idx="498">
                  <c:v>36708</c:v>
                </c:pt>
                <c:pt idx="499">
                  <c:v>36739</c:v>
                </c:pt>
                <c:pt idx="500">
                  <c:v>36770</c:v>
                </c:pt>
                <c:pt idx="501">
                  <c:v>36800</c:v>
                </c:pt>
                <c:pt idx="502">
                  <c:v>36831</c:v>
                </c:pt>
                <c:pt idx="503">
                  <c:v>36861</c:v>
                </c:pt>
                <c:pt idx="504">
                  <c:v>36892</c:v>
                </c:pt>
                <c:pt idx="505">
                  <c:v>36923</c:v>
                </c:pt>
                <c:pt idx="506">
                  <c:v>36951</c:v>
                </c:pt>
                <c:pt idx="507">
                  <c:v>36982</c:v>
                </c:pt>
                <c:pt idx="508">
                  <c:v>37012</c:v>
                </c:pt>
                <c:pt idx="509">
                  <c:v>37043</c:v>
                </c:pt>
                <c:pt idx="510">
                  <c:v>37073</c:v>
                </c:pt>
                <c:pt idx="511">
                  <c:v>37104</c:v>
                </c:pt>
                <c:pt idx="512">
                  <c:v>37135</c:v>
                </c:pt>
                <c:pt idx="513">
                  <c:v>37165</c:v>
                </c:pt>
                <c:pt idx="514">
                  <c:v>37196</c:v>
                </c:pt>
                <c:pt idx="515">
                  <c:v>37226</c:v>
                </c:pt>
                <c:pt idx="516">
                  <c:v>37257</c:v>
                </c:pt>
                <c:pt idx="517">
                  <c:v>37288</c:v>
                </c:pt>
                <c:pt idx="518">
                  <c:v>37316</c:v>
                </c:pt>
                <c:pt idx="519">
                  <c:v>37347</c:v>
                </c:pt>
                <c:pt idx="520">
                  <c:v>37377</c:v>
                </c:pt>
                <c:pt idx="521">
                  <c:v>37408</c:v>
                </c:pt>
                <c:pt idx="522">
                  <c:v>37438</c:v>
                </c:pt>
                <c:pt idx="523">
                  <c:v>37469</c:v>
                </c:pt>
                <c:pt idx="524">
                  <c:v>37500</c:v>
                </c:pt>
                <c:pt idx="525">
                  <c:v>37530</c:v>
                </c:pt>
                <c:pt idx="526">
                  <c:v>37561</c:v>
                </c:pt>
                <c:pt idx="527">
                  <c:v>37591</c:v>
                </c:pt>
                <c:pt idx="528">
                  <c:v>37622</c:v>
                </c:pt>
                <c:pt idx="529">
                  <c:v>37653</c:v>
                </c:pt>
                <c:pt idx="530">
                  <c:v>37681</c:v>
                </c:pt>
                <c:pt idx="531">
                  <c:v>37712</c:v>
                </c:pt>
                <c:pt idx="532">
                  <c:v>37742</c:v>
                </c:pt>
                <c:pt idx="533">
                  <c:v>37773</c:v>
                </c:pt>
                <c:pt idx="534">
                  <c:v>37803</c:v>
                </c:pt>
                <c:pt idx="535">
                  <c:v>37834</c:v>
                </c:pt>
                <c:pt idx="536">
                  <c:v>37865</c:v>
                </c:pt>
                <c:pt idx="537">
                  <c:v>37895</c:v>
                </c:pt>
                <c:pt idx="538">
                  <c:v>37926</c:v>
                </c:pt>
                <c:pt idx="539">
                  <c:v>37956</c:v>
                </c:pt>
                <c:pt idx="540">
                  <c:v>37987</c:v>
                </c:pt>
                <c:pt idx="541">
                  <c:v>38018</c:v>
                </c:pt>
                <c:pt idx="542">
                  <c:v>38047</c:v>
                </c:pt>
                <c:pt idx="543">
                  <c:v>38078</c:v>
                </c:pt>
                <c:pt idx="544">
                  <c:v>38108</c:v>
                </c:pt>
                <c:pt idx="545">
                  <c:v>38139</c:v>
                </c:pt>
                <c:pt idx="546">
                  <c:v>38169</c:v>
                </c:pt>
                <c:pt idx="547">
                  <c:v>38200</c:v>
                </c:pt>
                <c:pt idx="548">
                  <c:v>38231</c:v>
                </c:pt>
                <c:pt idx="549">
                  <c:v>38261</c:v>
                </c:pt>
                <c:pt idx="550">
                  <c:v>38292</c:v>
                </c:pt>
                <c:pt idx="551">
                  <c:v>38322</c:v>
                </c:pt>
                <c:pt idx="552">
                  <c:v>38353</c:v>
                </c:pt>
                <c:pt idx="553">
                  <c:v>38384</c:v>
                </c:pt>
                <c:pt idx="554">
                  <c:v>38412</c:v>
                </c:pt>
                <c:pt idx="555">
                  <c:v>38443</c:v>
                </c:pt>
                <c:pt idx="556">
                  <c:v>38473</c:v>
                </c:pt>
                <c:pt idx="557">
                  <c:v>38504</c:v>
                </c:pt>
                <c:pt idx="558">
                  <c:v>38534</c:v>
                </c:pt>
                <c:pt idx="559">
                  <c:v>38565</c:v>
                </c:pt>
                <c:pt idx="560">
                  <c:v>38596</c:v>
                </c:pt>
                <c:pt idx="561">
                  <c:v>38626</c:v>
                </c:pt>
                <c:pt idx="562">
                  <c:v>38657</c:v>
                </c:pt>
                <c:pt idx="563">
                  <c:v>38687</c:v>
                </c:pt>
                <c:pt idx="564">
                  <c:v>38718</c:v>
                </c:pt>
                <c:pt idx="565">
                  <c:v>38749</c:v>
                </c:pt>
                <c:pt idx="566">
                  <c:v>38777</c:v>
                </c:pt>
                <c:pt idx="567">
                  <c:v>38808</c:v>
                </c:pt>
                <c:pt idx="568">
                  <c:v>38838</c:v>
                </c:pt>
                <c:pt idx="569">
                  <c:v>38869</c:v>
                </c:pt>
                <c:pt idx="570">
                  <c:v>38899</c:v>
                </c:pt>
                <c:pt idx="571">
                  <c:v>38930</c:v>
                </c:pt>
                <c:pt idx="572">
                  <c:v>38961</c:v>
                </c:pt>
                <c:pt idx="573">
                  <c:v>38991</c:v>
                </c:pt>
                <c:pt idx="574">
                  <c:v>39022</c:v>
                </c:pt>
                <c:pt idx="575">
                  <c:v>39052</c:v>
                </c:pt>
                <c:pt idx="576">
                  <c:v>39083</c:v>
                </c:pt>
                <c:pt idx="577">
                  <c:v>39114</c:v>
                </c:pt>
                <c:pt idx="578">
                  <c:v>39142</c:v>
                </c:pt>
                <c:pt idx="579">
                  <c:v>39173</c:v>
                </c:pt>
                <c:pt idx="580">
                  <c:v>39203</c:v>
                </c:pt>
                <c:pt idx="581">
                  <c:v>39234</c:v>
                </c:pt>
                <c:pt idx="582">
                  <c:v>39264</c:v>
                </c:pt>
                <c:pt idx="583">
                  <c:v>39295</c:v>
                </c:pt>
                <c:pt idx="584">
                  <c:v>39326</c:v>
                </c:pt>
                <c:pt idx="585">
                  <c:v>39356</c:v>
                </c:pt>
                <c:pt idx="586">
                  <c:v>39387</c:v>
                </c:pt>
                <c:pt idx="587">
                  <c:v>39417</c:v>
                </c:pt>
                <c:pt idx="588">
                  <c:v>39448</c:v>
                </c:pt>
                <c:pt idx="589">
                  <c:v>39479</c:v>
                </c:pt>
                <c:pt idx="590">
                  <c:v>39508</c:v>
                </c:pt>
                <c:pt idx="591">
                  <c:v>39539</c:v>
                </c:pt>
                <c:pt idx="592">
                  <c:v>39569</c:v>
                </c:pt>
                <c:pt idx="593">
                  <c:v>39600</c:v>
                </c:pt>
                <c:pt idx="594">
                  <c:v>39630</c:v>
                </c:pt>
                <c:pt idx="595">
                  <c:v>39661</c:v>
                </c:pt>
                <c:pt idx="596">
                  <c:v>39692</c:v>
                </c:pt>
                <c:pt idx="597">
                  <c:v>39722</c:v>
                </c:pt>
                <c:pt idx="598">
                  <c:v>39753</c:v>
                </c:pt>
                <c:pt idx="599">
                  <c:v>39783</c:v>
                </c:pt>
                <c:pt idx="600">
                  <c:v>39814</c:v>
                </c:pt>
                <c:pt idx="601">
                  <c:v>39845</c:v>
                </c:pt>
                <c:pt idx="602">
                  <c:v>39873</c:v>
                </c:pt>
                <c:pt idx="603">
                  <c:v>39904</c:v>
                </c:pt>
                <c:pt idx="604">
                  <c:v>39934</c:v>
                </c:pt>
                <c:pt idx="605">
                  <c:v>39965</c:v>
                </c:pt>
                <c:pt idx="606">
                  <c:v>39995</c:v>
                </c:pt>
                <c:pt idx="607">
                  <c:v>40026</c:v>
                </c:pt>
                <c:pt idx="608">
                  <c:v>40057</c:v>
                </c:pt>
                <c:pt idx="609">
                  <c:v>40087</c:v>
                </c:pt>
                <c:pt idx="610">
                  <c:v>40118</c:v>
                </c:pt>
                <c:pt idx="611">
                  <c:v>40148</c:v>
                </c:pt>
                <c:pt idx="612">
                  <c:v>40179</c:v>
                </c:pt>
                <c:pt idx="613">
                  <c:v>40210</c:v>
                </c:pt>
                <c:pt idx="614">
                  <c:v>40238</c:v>
                </c:pt>
                <c:pt idx="615">
                  <c:v>40269</c:v>
                </c:pt>
                <c:pt idx="616">
                  <c:v>40299</c:v>
                </c:pt>
                <c:pt idx="617">
                  <c:v>40330</c:v>
                </c:pt>
                <c:pt idx="618">
                  <c:v>40360</c:v>
                </c:pt>
                <c:pt idx="619">
                  <c:v>40391</c:v>
                </c:pt>
                <c:pt idx="620">
                  <c:v>40422</c:v>
                </c:pt>
                <c:pt idx="621">
                  <c:v>40452</c:v>
                </c:pt>
                <c:pt idx="622">
                  <c:v>40483</c:v>
                </c:pt>
                <c:pt idx="623">
                  <c:v>40513</c:v>
                </c:pt>
                <c:pt idx="624">
                  <c:v>40544</c:v>
                </c:pt>
                <c:pt idx="625">
                  <c:v>40575</c:v>
                </c:pt>
                <c:pt idx="626">
                  <c:v>40603</c:v>
                </c:pt>
                <c:pt idx="627">
                  <c:v>40634</c:v>
                </c:pt>
                <c:pt idx="628">
                  <c:v>40664</c:v>
                </c:pt>
                <c:pt idx="629">
                  <c:v>40695</c:v>
                </c:pt>
                <c:pt idx="630">
                  <c:v>40725</c:v>
                </c:pt>
                <c:pt idx="631">
                  <c:v>40756</c:v>
                </c:pt>
                <c:pt idx="632">
                  <c:v>40787</c:v>
                </c:pt>
                <c:pt idx="633">
                  <c:v>40817</c:v>
                </c:pt>
                <c:pt idx="634">
                  <c:v>40848</c:v>
                </c:pt>
                <c:pt idx="635">
                  <c:v>40878</c:v>
                </c:pt>
                <c:pt idx="636">
                  <c:v>40909</c:v>
                </c:pt>
                <c:pt idx="637">
                  <c:v>40940</c:v>
                </c:pt>
                <c:pt idx="638">
                  <c:v>40969</c:v>
                </c:pt>
                <c:pt idx="639">
                  <c:v>41000</c:v>
                </c:pt>
                <c:pt idx="640">
                  <c:v>41030</c:v>
                </c:pt>
                <c:pt idx="641">
                  <c:v>41061</c:v>
                </c:pt>
                <c:pt idx="642">
                  <c:v>41091</c:v>
                </c:pt>
                <c:pt idx="643">
                  <c:v>41122</c:v>
                </c:pt>
                <c:pt idx="644">
                  <c:v>41153</c:v>
                </c:pt>
                <c:pt idx="645">
                  <c:v>41183</c:v>
                </c:pt>
                <c:pt idx="646">
                  <c:v>41214</c:v>
                </c:pt>
                <c:pt idx="647">
                  <c:v>41244</c:v>
                </c:pt>
                <c:pt idx="648">
                  <c:v>41275</c:v>
                </c:pt>
                <c:pt idx="649">
                  <c:v>41306</c:v>
                </c:pt>
                <c:pt idx="650">
                  <c:v>41334</c:v>
                </c:pt>
                <c:pt idx="651">
                  <c:v>41365</c:v>
                </c:pt>
                <c:pt idx="652">
                  <c:v>41395</c:v>
                </c:pt>
                <c:pt idx="653">
                  <c:v>41426</c:v>
                </c:pt>
                <c:pt idx="654">
                  <c:v>41456</c:v>
                </c:pt>
                <c:pt idx="655">
                  <c:v>41488</c:v>
                </c:pt>
                <c:pt idx="656">
                  <c:v>41520</c:v>
                </c:pt>
                <c:pt idx="657">
                  <c:v>41551</c:v>
                </c:pt>
                <c:pt idx="658">
                  <c:v>41591</c:v>
                </c:pt>
                <c:pt idx="659">
                  <c:v>41622</c:v>
                </c:pt>
                <c:pt idx="660">
                  <c:v>41653</c:v>
                </c:pt>
                <c:pt idx="661">
                  <c:v>41685</c:v>
                </c:pt>
                <c:pt idx="662">
                  <c:v>41714</c:v>
                </c:pt>
                <c:pt idx="663">
                  <c:v>41746</c:v>
                </c:pt>
                <c:pt idx="664">
                  <c:v>41777</c:v>
                </c:pt>
                <c:pt idx="665">
                  <c:v>41809</c:v>
                </c:pt>
                <c:pt idx="666">
                  <c:v>41840</c:v>
                </c:pt>
                <c:pt idx="667">
                  <c:v>41872</c:v>
                </c:pt>
                <c:pt idx="668">
                  <c:v>41904</c:v>
                </c:pt>
                <c:pt idx="669">
                  <c:v>41935</c:v>
                </c:pt>
                <c:pt idx="670">
                  <c:v>41963</c:v>
                </c:pt>
                <c:pt idx="671">
                  <c:v>41975</c:v>
                </c:pt>
                <c:pt idx="672">
                  <c:v>42007</c:v>
                </c:pt>
                <c:pt idx="673">
                  <c:v>42039</c:v>
                </c:pt>
                <c:pt idx="674">
                  <c:v>42078</c:v>
                </c:pt>
                <c:pt idx="675">
                  <c:v>42095</c:v>
                </c:pt>
                <c:pt idx="676">
                  <c:v>42125</c:v>
                </c:pt>
                <c:pt idx="677">
                  <c:v>42156</c:v>
                </c:pt>
                <c:pt idx="678">
                  <c:v>42186</c:v>
                </c:pt>
                <c:pt idx="679">
                  <c:v>42217</c:v>
                </c:pt>
                <c:pt idx="680">
                  <c:v>42248</c:v>
                </c:pt>
                <c:pt idx="681">
                  <c:v>42292</c:v>
                </c:pt>
                <c:pt idx="682">
                  <c:v>42309</c:v>
                </c:pt>
                <c:pt idx="683">
                  <c:v>42353</c:v>
                </c:pt>
                <c:pt idx="684">
                  <c:v>42385</c:v>
                </c:pt>
                <c:pt idx="685">
                  <c:v>42401</c:v>
                </c:pt>
                <c:pt idx="686">
                  <c:v>42430</c:v>
                </c:pt>
                <c:pt idx="687">
                  <c:v>42461</c:v>
                </c:pt>
                <c:pt idx="688">
                  <c:v>42491</c:v>
                </c:pt>
                <c:pt idx="689">
                  <c:v>42522</c:v>
                </c:pt>
                <c:pt idx="690">
                  <c:v>42552</c:v>
                </c:pt>
                <c:pt idx="691">
                  <c:v>42583</c:v>
                </c:pt>
              </c:numCache>
            </c:numRef>
          </c:cat>
          <c:val>
            <c:numRef>
              <c:f>Sheet1!$B$2:$B$693</c:f>
              <c:numCache>
                <c:formatCode>0.00</c:formatCode>
                <c:ptCount val="692"/>
                <c:pt idx="0">
                  <c:v>1.1403059139902267</c:v>
                </c:pt>
                <c:pt idx="1">
                  <c:v>1.2036881717723462</c:v>
                </c:pt>
                <c:pt idx="2">
                  <c:v>1.1308748587222905</c:v>
                </c:pt>
                <c:pt idx="3">
                  <c:v>1.106556698491949</c:v>
                </c:pt>
                <c:pt idx="4">
                  <c:v>1.4097348744710638</c:v>
                </c:pt>
                <c:pt idx="5">
                  <c:v>1.0587924013432319</c:v>
                </c:pt>
                <c:pt idx="6">
                  <c:v>1.129097589389731</c:v>
                </c:pt>
                <c:pt idx="7">
                  <c:v>0.97352380701560648</c:v>
                </c:pt>
                <c:pt idx="8">
                  <c:v>0.54162690318575546</c:v>
                </c:pt>
                <c:pt idx="9">
                  <c:v>0.38127745292431303</c:v>
                </c:pt>
                <c:pt idx="10">
                  <c:v>0.27775386800702329</c:v>
                </c:pt>
                <c:pt idx="11">
                  <c:v>8.5377704901267393E-2</c:v>
                </c:pt>
                <c:pt idx="12">
                  <c:v>0.26054794174274676</c:v>
                </c:pt>
                <c:pt idx="13">
                  <c:v>0.43440347882301822</c:v>
                </c:pt>
                <c:pt idx="14">
                  <c:v>0.86571162495983733</c:v>
                </c:pt>
                <c:pt idx="15">
                  <c:v>0.97818044943058702</c:v>
                </c:pt>
                <c:pt idx="16">
                  <c:v>0.98633198424340662</c:v>
                </c:pt>
                <c:pt idx="17">
                  <c:v>1.6402267265277928</c:v>
                </c:pt>
                <c:pt idx="18">
                  <c:v>1.5544186059507075</c:v>
                </c:pt>
                <c:pt idx="19">
                  <c:v>1.4544186059507074</c:v>
                </c:pt>
                <c:pt idx="20">
                  <c:v>1.2696933442760057</c:v>
                </c:pt>
                <c:pt idx="21">
                  <c:v>1.5444186059507077</c:v>
                </c:pt>
                <c:pt idx="22">
                  <c:v>1.5126010994197738</c:v>
                </c:pt>
                <c:pt idx="23">
                  <c:v>1.5457011754352878</c:v>
                </c:pt>
                <c:pt idx="24">
                  <c:v>1.5559561249027825</c:v>
                </c:pt>
                <c:pt idx="25">
                  <c:v>1.3112872242367053</c:v>
                </c:pt>
                <c:pt idx="26">
                  <c:v>1.3020771153281316</c:v>
                </c:pt>
                <c:pt idx="27">
                  <c:v>1.4446761629331566</c:v>
                </c:pt>
                <c:pt idx="28">
                  <c:v>1.3746761629331568</c:v>
                </c:pt>
                <c:pt idx="29">
                  <c:v>1.5036428051102089</c:v>
                </c:pt>
                <c:pt idx="30">
                  <c:v>1.6359561249027825</c:v>
                </c:pt>
                <c:pt idx="31">
                  <c:v>1.6020771153281315</c:v>
                </c:pt>
                <c:pt idx="32">
                  <c:v>1.65493319833306</c:v>
                </c:pt>
                <c:pt idx="33">
                  <c:v>1.5744186059507075</c:v>
                </c:pt>
                <c:pt idx="34">
                  <c:v>1.4096933442760058</c:v>
                </c:pt>
                <c:pt idx="35">
                  <c:v>1.4064491631108895</c:v>
                </c:pt>
                <c:pt idx="36">
                  <c:v>1.3031296961777197</c:v>
                </c:pt>
                <c:pt idx="37">
                  <c:v>1.2528496734548997</c:v>
                </c:pt>
                <c:pt idx="38">
                  <c:v>1.1531296961777198</c:v>
                </c:pt>
                <c:pt idx="39">
                  <c:v>1.0528496734548995</c:v>
                </c:pt>
                <c:pt idx="40">
                  <c:v>1.1239666247240612</c:v>
                </c:pt>
                <c:pt idx="41">
                  <c:v>1.1228496734548998</c:v>
                </c:pt>
                <c:pt idx="42">
                  <c:v>1.0274297621219737</c:v>
                </c:pt>
                <c:pt idx="43">
                  <c:v>1.1003059139902271</c:v>
                </c:pt>
                <c:pt idx="44">
                  <c:v>1.1414417089872111</c:v>
                </c:pt>
                <c:pt idx="45">
                  <c:v>1.132569127395131</c:v>
                </c:pt>
                <c:pt idx="46">
                  <c:v>1.0300206560990324</c:v>
                </c:pt>
                <c:pt idx="47">
                  <c:v>0.92887438676643885</c:v>
                </c:pt>
                <c:pt idx="48">
                  <c:v>0.85771973508466015</c:v>
                </c:pt>
                <c:pt idx="49">
                  <c:v>0.93742976212197382</c:v>
                </c:pt>
                <c:pt idx="50">
                  <c:v>0.9782981088792817</c:v>
                </c:pt>
                <c:pt idx="51">
                  <c:v>1.0080091839904188</c:v>
                </c:pt>
                <c:pt idx="52">
                  <c:v>0.93713926506232159</c:v>
                </c:pt>
                <c:pt idx="53">
                  <c:v>0.93538527442551178</c:v>
                </c:pt>
                <c:pt idx="54">
                  <c:v>0.7697063898638552</c:v>
                </c:pt>
                <c:pt idx="55">
                  <c:v>0.60540065684572841</c:v>
                </c:pt>
                <c:pt idx="56">
                  <c:v>0.62352380701560683</c:v>
                </c:pt>
                <c:pt idx="57">
                  <c:v>0.58131021785823922</c:v>
                </c:pt>
                <c:pt idx="58">
                  <c:v>0.51907084368469736</c:v>
                </c:pt>
                <c:pt idx="59">
                  <c:v>0.52907084368469715</c:v>
                </c:pt>
                <c:pt idx="60">
                  <c:v>0.56907084368469718</c:v>
                </c:pt>
                <c:pt idx="61">
                  <c:v>0.53874882738390406</c:v>
                </c:pt>
                <c:pt idx="62">
                  <c:v>0.5984262845361239</c:v>
                </c:pt>
                <c:pt idx="63">
                  <c:v>0.68067302839377541</c:v>
                </c:pt>
                <c:pt idx="64">
                  <c:v>0.64035364422368746</c:v>
                </c:pt>
                <c:pt idx="65">
                  <c:v>0.61035364422368721</c:v>
                </c:pt>
                <c:pt idx="66">
                  <c:v>0.65099188625853799</c:v>
                </c:pt>
                <c:pt idx="67">
                  <c:v>0.60971329680646891</c:v>
                </c:pt>
                <c:pt idx="68">
                  <c:v>0.58874882738390388</c:v>
                </c:pt>
                <c:pt idx="69">
                  <c:v>0.53745549630793299</c:v>
                </c:pt>
                <c:pt idx="70">
                  <c:v>0.42517188710793397</c:v>
                </c:pt>
                <c:pt idx="71">
                  <c:v>0.24850495476087886</c:v>
                </c:pt>
                <c:pt idx="72">
                  <c:v>0.2895184455628077</c:v>
                </c:pt>
                <c:pt idx="73">
                  <c:v>0.18543597690052582</c:v>
                </c:pt>
                <c:pt idx="74">
                  <c:v>0.18543597690052582</c:v>
                </c:pt>
                <c:pt idx="75">
                  <c:v>0.17543597690052604</c:v>
                </c:pt>
                <c:pt idx="76">
                  <c:v>0.22680524692665438</c:v>
                </c:pt>
                <c:pt idx="77">
                  <c:v>0.31985522042283909</c:v>
                </c:pt>
                <c:pt idx="78">
                  <c:v>0.26850495476087932</c:v>
                </c:pt>
                <c:pt idx="79">
                  <c:v>0.31850495476087914</c:v>
                </c:pt>
                <c:pt idx="80">
                  <c:v>0.27577908654871308</c:v>
                </c:pt>
                <c:pt idx="81">
                  <c:v>0.22197582484009981</c:v>
                </c:pt>
                <c:pt idx="82">
                  <c:v>0.2598743649974562</c:v>
                </c:pt>
                <c:pt idx="83">
                  <c:v>0.12944878041381536</c:v>
                </c:pt>
                <c:pt idx="84">
                  <c:v>-9.8378966964201453E-2</c:v>
                </c:pt>
                <c:pt idx="85">
                  <c:v>5.9341552161025213E-2</c:v>
                </c:pt>
                <c:pt idx="86">
                  <c:v>0.16162103303579833</c:v>
                </c:pt>
                <c:pt idx="87">
                  <c:v>1.0483681932164757E-2</c:v>
                </c:pt>
                <c:pt idx="88">
                  <c:v>1.9722793115700021E-2</c:v>
                </c:pt>
                <c:pt idx="89">
                  <c:v>0.19500442533822149</c:v>
                </c:pt>
                <c:pt idx="90">
                  <c:v>9.3559184775273252E-2</c:v>
                </c:pt>
                <c:pt idx="91">
                  <c:v>0.12725946196535265</c:v>
                </c:pt>
                <c:pt idx="92">
                  <c:v>-0.33950602807611041</c:v>
                </c:pt>
                <c:pt idx="93">
                  <c:v>-0.48866739503535861</c:v>
                </c:pt>
                <c:pt idx="94">
                  <c:v>-0.30741344998350062</c:v>
                </c:pt>
                <c:pt idx="95">
                  <c:v>-0.25274053803464724</c:v>
                </c:pt>
                <c:pt idx="96">
                  <c:v>-0.26334200719248013</c:v>
                </c:pt>
                <c:pt idx="97">
                  <c:v>-4.7246393428249434E-2</c:v>
                </c:pt>
                <c:pt idx="98">
                  <c:v>0.17381681742901556</c:v>
                </c:pt>
                <c:pt idx="99">
                  <c:v>0.658504954760879</c:v>
                </c:pt>
                <c:pt idx="100">
                  <c:v>1.1664799677061253</c:v>
                </c:pt>
                <c:pt idx="101">
                  <c:v>1.3984262845361237</c:v>
                </c:pt>
                <c:pt idx="102">
                  <c:v>0.84561432511373091</c:v>
                </c:pt>
                <c:pt idx="103">
                  <c:v>0.90345572755713643</c:v>
                </c:pt>
                <c:pt idx="104">
                  <c:v>0.76797581197479126</c:v>
                </c:pt>
                <c:pt idx="105">
                  <c:v>0.8027536065717511</c:v>
                </c:pt>
                <c:pt idx="106">
                  <c:v>0.89627250202912112</c:v>
                </c:pt>
                <c:pt idx="107">
                  <c:v>0.59686120604606874</c:v>
                </c:pt>
                <c:pt idx="108">
                  <c:v>0.39566324377549567</c:v>
                </c:pt>
                <c:pt idx="109">
                  <c:v>0.44646241773525741</c:v>
                </c:pt>
                <c:pt idx="110">
                  <c:v>0.42878423103260932</c:v>
                </c:pt>
                <c:pt idx="111">
                  <c:v>0.11007385437851713</c:v>
                </c:pt>
                <c:pt idx="112">
                  <c:v>4.809357998068986E-2</c:v>
                </c:pt>
                <c:pt idx="113">
                  <c:v>4.4136112557215057E-2</c:v>
                </c:pt>
                <c:pt idx="114">
                  <c:v>4.3003463995479052E-2</c:v>
                </c:pt>
                <c:pt idx="115">
                  <c:v>0.19204059677838359</c:v>
                </c:pt>
                <c:pt idx="116">
                  <c:v>0.12796480831441226</c:v>
                </c:pt>
                <c:pt idx="117">
                  <c:v>8.1332604964641675E-2</c:v>
                </c:pt>
                <c:pt idx="118">
                  <c:v>9.7118075261837689E-2</c:v>
                </c:pt>
                <c:pt idx="119">
                  <c:v>-0.10520809619591187</c:v>
                </c:pt>
                <c:pt idx="120">
                  <c:v>-0.28342078131533643</c:v>
                </c:pt>
                <c:pt idx="121">
                  <c:v>-0.112499669893249</c:v>
                </c:pt>
                <c:pt idx="122">
                  <c:v>0.10207366655590722</c:v>
                </c:pt>
                <c:pt idx="123">
                  <c:v>-0.12203991988486607</c:v>
                </c:pt>
                <c:pt idx="124">
                  <c:v>0.10116329425145576</c:v>
                </c:pt>
                <c:pt idx="125">
                  <c:v>-6.7495496126387167E-2</c:v>
                </c:pt>
                <c:pt idx="126">
                  <c:v>-0.50506574668438819</c:v>
                </c:pt>
                <c:pt idx="127">
                  <c:v>-0.51405193635935476</c:v>
                </c:pt>
                <c:pt idx="128">
                  <c:v>-0.15965466650789573</c:v>
                </c:pt>
                <c:pt idx="129">
                  <c:v>-0.1250657466843883</c:v>
                </c:pt>
                <c:pt idx="130">
                  <c:v>-0.33740028906804387</c:v>
                </c:pt>
                <c:pt idx="131">
                  <c:v>-0.43849825353274952</c:v>
                </c:pt>
                <c:pt idx="132">
                  <c:v>-0.35126470964178313</c:v>
                </c:pt>
                <c:pt idx="133">
                  <c:v>-0.12170825463485269</c:v>
                </c:pt>
                <c:pt idx="134">
                  <c:v>0.23333994129956359</c:v>
                </c:pt>
                <c:pt idx="135">
                  <c:v>0.67915071599055388</c:v>
                </c:pt>
                <c:pt idx="136">
                  <c:v>0.85298419676201576</c:v>
                </c:pt>
                <c:pt idx="137">
                  <c:v>0.95089587173642087</c:v>
                </c:pt>
                <c:pt idx="138">
                  <c:v>0.81202700699318431</c:v>
                </c:pt>
                <c:pt idx="139">
                  <c:v>0.92393376399657878</c:v>
                </c:pt>
                <c:pt idx="140">
                  <c:v>1.0875003301067503</c:v>
                </c:pt>
                <c:pt idx="141">
                  <c:v>1.2470423484843991</c:v>
                </c:pt>
                <c:pt idx="142">
                  <c:v>1.4142510033919367</c:v>
                </c:pt>
                <c:pt idx="143">
                  <c:v>1.3908198143647788</c:v>
                </c:pt>
                <c:pt idx="144">
                  <c:v>1.6872361470234258</c:v>
                </c:pt>
                <c:pt idx="145">
                  <c:v>2.3231939556911447</c:v>
                </c:pt>
                <c:pt idx="146">
                  <c:v>2.2435238070156069</c:v>
                </c:pt>
                <c:pt idx="147">
                  <c:v>1.8778266553039464</c:v>
                </c:pt>
                <c:pt idx="148">
                  <c:v>2.1481086065677308</c:v>
                </c:pt>
                <c:pt idx="149">
                  <c:v>1.6454999261971874</c:v>
                </c:pt>
                <c:pt idx="150">
                  <c:v>1.1792320170324944</c:v>
                </c:pt>
                <c:pt idx="151">
                  <c:v>1.5080543767928738</c:v>
                </c:pt>
                <c:pt idx="152">
                  <c:v>1.3278112770818256</c:v>
                </c:pt>
                <c:pt idx="153">
                  <c:v>1.3564943611504585</c:v>
                </c:pt>
                <c:pt idx="154">
                  <c:v>1.4852558823314705</c:v>
                </c:pt>
                <c:pt idx="155">
                  <c:v>1.8226720824894791</c:v>
                </c:pt>
                <c:pt idx="156">
                  <c:v>2.4935238070156069</c:v>
                </c:pt>
                <c:pt idx="157">
                  <c:v>2.8090975893897308</c:v>
                </c:pt>
                <c:pt idx="158">
                  <c:v>2.2521978728887397</c:v>
                </c:pt>
                <c:pt idx="159">
                  <c:v>2.3928624553766586</c:v>
                </c:pt>
                <c:pt idx="160">
                  <c:v>2.3535249287731319</c:v>
                </c:pt>
                <c:pt idx="161">
                  <c:v>2.1061216680754979</c:v>
                </c:pt>
                <c:pt idx="162">
                  <c:v>2.03371250542261</c:v>
                </c:pt>
                <c:pt idx="163">
                  <c:v>2.0923242179278434</c:v>
                </c:pt>
                <c:pt idx="164">
                  <c:v>1.768959780121059</c:v>
                </c:pt>
                <c:pt idx="165">
                  <c:v>1.6158864798392747</c:v>
                </c:pt>
                <c:pt idx="166">
                  <c:v>1.3743370761495433</c:v>
                </c:pt>
                <c:pt idx="167">
                  <c:v>1.1528493585712223</c:v>
                </c:pt>
                <c:pt idx="168">
                  <c:v>0.8988102971497165</c:v>
                </c:pt>
                <c:pt idx="169">
                  <c:v>0.88069607555846119</c:v>
                </c:pt>
                <c:pt idx="170">
                  <c:v>0.43887796893342301</c:v>
                </c:pt>
                <c:pt idx="171">
                  <c:v>0.22100741342024932</c:v>
                </c:pt>
                <c:pt idx="172">
                  <c:v>0.29630509829695306</c:v>
                </c:pt>
                <c:pt idx="173">
                  <c:v>-0.52480487731042924</c:v>
                </c:pt>
                <c:pt idx="174">
                  <c:v>-1.1590832123418933</c:v>
                </c:pt>
                <c:pt idx="175">
                  <c:v>-1.5873826468581012</c:v>
                </c:pt>
                <c:pt idx="176">
                  <c:v>-1.4950408036632084</c:v>
                </c:pt>
                <c:pt idx="177">
                  <c:v>-0.66636049931273433</c:v>
                </c:pt>
                <c:pt idx="178">
                  <c:v>-1.3690504561534151</c:v>
                </c:pt>
                <c:pt idx="179">
                  <c:v>-0.9584489858317955</c:v>
                </c:pt>
                <c:pt idx="180">
                  <c:v>-1.0457454028328037</c:v>
                </c:pt>
                <c:pt idx="181">
                  <c:v>-0.39119404572517436</c:v>
                </c:pt>
                <c:pt idx="182">
                  <c:v>-1.0262786330737024</c:v>
                </c:pt>
                <c:pt idx="183">
                  <c:v>-1.1173553947182864</c:v>
                </c:pt>
                <c:pt idx="184">
                  <c:v>-0.94158530223337955</c:v>
                </c:pt>
                <c:pt idx="185">
                  <c:v>-0.63293111609331998</c:v>
                </c:pt>
                <c:pt idx="186">
                  <c:v>-3.7943587267559309E-3</c:v>
                </c:pt>
                <c:pt idx="187">
                  <c:v>-1.254965075669384</c:v>
                </c:pt>
                <c:pt idx="188">
                  <c:v>-0.30190141703722695</c:v>
                </c:pt>
                <c:pt idx="189">
                  <c:v>0.19101891954789707</c:v>
                </c:pt>
                <c:pt idx="190">
                  <c:v>-3.9513717775903068E-2</c:v>
                </c:pt>
                <c:pt idx="191">
                  <c:v>4.7261703539102307E-2</c:v>
                </c:pt>
                <c:pt idx="192">
                  <c:v>1.0510074134202494</c:v>
                </c:pt>
                <c:pt idx="193">
                  <c:v>1.7349907745179509</c:v>
                </c:pt>
                <c:pt idx="194">
                  <c:v>2.0854173036311403</c:v>
                </c:pt>
                <c:pt idx="195">
                  <c:v>2.4602636639748843</c:v>
                </c:pt>
                <c:pt idx="196">
                  <c:v>2.6863195630455632</c:v>
                </c:pt>
                <c:pt idx="197">
                  <c:v>2.3717511205421182</c:v>
                </c:pt>
                <c:pt idx="198">
                  <c:v>1.7470400429770532</c:v>
                </c:pt>
                <c:pt idx="199">
                  <c:v>1.7625045038736129</c:v>
                </c:pt>
                <c:pt idx="200">
                  <c:v>1.8134578823338066</c:v>
                </c:pt>
                <c:pt idx="201">
                  <c:v>2.0047919038040884</c:v>
                </c:pt>
                <c:pt idx="202">
                  <c:v>2.4158432982210245</c:v>
                </c:pt>
                <c:pt idx="203">
                  <c:v>2.4075419321694769</c:v>
                </c:pt>
                <c:pt idx="204">
                  <c:v>2.7408198143647793</c:v>
                </c:pt>
                <c:pt idx="205">
                  <c:v>2.7804263481299314</c:v>
                </c:pt>
                <c:pt idx="206">
                  <c:v>2.5956632437754958</c:v>
                </c:pt>
                <c:pt idx="207">
                  <c:v>2.5712127486167562</c:v>
                </c:pt>
                <c:pt idx="208">
                  <c:v>2.5475542970377285</c:v>
                </c:pt>
                <c:pt idx="209">
                  <c:v>2.2988102971497169</c:v>
                </c:pt>
                <c:pt idx="210">
                  <c:v>2.4563195630455628</c:v>
                </c:pt>
                <c:pt idx="211">
                  <c:v>2.4900093661365759</c:v>
                </c:pt>
                <c:pt idx="212">
                  <c:v>2.3724452440955686</c:v>
                </c:pt>
                <c:pt idx="213">
                  <c:v>2.3588471625448504</c:v>
                </c:pt>
                <c:pt idx="214">
                  <c:v>2.4154999261971879</c:v>
                </c:pt>
                <c:pt idx="215">
                  <c:v>2.4105479417427471</c:v>
                </c:pt>
                <c:pt idx="216">
                  <c:v>2.4704836819321647</c:v>
                </c:pt>
                <c:pt idx="217">
                  <c:v>2.5985774769550432</c:v>
                </c:pt>
                <c:pt idx="218">
                  <c:v>2.7412424468964121</c:v>
                </c:pt>
                <c:pt idx="219">
                  <c:v>2.7135060019344222</c:v>
                </c:pt>
                <c:pt idx="220">
                  <c:v>2.3672594619653529</c:v>
                </c:pt>
                <c:pt idx="221">
                  <c:v>2.1248619397589081</c:v>
                </c:pt>
                <c:pt idx="222">
                  <c:v>1.9979648083144124</c:v>
                </c:pt>
                <c:pt idx="223">
                  <c:v>1.7554173036311402</c:v>
                </c:pt>
                <c:pt idx="224">
                  <c:v>1.3615030239948993</c:v>
                </c:pt>
                <c:pt idx="225">
                  <c:v>1.1756559584462956</c:v>
                </c:pt>
                <c:pt idx="226">
                  <c:v>1.298419293043569</c:v>
                </c:pt>
                <c:pt idx="227">
                  <c:v>1.4397937097628244</c:v>
                </c:pt>
                <c:pt idx="228">
                  <c:v>1.3225045038736125</c:v>
                </c:pt>
                <c:pt idx="229">
                  <c:v>1.3820270069931837</c:v>
                </c:pt>
                <c:pt idx="230">
                  <c:v>1.5596023666287389</c:v>
                </c:pt>
                <c:pt idx="231">
                  <c:v>1.6696023666287401</c:v>
                </c:pt>
                <c:pt idx="232">
                  <c:v>1.7439337639965782</c:v>
                </c:pt>
                <c:pt idx="233">
                  <c:v>1.5184383160527837</c:v>
                </c:pt>
                <c:pt idx="234">
                  <c:v>1.4044265370061559</c:v>
                </c:pt>
                <c:pt idx="235">
                  <c:v>1.1008573775332549</c:v>
                </c:pt>
                <c:pt idx="236">
                  <c:v>0.29984350578776287</c:v>
                </c:pt>
                <c:pt idx="237">
                  <c:v>0.37204025412136588</c:v>
                </c:pt>
                <c:pt idx="238">
                  <c:v>-0.1455900875112448</c:v>
                </c:pt>
                <c:pt idx="239">
                  <c:v>-0.41237556903278971</c:v>
                </c:pt>
                <c:pt idx="240">
                  <c:v>-0.60933863265541355</c:v>
                </c:pt>
                <c:pt idx="241">
                  <c:v>-0.57743403766740364</c:v>
                </c:pt>
                <c:pt idx="242">
                  <c:v>-0.72764916618569764</c:v>
                </c:pt>
                <c:pt idx="243">
                  <c:v>-0.64636456099950301</c:v>
                </c:pt>
                <c:pt idx="244">
                  <c:v>-0.73605286360417921</c:v>
                </c:pt>
                <c:pt idx="245">
                  <c:v>-0.49113499323677701</c:v>
                </c:pt>
                <c:pt idx="246">
                  <c:v>-0.6423793401207547</c:v>
                </c:pt>
                <c:pt idx="247">
                  <c:v>-0.86022499208736569</c:v>
                </c:pt>
                <c:pt idx="248">
                  <c:v>-1.3494721091508257</c:v>
                </c:pt>
                <c:pt idx="249">
                  <c:v>-1.9240255558131736</c:v>
                </c:pt>
                <c:pt idx="250">
                  <c:v>-1.6709449622370691</c:v>
                </c:pt>
                <c:pt idx="251">
                  <c:v>-2.2004041787329687</c:v>
                </c:pt>
                <c:pt idx="252">
                  <c:v>-1.7472671020969397</c:v>
                </c:pt>
                <c:pt idx="253">
                  <c:v>-1.066701232911873</c:v>
                </c:pt>
                <c:pt idx="254">
                  <c:v>-3.2769002334126789</c:v>
                </c:pt>
                <c:pt idx="255">
                  <c:v>-2.3753050105176037</c:v>
                </c:pt>
                <c:pt idx="256">
                  <c:v>1.2879802448776552</c:v>
                </c:pt>
                <c:pt idx="257">
                  <c:v>2.4813688804617398</c:v>
                </c:pt>
                <c:pt idx="258">
                  <c:v>1.9080985829627739</c:v>
                </c:pt>
                <c:pt idx="259">
                  <c:v>1.6245133735029871</c:v>
                </c:pt>
                <c:pt idx="260">
                  <c:v>0.8198416303464704</c:v>
                </c:pt>
                <c:pt idx="261">
                  <c:v>-0.38791311345641688</c:v>
                </c:pt>
                <c:pt idx="262">
                  <c:v>-1.7412022997032857</c:v>
                </c:pt>
                <c:pt idx="263">
                  <c:v>-3.5051372793788786</c:v>
                </c:pt>
                <c:pt idx="264">
                  <c:v>-3.2596177249677911</c:v>
                </c:pt>
                <c:pt idx="265">
                  <c:v>-2.3878059225875354</c:v>
                </c:pt>
                <c:pt idx="266">
                  <c:v>-0.89899250925131646</c:v>
                </c:pt>
                <c:pt idx="267">
                  <c:v>-0.69768258867055089</c:v>
                </c:pt>
                <c:pt idx="268">
                  <c:v>-3.1365840303389394</c:v>
                </c:pt>
                <c:pt idx="269">
                  <c:v>-2.042165903962454</c:v>
                </c:pt>
                <c:pt idx="270">
                  <c:v>-1.472947137015348</c:v>
                </c:pt>
                <c:pt idx="271">
                  <c:v>-1.4271025618563815</c:v>
                </c:pt>
                <c:pt idx="272">
                  <c:v>-0.15935364935390872</c:v>
                </c:pt>
                <c:pt idx="273">
                  <c:v>0.93543516914760083</c:v>
                </c:pt>
                <c:pt idx="274">
                  <c:v>2.0683690270749189</c:v>
                </c:pt>
                <c:pt idx="275">
                  <c:v>2.4090880867343678</c:v>
                </c:pt>
                <c:pt idx="276">
                  <c:v>1.740584304115643</c:v>
                </c:pt>
                <c:pt idx="277">
                  <c:v>0.28064641512515998</c:v>
                </c:pt>
                <c:pt idx="278">
                  <c:v>0.5781769448076286</c:v>
                </c:pt>
                <c:pt idx="279">
                  <c:v>0.56653286190280561</c:v>
                </c:pt>
                <c:pt idx="280">
                  <c:v>0.97566182165461512</c:v>
                </c:pt>
                <c:pt idx="281">
                  <c:v>1.2453033867839114</c:v>
                </c:pt>
                <c:pt idx="282">
                  <c:v>2.102451658199195</c:v>
                </c:pt>
                <c:pt idx="283">
                  <c:v>4.0520187377947039</c:v>
                </c:pt>
                <c:pt idx="284">
                  <c:v>4.1459552235759904</c:v>
                </c:pt>
                <c:pt idx="285">
                  <c:v>2.9375400662749778</c:v>
                </c:pt>
                <c:pt idx="286">
                  <c:v>2.1975333065083476</c:v>
                </c:pt>
                <c:pt idx="287">
                  <c:v>2.3248393846949291</c:v>
                </c:pt>
                <c:pt idx="288">
                  <c:v>2.3292896702653891</c:v>
                </c:pt>
                <c:pt idx="289">
                  <c:v>2.3252667475658644</c:v>
                </c:pt>
                <c:pt idx="290">
                  <c:v>1.8614840317081516</c:v>
                </c:pt>
                <c:pt idx="291">
                  <c:v>1.8995621635559523</c:v>
                </c:pt>
                <c:pt idx="292">
                  <c:v>1.9007074458987194</c:v>
                </c:pt>
                <c:pt idx="293">
                  <c:v>1.7353978013136899</c:v>
                </c:pt>
                <c:pt idx="294">
                  <c:v>1.9576244309672113</c:v>
                </c:pt>
                <c:pt idx="295">
                  <c:v>2.1512967829926897</c:v>
                </c:pt>
                <c:pt idx="296">
                  <c:v>2.3125735482220513</c:v>
                </c:pt>
                <c:pt idx="297">
                  <c:v>2.5844099124887538</c:v>
                </c:pt>
                <c:pt idx="298">
                  <c:v>2.6072100887314758</c:v>
                </c:pt>
                <c:pt idx="299">
                  <c:v>2.492573548222051</c:v>
                </c:pt>
                <c:pt idx="300">
                  <c:v>2.4387105180150108</c:v>
                </c:pt>
                <c:pt idx="301">
                  <c:v>2.4070033187567326</c:v>
                </c:pt>
                <c:pt idx="302">
                  <c:v>2.4297750079126352</c:v>
                </c:pt>
                <c:pt idx="303">
                  <c:v>2.5587292831838528</c:v>
                </c:pt>
                <c:pt idx="304">
                  <c:v>3.1895129932742687</c:v>
                </c:pt>
                <c:pt idx="305">
                  <c:v>3.2968598731177288</c:v>
                </c:pt>
                <c:pt idx="306">
                  <c:v>2.8300773224383313</c:v>
                </c:pt>
                <c:pt idx="307">
                  <c:v>1.8159998835856666</c:v>
                </c:pt>
                <c:pt idx="308">
                  <c:v>1.7229485117238461</c:v>
                </c:pt>
                <c:pt idx="309">
                  <c:v>2.0354501809267376</c:v>
                </c:pt>
                <c:pt idx="310">
                  <c:v>2.6461975426852593</c:v>
                </c:pt>
                <c:pt idx="311">
                  <c:v>3.1580985829627739</c:v>
                </c:pt>
                <c:pt idx="312">
                  <c:v>3.3548035351211443</c:v>
                </c:pt>
                <c:pt idx="313">
                  <c:v>2.9461132144953552</c:v>
                </c:pt>
                <c:pt idx="314">
                  <c:v>3.0315308698333112</c:v>
                </c:pt>
                <c:pt idx="315">
                  <c:v>3.2042806481926362</c:v>
                </c:pt>
                <c:pt idx="316">
                  <c:v>3.1199531021548532</c:v>
                </c:pt>
                <c:pt idx="317">
                  <c:v>2.9874647240196168</c:v>
                </c:pt>
                <c:pt idx="318">
                  <c:v>3.0008573775332552</c:v>
                </c:pt>
                <c:pt idx="319">
                  <c:v>2.9577769951338402</c:v>
                </c:pt>
                <c:pt idx="320">
                  <c:v>3.0398327482965097</c:v>
                </c:pt>
                <c:pt idx="321">
                  <c:v>2.8467458705391238</c:v>
                </c:pt>
                <c:pt idx="322">
                  <c:v>2.3025997109319558</c:v>
                </c:pt>
                <c:pt idx="323">
                  <c:v>1.9298327482965103</c:v>
                </c:pt>
                <c:pt idx="324">
                  <c:v>1.8913688804617399</c:v>
                </c:pt>
                <c:pt idx="325">
                  <c:v>1.4118798423193475</c:v>
                </c:pt>
                <c:pt idx="326">
                  <c:v>1.0167389919057808</c:v>
                </c:pt>
                <c:pt idx="327">
                  <c:v>1.060250774785084</c:v>
                </c:pt>
                <c:pt idx="328">
                  <c:v>1.3761178571882047</c:v>
                </c:pt>
                <c:pt idx="329">
                  <c:v>1.4033384046063073</c:v>
                </c:pt>
                <c:pt idx="330">
                  <c:v>1.300615176939492</c:v>
                </c:pt>
                <c:pt idx="331">
                  <c:v>1.4837079796274413</c:v>
                </c:pt>
                <c:pt idx="332">
                  <c:v>2.097143252428018</c:v>
                </c:pt>
                <c:pt idx="333">
                  <c:v>2.1083747862990467</c:v>
                </c:pt>
                <c:pt idx="334">
                  <c:v>1.7513326049646416</c:v>
                </c:pt>
                <c:pt idx="335">
                  <c:v>1.4237079796274417</c:v>
                </c:pt>
                <c:pt idx="336">
                  <c:v>1.4979652547592837</c:v>
                </c:pt>
                <c:pt idx="337">
                  <c:v>1.5011279521663194</c:v>
                </c:pt>
                <c:pt idx="338">
                  <c:v>1.5011279521663194</c:v>
                </c:pt>
                <c:pt idx="339">
                  <c:v>2.2189632189582813</c:v>
                </c:pt>
                <c:pt idx="340">
                  <c:v>2.7880935799806892</c:v>
                </c:pt>
                <c:pt idx="341">
                  <c:v>2.567657957678426</c:v>
                </c:pt>
                <c:pt idx="342">
                  <c:v>2.5967851072410628</c:v>
                </c:pt>
                <c:pt idx="343">
                  <c:v>2.5411632942514553</c:v>
                </c:pt>
                <c:pt idx="344">
                  <c:v>2.8244091073364652</c:v>
                </c:pt>
                <c:pt idx="345">
                  <c:v>3.2070400429770523</c:v>
                </c:pt>
                <c:pt idx="346">
                  <c:v>3.006785107241063</c:v>
                </c:pt>
                <c:pt idx="347">
                  <c:v>3.0532722883456014</c:v>
                </c:pt>
                <c:pt idx="348">
                  <c:v>2.6915030239948994</c:v>
                </c:pt>
                <c:pt idx="349">
                  <c:v>2.3880935799806906</c:v>
                </c:pt>
                <c:pt idx="350">
                  <c:v>2.5063478790235978</c:v>
                </c:pt>
                <c:pt idx="351">
                  <c:v>2.6370423484843997</c:v>
                </c:pt>
                <c:pt idx="352">
                  <c:v>2.6410074134202493</c:v>
                </c:pt>
                <c:pt idx="353">
                  <c:v>2.2615489716238555</c:v>
                </c:pt>
                <c:pt idx="354">
                  <c:v>2.1184383160527833</c:v>
                </c:pt>
                <c:pt idx="355">
                  <c:v>1.971879842319348</c:v>
                </c:pt>
                <c:pt idx="356">
                  <c:v>1.5025997109319569</c:v>
                </c:pt>
                <c:pt idx="357">
                  <c:v>1.2068421209046418</c:v>
                </c:pt>
                <c:pt idx="358">
                  <c:v>0.93480353512114434</c:v>
                </c:pt>
                <c:pt idx="359">
                  <c:v>0.75753330650834627</c:v>
                </c:pt>
                <c:pt idx="360">
                  <c:v>0.53611321449535509</c:v>
                </c:pt>
                <c:pt idx="361">
                  <c:v>0.33094046719019587</c:v>
                </c:pt>
                <c:pt idx="362">
                  <c:v>0.21358057900900285</c:v>
                </c:pt>
                <c:pt idx="363">
                  <c:v>0.21381294044645571</c:v>
                </c:pt>
                <c:pt idx="364">
                  <c:v>0.12681987587159504</c:v>
                </c:pt>
                <c:pt idx="365">
                  <c:v>-0.1570085384029607</c:v>
                </c:pt>
                <c:pt idx="366">
                  <c:v>-0.13181963397587282</c:v>
                </c:pt>
                <c:pt idx="367">
                  <c:v>-6.2931116093320583E-2</c:v>
                </c:pt>
                <c:pt idx="368">
                  <c:v>0.17535192911126884</c:v>
                </c:pt>
                <c:pt idx="369">
                  <c:v>0.11134837342046744</c:v>
                </c:pt>
                <c:pt idx="370">
                  <c:v>-8.1369127832385146E-2</c:v>
                </c:pt>
                <c:pt idx="371">
                  <c:v>-4.8109756874746168E-2</c:v>
                </c:pt>
                <c:pt idx="372">
                  <c:v>0.3113483734204685</c:v>
                </c:pt>
                <c:pt idx="373">
                  <c:v>0.46589977917965086</c:v>
                </c:pt>
                <c:pt idx="374">
                  <c:v>0.41706888390667984</c:v>
                </c:pt>
                <c:pt idx="375">
                  <c:v>0.75425459716719523</c:v>
                </c:pt>
                <c:pt idx="376">
                  <c:v>0.75589977917965001</c:v>
                </c:pt>
                <c:pt idx="377">
                  <c:v>0.48644708536835157</c:v>
                </c:pt>
                <c:pt idx="378">
                  <c:v>0.59243156941284081</c:v>
                </c:pt>
                <c:pt idx="379">
                  <c:v>1.0515510141682043</c:v>
                </c:pt>
                <c:pt idx="380">
                  <c:v>1.2863154510130697</c:v>
                </c:pt>
                <c:pt idx="381">
                  <c:v>1.3162294960920891</c:v>
                </c:pt>
                <c:pt idx="382">
                  <c:v>1.1018798423193488</c:v>
                </c:pt>
                <c:pt idx="383">
                  <c:v>1.127945186123811</c:v>
                </c:pt>
                <c:pt idx="384">
                  <c:v>1.6828732815224265</c:v>
                </c:pt>
                <c:pt idx="385">
                  <c:v>1.7356936907668636</c:v>
                </c:pt>
                <c:pt idx="386">
                  <c:v>2.0270423484843985</c:v>
                </c:pt>
                <c:pt idx="387">
                  <c:v>2.2285286670602495</c:v>
                </c:pt>
                <c:pt idx="388">
                  <c:v>2.4566936839952751</c:v>
                </c:pt>
                <c:pt idx="389">
                  <c:v>2.551990100619471</c:v>
                </c:pt>
                <c:pt idx="390">
                  <c:v>2.5315592938396065</c:v>
                </c:pt>
                <c:pt idx="391">
                  <c:v>2.4221691022123908</c:v>
                </c:pt>
                <c:pt idx="392">
                  <c:v>2.286731674444292</c:v>
                </c:pt>
                <c:pt idx="393">
                  <c:v>2.4060630969920309</c:v>
                </c:pt>
                <c:pt idx="394">
                  <c:v>2.7427536065717506</c:v>
                </c:pt>
                <c:pt idx="395">
                  <c:v>2.9205769664181176</c:v>
                </c:pt>
                <c:pt idx="396">
                  <c:v>3.1398552204228394</c:v>
                </c:pt>
                <c:pt idx="397">
                  <c:v>3.408504954760879</c:v>
                </c:pt>
                <c:pt idx="398">
                  <c:v>3.4016269031857558</c:v>
                </c:pt>
                <c:pt idx="399">
                  <c:v>3.6415311809864339</c:v>
                </c:pt>
                <c:pt idx="400">
                  <c:v>3.6754996976422825</c:v>
                </c:pt>
                <c:pt idx="401">
                  <c:v>3.5145146850276467</c:v>
                </c:pt>
                <c:pt idx="402">
                  <c:v>3.5587924013432319</c:v>
                </c:pt>
                <c:pt idx="403">
                  <c:v>3.3912192018125631</c:v>
                </c:pt>
                <c:pt idx="404">
                  <c:v>3.44771973508466</c:v>
                </c:pt>
                <c:pt idx="405">
                  <c:v>3.6691617398447782</c:v>
                </c:pt>
                <c:pt idx="406">
                  <c:v>3.6712192018125633</c:v>
                </c:pt>
                <c:pt idx="407">
                  <c:v>3.4784866880369036</c:v>
                </c:pt>
                <c:pt idx="408">
                  <c:v>3.5350911075657061</c:v>
                </c:pt>
                <c:pt idx="409">
                  <c:v>3.2671392650623212</c:v>
                </c:pt>
                <c:pt idx="410">
                  <c:v>2.9665566984919494</c:v>
                </c:pt>
                <c:pt idx="411">
                  <c:v>3.0388743867664387</c:v>
                </c:pt>
                <c:pt idx="412">
                  <c:v>3.0162646289011334</c:v>
                </c:pt>
                <c:pt idx="413">
                  <c:v>2.8230172536150677</c:v>
                </c:pt>
                <c:pt idx="414">
                  <c:v>2.7039091955515944</c:v>
                </c:pt>
                <c:pt idx="415">
                  <c:v>2.5945012005537831</c:v>
                </c:pt>
                <c:pt idx="416">
                  <c:v>2.3465566984919493</c:v>
                </c:pt>
                <c:pt idx="417">
                  <c:v>2.2445012005537834</c:v>
                </c:pt>
                <c:pt idx="418">
                  <c:v>2.5521205893963526</c:v>
                </c:pt>
                <c:pt idx="419">
                  <c:v>2.6433150922384638</c:v>
                </c:pt>
                <c:pt idx="420">
                  <c:v>2.7056789169079751</c:v>
                </c:pt>
                <c:pt idx="421">
                  <c:v>2.6475663961573201</c:v>
                </c:pt>
                <c:pt idx="422">
                  <c:v>2.8997132968064689</c:v>
                </c:pt>
                <c:pt idx="423">
                  <c:v>3.2038553746629757</c:v>
                </c:pt>
                <c:pt idx="424">
                  <c:v>2.9381086065677309</c:v>
                </c:pt>
                <c:pt idx="425">
                  <c:v>2.8581086065677308</c:v>
                </c:pt>
                <c:pt idx="426">
                  <c:v>2.8612780665714208</c:v>
                </c:pt>
                <c:pt idx="427">
                  <c:v>2.6457504540305328</c:v>
                </c:pt>
                <c:pt idx="428">
                  <c:v>2.7204836819321647</c:v>
                </c:pt>
                <c:pt idx="429">
                  <c:v>2.6576571855339939</c:v>
                </c:pt>
                <c:pt idx="430">
                  <c:v>2.5238356906421737</c:v>
                </c:pt>
                <c:pt idx="431">
                  <c:v>2.0506960755584611</c:v>
                </c:pt>
                <c:pt idx="432">
                  <c:v>1.9059101154186866</c:v>
                </c:pt>
                <c:pt idx="433">
                  <c:v>1.5332722883456009</c:v>
                </c:pt>
                <c:pt idx="434">
                  <c:v>1.3050329818817383</c:v>
                </c:pt>
                <c:pt idx="435">
                  <c:v>1.24852866706025</c:v>
                </c:pt>
                <c:pt idx="436">
                  <c:v>0.79765795767842551</c:v>
                </c:pt>
                <c:pt idx="437">
                  <c:v>0.54626875832870159</c:v>
                </c:pt>
                <c:pt idx="438">
                  <c:v>0.70838804307233616</c:v>
                </c:pt>
                <c:pt idx="439">
                  <c:v>0.93923201703249415</c:v>
                </c:pt>
                <c:pt idx="440">
                  <c:v>0.77425100339193698</c:v>
                </c:pt>
                <c:pt idx="441">
                  <c:v>0.61425100339193683</c:v>
                </c:pt>
                <c:pt idx="442">
                  <c:v>0.42091355543891318</c:v>
                </c:pt>
                <c:pt idx="443">
                  <c:v>0.43000936613657625</c:v>
                </c:pt>
                <c:pt idx="444">
                  <c:v>0.51566324377549577</c:v>
                </c:pt>
                <c:pt idx="445">
                  <c:v>0.85238835988388129</c:v>
                </c:pt>
                <c:pt idx="446">
                  <c:v>1.1772594619653525</c:v>
                </c:pt>
                <c:pt idx="447">
                  <c:v>1.4276571855339935</c:v>
                </c:pt>
                <c:pt idx="448">
                  <c:v>1.5848619397589081</c:v>
                </c:pt>
                <c:pt idx="449">
                  <c:v>1.6820405967783838</c:v>
                </c:pt>
                <c:pt idx="450">
                  <c:v>1.5796015209104066</c:v>
                </c:pt>
                <c:pt idx="451">
                  <c:v>1.4536559891616445</c:v>
                </c:pt>
                <c:pt idx="452">
                  <c:v>1.6020405967783837</c:v>
                </c:pt>
                <c:pt idx="453">
                  <c:v>1.4060630969920309</c:v>
                </c:pt>
                <c:pt idx="454">
                  <c:v>1.0344604888770474</c:v>
                </c:pt>
                <c:pt idx="455">
                  <c:v>1.2592427571196847</c:v>
                </c:pt>
                <c:pt idx="456">
                  <c:v>1.4144604888770473</c:v>
                </c:pt>
                <c:pt idx="457">
                  <c:v>1.2752628580447549</c:v>
                </c:pt>
                <c:pt idx="458">
                  <c:v>1.4100093661365767</c:v>
                </c:pt>
                <c:pt idx="459">
                  <c:v>1.5891931425560726</c:v>
                </c:pt>
                <c:pt idx="460">
                  <c:v>1.5236559891616448</c:v>
                </c:pt>
                <c:pt idx="461">
                  <c:v>1.428451035782869</c:v>
                </c:pt>
                <c:pt idx="462">
                  <c:v>1.0336559891616446</c:v>
                </c:pt>
                <c:pt idx="463">
                  <c:v>1.0200093661365761</c:v>
                </c:pt>
                <c:pt idx="464">
                  <c:v>1.1276571855339936</c:v>
                </c:pt>
                <c:pt idx="465">
                  <c:v>0.92686120604606881</c:v>
                </c:pt>
                <c:pt idx="466">
                  <c:v>0.60000936613657618</c:v>
                </c:pt>
                <c:pt idx="467">
                  <c:v>0.50919314255607251</c:v>
                </c:pt>
                <c:pt idx="468">
                  <c:v>0.36405850535826367</c:v>
                </c:pt>
                <c:pt idx="469">
                  <c:v>0.34204059677838394</c:v>
                </c:pt>
                <c:pt idx="470">
                  <c:v>0.48446048887704762</c:v>
                </c:pt>
                <c:pt idx="471">
                  <c:v>0.55765718553399335</c:v>
                </c:pt>
                <c:pt idx="472">
                  <c:v>0.51566324377549577</c:v>
                </c:pt>
                <c:pt idx="473">
                  <c:v>0.3864624177352578</c:v>
                </c:pt>
                <c:pt idx="474">
                  <c:v>0.36725946196535286</c:v>
                </c:pt>
                <c:pt idx="475">
                  <c:v>0.30963781954823677</c:v>
                </c:pt>
                <c:pt idx="476">
                  <c:v>8.0863329875445089E-2</c:v>
                </c:pt>
                <c:pt idx="477">
                  <c:v>0.47440347882301825</c:v>
                </c:pt>
                <c:pt idx="478">
                  <c:v>0.30834484920652905</c:v>
                </c:pt>
                <c:pt idx="479">
                  <c:v>0.14908133338539376</c:v>
                </c:pt>
                <c:pt idx="480">
                  <c:v>0.27091326906905877</c:v>
                </c:pt>
                <c:pt idx="481">
                  <c:v>0.44723614702342562</c:v>
                </c:pt>
                <c:pt idx="482">
                  <c:v>0.67723614702342605</c:v>
                </c:pt>
                <c:pt idx="483">
                  <c:v>0.78273195915372273</c:v>
                </c:pt>
                <c:pt idx="484">
                  <c:v>0.92500442533822191</c:v>
                </c:pt>
                <c:pt idx="485">
                  <c:v>1.2123766128327427</c:v>
                </c:pt>
                <c:pt idx="486">
                  <c:v>1.1231300695920723</c:v>
                </c:pt>
                <c:pt idx="487">
                  <c:v>1.0966579928075202</c:v>
                </c:pt>
                <c:pt idx="488">
                  <c:v>1.1181946426222211</c:v>
                </c:pt>
                <c:pt idx="489">
                  <c:v>1.1212127486167569</c:v>
                </c:pt>
                <c:pt idx="490">
                  <c:v>0.82284935857122221</c:v>
                </c:pt>
                <c:pt idx="491">
                  <c:v>0.93755429703772908</c:v>
                </c:pt>
                <c:pt idx="492">
                  <c:v>1.1925865500164994</c:v>
                </c:pt>
                <c:pt idx="493">
                  <c:v>0.81285010966348725</c:v>
                </c:pt>
                <c:pt idx="494">
                  <c:v>0.40678510724106332</c:v>
                </c:pt>
                <c:pt idx="495">
                  <c:v>0.16809357998068997</c:v>
                </c:pt>
                <c:pt idx="496">
                  <c:v>0.48238872768697316</c:v>
                </c:pt>
                <c:pt idx="497">
                  <c:v>0.24678510724106317</c:v>
                </c:pt>
                <c:pt idx="498">
                  <c:v>-8.5208096195912297E-2</c:v>
                </c:pt>
                <c:pt idx="499">
                  <c:v>-0.44112203106657688</c:v>
                </c:pt>
                <c:pt idx="500">
                  <c:v>-0.37701810797089141</c:v>
                </c:pt>
                <c:pt idx="501">
                  <c:v>-0.55203991988486578</c:v>
                </c:pt>
                <c:pt idx="502">
                  <c:v>-0.63480647758245201</c:v>
                </c:pt>
                <c:pt idx="503">
                  <c:v>-0.69672771165439862</c:v>
                </c:pt>
                <c:pt idx="504">
                  <c:v>-0.13039847908959334</c:v>
                </c:pt>
                <c:pt idx="505">
                  <c:v>9.0426348129931E-2</c:v>
                </c:pt>
                <c:pt idx="506">
                  <c:v>0.35797581197479111</c:v>
                </c:pt>
                <c:pt idx="507">
                  <c:v>1.1774867137775282</c:v>
                </c:pt>
                <c:pt idx="508">
                  <c:v>1.6858269812265458</c:v>
                </c:pt>
                <c:pt idx="509">
                  <c:v>1.7100337337080087</c:v>
                </c:pt>
                <c:pt idx="510">
                  <c:v>1.6493923334787914</c:v>
                </c:pt>
                <c:pt idx="511">
                  <c:v>1.5341515269690573</c:v>
                </c:pt>
                <c:pt idx="512">
                  <c:v>2.035351042624447</c:v>
                </c:pt>
                <c:pt idx="513">
                  <c:v>2.3679769541697668</c:v>
                </c:pt>
                <c:pt idx="514">
                  <c:v>2.7450230576031203</c:v>
                </c:pt>
                <c:pt idx="515">
                  <c:v>3.3691765154530979</c:v>
                </c:pt>
                <c:pt idx="516">
                  <c:v>3.3600766530403892</c:v>
                </c:pt>
                <c:pt idx="517">
                  <c:v>3.148268070621052</c:v>
                </c:pt>
                <c:pt idx="518">
                  <c:v>3.45688982175181</c:v>
                </c:pt>
                <c:pt idx="519">
                  <c:v>3.4584959607716663</c:v>
                </c:pt>
                <c:pt idx="520">
                  <c:v>3.398268070621052</c:v>
                </c:pt>
                <c:pt idx="521">
                  <c:v>3.1989501831481393</c:v>
                </c:pt>
                <c:pt idx="522">
                  <c:v>2.9394023285552651</c:v>
                </c:pt>
                <c:pt idx="523">
                  <c:v>2.6107463061235756</c:v>
                </c:pt>
                <c:pt idx="524">
                  <c:v>2.2105236074079677</c:v>
                </c:pt>
                <c:pt idx="525">
                  <c:v>2.3316319121201285</c:v>
                </c:pt>
                <c:pt idx="526">
                  <c:v>2.7990271836852747</c:v>
                </c:pt>
                <c:pt idx="527">
                  <c:v>2.8198319695550871</c:v>
                </c:pt>
                <c:pt idx="528">
                  <c:v>2.8602312589483398</c:v>
                </c:pt>
                <c:pt idx="529">
                  <c:v>2.7102312589483395</c:v>
                </c:pt>
                <c:pt idx="530">
                  <c:v>2.6610236322250471</c:v>
                </c:pt>
                <c:pt idx="531">
                  <c:v>2.811023632225047</c:v>
                </c:pt>
                <c:pt idx="532">
                  <c:v>2.4821966830842195</c:v>
                </c:pt>
                <c:pt idx="533">
                  <c:v>2.3950479392631978</c:v>
                </c:pt>
                <c:pt idx="534">
                  <c:v>3.0654193289734142</c:v>
                </c:pt>
                <c:pt idx="535">
                  <c:v>3.4844869833252354</c:v>
                </c:pt>
                <c:pt idx="536">
                  <c:v>3.3146744848732235</c:v>
                </c:pt>
                <c:pt idx="537">
                  <c:v>3.3550479392631978</c:v>
                </c:pt>
                <c:pt idx="538">
                  <c:v>3.3548614701727977</c:v>
                </c:pt>
                <c:pt idx="539">
                  <c:v>3.3554193289734142</c:v>
                </c:pt>
                <c:pt idx="540">
                  <c:v>3.2557886543177159</c:v>
                </c:pt>
                <c:pt idx="541">
                  <c:v>3.1348614701727979</c:v>
                </c:pt>
                <c:pt idx="542">
                  <c:v>2.874674484873224</c:v>
                </c:pt>
                <c:pt idx="543">
                  <c:v>3.3946744848732235</c:v>
                </c:pt>
                <c:pt idx="544">
                  <c:v>3.6831600142367069</c:v>
                </c:pt>
                <c:pt idx="545">
                  <c:v>3.4382141196056342</c:v>
                </c:pt>
                <c:pt idx="546">
                  <c:v>3.1469789963312769</c:v>
                </c:pt>
                <c:pt idx="547">
                  <c:v>2.7738096188741661</c:v>
                </c:pt>
                <c:pt idx="548">
                  <c:v>2.450076653040389</c:v>
                </c:pt>
                <c:pt idx="549">
                  <c:v>2.3075812838450167</c:v>
                </c:pt>
                <c:pt idx="550">
                  <c:v>2.0802105265803323</c:v>
                </c:pt>
                <c:pt idx="551">
                  <c:v>1.9972230522802481</c:v>
                </c:pt>
                <c:pt idx="552">
                  <c:v>1.8436428051102087</c:v>
                </c:pt>
                <c:pt idx="553">
                  <c:v>1.5780806601049067</c:v>
                </c:pt>
                <c:pt idx="554">
                  <c:v>1.7025691273951309</c:v>
                </c:pt>
                <c:pt idx="555">
                  <c:v>1.501441708987211</c:v>
                </c:pt>
                <c:pt idx="556">
                  <c:v>1.2397348744710639</c:v>
                </c:pt>
                <c:pt idx="557">
                  <c:v>0.96597203505316109</c:v>
                </c:pt>
                <c:pt idx="558">
                  <c:v>0.88848668803690378</c:v>
                </c:pt>
                <c:pt idx="559">
                  <c:v>0.74162802323313626</c:v>
                </c:pt>
                <c:pt idx="560">
                  <c:v>0.70226205546953491</c:v>
                </c:pt>
                <c:pt idx="561">
                  <c:v>0.66286245537665822</c:v>
                </c:pt>
                <c:pt idx="562">
                  <c:v>0.56714624433190863</c:v>
                </c:pt>
                <c:pt idx="563">
                  <c:v>0.48680524692665417</c:v>
                </c:pt>
                <c:pt idx="564">
                  <c:v>7.4537408716082609E-2</c:v>
                </c:pt>
                <c:pt idx="565">
                  <c:v>2.7606244593977536E-2</c:v>
                </c:pt>
                <c:pt idx="566">
                  <c:v>9.4630615300710375E-2</c:v>
                </c:pt>
                <c:pt idx="567">
                  <c:v>0.2712424468964123</c:v>
                </c:pt>
                <c:pt idx="568">
                  <c:v>0.26665799280752012</c:v>
                </c:pt>
                <c:pt idx="569">
                  <c:v>0.19394839629053084</c:v>
                </c:pt>
                <c:pt idx="570">
                  <c:v>7.6571855339935269E-3</c:v>
                </c:pt>
                <c:pt idx="571">
                  <c:v>-0.21274053803464721</c:v>
                </c:pt>
                <c:pt idx="572">
                  <c:v>-0.21683055843704135</c:v>
                </c:pt>
                <c:pt idx="573">
                  <c:v>-0.32115283745514933</c:v>
                </c:pt>
                <c:pt idx="574">
                  <c:v>-0.47194562320712663</c:v>
                </c:pt>
                <c:pt idx="575">
                  <c:v>-0.41839484907329094</c:v>
                </c:pt>
                <c:pt idx="576">
                  <c:v>-0.35353758226474241</c:v>
                </c:pt>
                <c:pt idx="577">
                  <c:v>-0.44553951112295298</c:v>
                </c:pt>
                <c:pt idx="578">
                  <c:v>-0.51194562320712667</c:v>
                </c:pt>
                <c:pt idx="579">
                  <c:v>-0.30918018563522054</c:v>
                </c:pt>
                <c:pt idx="580">
                  <c:v>-0.10372749797087888</c:v>
                </c:pt>
                <c:pt idx="581">
                  <c:v>0.37086332987544512</c:v>
                </c:pt>
                <c:pt idx="582">
                  <c:v>5.2779166612768158E-2</c:v>
                </c:pt>
                <c:pt idx="583">
                  <c:v>0.36597223859980144</c:v>
                </c:pt>
                <c:pt idx="584">
                  <c:v>0.53680524692665399</c:v>
                </c:pt>
                <c:pt idx="585">
                  <c:v>0.53646372152133148</c:v>
                </c:pt>
                <c:pt idx="586">
                  <c:v>0.80695024120206993</c:v>
                </c:pt>
                <c:pt idx="587">
                  <c:v>1.0350911075657061</c:v>
                </c:pt>
                <c:pt idx="588">
                  <c:v>0.9322880579584476</c:v>
                </c:pt>
                <c:pt idx="589">
                  <c:v>1.5789748619546748</c:v>
                </c:pt>
                <c:pt idx="590">
                  <c:v>2.2284181618454779</c:v>
                </c:pt>
                <c:pt idx="591">
                  <c:v>2.3678044824498556</c:v>
                </c:pt>
                <c:pt idx="592">
                  <c:v>2.1182680706210517</c:v>
                </c:pt>
                <c:pt idx="593">
                  <c:v>2.2052582224090256</c:v>
                </c:pt>
                <c:pt idx="594">
                  <c:v>2.3505236074079674</c:v>
                </c:pt>
                <c:pt idx="595">
                  <c:v>2.1384959607716665</c:v>
                </c:pt>
                <c:pt idx="596">
                  <c:v>2.541023632225047</c:v>
                </c:pt>
                <c:pt idx="597">
                  <c:v>3.129542013237419</c:v>
                </c:pt>
                <c:pt idx="598">
                  <c:v>3.337268546476905</c:v>
                </c:pt>
                <c:pt idx="599">
                  <c:v>2.389581026561181</c:v>
                </c:pt>
                <c:pt idx="600">
                  <c:v>2.3881511174366468</c:v>
                </c:pt>
                <c:pt idx="601">
                  <c:v>2.5656024985614092</c:v>
                </c:pt>
                <c:pt idx="602">
                  <c:v>2.6069702500410634</c:v>
                </c:pt>
                <c:pt idx="603">
                  <c:v>2.7677121413549481</c:v>
                </c:pt>
                <c:pt idx="604">
                  <c:v>3.1074169247007388</c:v>
                </c:pt>
                <c:pt idx="605">
                  <c:v>3.537416924700739</c:v>
                </c:pt>
                <c:pt idx="606">
                  <c:v>3.3774169247007388</c:v>
                </c:pt>
                <c:pt idx="607">
                  <c:v>3.4175647896471064</c:v>
                </c:pt>
                <c:pt idx="608">
                  <c:v>3.2782964165796957</c:v>
                </c:pt>
                <c:pt idx="609">
                  <c:v>3.3190152174148593</c:v>
                </c:pt>
                <c:pt idx="610">
                  <c:v>3.3492991475311462</c:v>
                </c:pt>
                <c:pt idx="611">
                  <c:v>3.5392991475311462</c:v>
                </c:pt>
                <c:pt idx="612">
                  <c:v>3.66915743887823</c:v>
                </c:pt>
                <c:pt idx="613">
                  <c:v>3.5784412026788561</c:v>
                </c:pt>
                <c:pt idx="614">
                  <c:v>3.5778589798631981</c:v>
                </c:pt>
                <c:pt idx="615">
                  <c:v>3.6877121413549481</c:v>
                </c:pt>
                <c:pt idx="616">
                  <c:v>3.2577121413549479</c:v>
                </c:pt>
                <c:pt idx="617">
                  <c:v>3.078296416579696</c:v>
                </c:pt>
                <c:pt idx="618">
                  <c:v>2.8477121413549478</c:v>
                </c:pt>
                <c:pt idx="619">
                  <c:v>2.5377121413549482</c:v>
                </c:pt>
                <c:pt idx="620">
                  <c:v>2.497858979863198</c:v>
                </c:pt>
                <c:pt idx="621">
                  <c:v>2.4081511174366468</c:v>
                </c:pt>
                <c:pt idx="622">
                  <c:v>2.6180053052107883</c:v>
                </c:pt>
                <c:pt idx="623">
                  <c:v>3.1480053052107886</c:v>
                </c:pt>
                <c:pt idx="624">
                  <c:v>3.2378589798631983</c:v>
                </c:pt>
                <c:pt idx="625">
                  <c:v>3.4481511174366468</c:v>
                </c:pt>
                <c:pt idx="626">
                  <c:v>3.3085854757730426</c:v>
                </c:pt>
                <c:pt idx="627">
                  <c:v>3.39915743887823</c:v>
                </c:pt>
                <c:pt idx="628">
                  <c:v>3.1294403434125004</c:v>
                </c:pt>
                <c:pt idx="629">
                  <c:v>2.9594403434125005</c:v>
                </c:pt>
                <c:pt idx="630">
                  <c:v>2.9594403434125005</c:v>
                </c:pt>
                <c:pt idx="631">
                  <c:v>2.2797211970160713</c:v>
                </c:pt>
                <c:pt idx="632">
                  <c:v>1.9698608548160523</c:v>
                </c:pt>
                <c:pt idx="633">
                  <c:v>2.1297211970160714</c:v>
                </c:pt>
                <c:pt idx="634">
                  <c:v>1.9998608548160521</c:v>
                </c:pt>
                <c:pt idx="635">
                  <c:v>1.9698608548160523</c:v>
                </c:pt>
                <c:pt idx="636">
                  <c:v>1.9395810265611808</c:v>
                </c:pt>
                <c:pt idx="637">
                  <c:v>1.8787292359011676</c:v>
                </c:pt>
                <c:pt idx="638">
                  <c:v>2.0888724831021386</c:v>
                </c:pt>
                <c:pt idx="639">
                  <c:v>1.9688724831021382</c:v>
                </c:pt>
                <c:pt idx="640">
                  <c:v>1.7087292359011677</c:v>
                </c:pt>
                <c:pt idx="641">
                  <c:v>1.5287292359011677</c:v>
                </c:pt>
                <c:pt idx="642">
                  <c:v>1.4285854757730427</c:v>
                </c:pt>
                <c:pt idx="643">
                  <c:v>1.5785854757730426</c:v>
                </c:pt>
                <c:pt idx="644">
                  <c:v>1.6084412026788559</c:v>
                </c:pt>
                <c:pt idx="645">
                  <c:v>1.6485854757730427</c:v>
                </c:pt>
                <c:pt idx="646">
                  <c:v>1.5587292359011675</c:v>
                </c:pt>
                <c:pt idx="647">
                  <c:v>1.6490152174148591</c:v>
                </c:pt>
                <c:pt idx="648">
                  <c:v>1.8390152174148591</c:v>
                </c:pt>
                <c:pt idx="649">
                  <c:v>1.8785854757730427</c:v>
                </c:pt>
                <c:pt idx="650">
                  <c:v>1.8687292359011676</c:v>
                </c:pt>
                <c:pt idx="651">
                  <c:v>1.6991574388782298</c:v>
                </c:pt>
                <c:pt idx="652">
                  <c:v>1.8894403434125004</c:v>
                </c:pt>
                <c:pt idx="653">
                  <c:v>2.2492991475311461</c:v>
                </c:pt>
                <c:pt idx="654">
                  <c:v>2.5394403434125006</c:v>
                </c:pt>
                <c:pt idx="655">
                  <c:v>2.6994403434125007</c:v>
                </c:pt>
                <c:pt idx="656">
                  <c:v>2.7897211970160716</c:v>
                </c:pt>
                <c:pt idx="657">
                  <c:v>2.5692991475311464</c:v>
                </c:pt>
                <c:pt idx="658">
                  <c:v>2.6490152174148593</c:v>
                </c:pt>
                <c:pt idx="659">
                  <c:v>2.8290152174148591</c:v>
                </c:pt>
                <c:pt idx="660">
                  <c:v>2.8194403434125004</c:v>
                </c:pt>
                <c:pt idx="661">
                  <c:v>2.6592991475311463</c:v>
                </c:pt>
                <c:pt idx="662">
                  <c:v>2.6692991475311465</c:v>
                </c:pt>
                <c:pt idx="663">
                  <c:v>2.679581026561181</c:v>
                </c:pt>
                <c:pt idx="664">
                  <c:v>2.5295810265611811</c:v>
                </c:pt>
                <c:pt idx="665">
                  <c:v>2.5594403434125006</c:v>
                </c:pt>
                <c:pt idx="666">
                  <c:v>2.5095810265611811</c:v>
                </c:pt>
                <c:pt idx="667">
                  <c:v>2.389581026561181</c:v>
                </c:pt>
                <c:pt idx="668">
                  <c:v>2.5097211970160713</c:v>
                </c:pt>
                <c:pt idx="669">
                  <c:v>2.2797211970160713</c:v>
                </c:pt>
                <c:pt idx="670">
                  <c:v>2.3097211970160716</c:v>
                </c:pt>
                <c:pt idx="671">
                  <c:v>2.179581026561181</c:v>
                </c:pt>
                <c:pt idx="672">
                  <c:v>1.85</c:v>
                </c:pt>
                <c:pt idx="673">
                  <c:v>1.96</c:v>
                </c:pt>
                <c:pt idx="674">
                  <c:v>2.0099999999999998</c:v>
                </c:pt>
                <c:pt idx="675">
                  <c:v>1.92</c:v>
                </c:pt>
                <c:pt idx="676">
                  <c:v>2.1800000000000002</c:v>
                </c:pt>
                <c:pt idx="677">
                  <c:v>2.34</c:v>
                </c:pt>
                <c:pt idx="678">
                  <c:v>2.29</c:v>
                </c:pt>
                <c:pt idx="679">
                  <c:v>2.1</c:v>
                </c:pt>
                <c:pt idx="680">
                  <c:v>2.15</c:v>
                </c:pt>
                <c:pt idx="681">
                  <c:v>2.0499999999999998</c:v>
                </c:pt>
                <c:pt idx="682">
                  <c:v>2.14</c:v>
                </c:pt>
                <c:pt idx="683">
                  <c:v>2.0099999999999998</c:v>
                </c:pt>
                <c:pt idx="684">
                  <c:v>1.8262155238692983</c:v>
                </c:pt>
                <c:pt idx="685">
                  <c:v>1.4654479579692865</c:v>
                </c:pt>
                <c:pt idx="686">
                  <c:v>1.5957565254084869</c:v>
                </c:pt>
                <c:pt idx="687">
                  <c:v>1.5766699000279885</c:v>
                </c:pt>
                <c:pt idx="688">
                  <c:v>1.536063038023451</c:v>
                </c:pt>
                <c:pt idx="689">
                  <c:v>1.3660630380234509</c:v>
                </c:pt>
                <c:pt idx="690">
                  <c:v>1.1956024985614091</c:v>
                </c:pt>
                <c:pt idx="691">
                  <c:v>1.2556024985614092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725376"/>
        <c:axId val="152726912"/>
      </c:lineChart>
      <c:dateAx>
        <c:axId val="152725376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52726912"/>
        <c:crosses val="autoZero"/>
        <c:auto val="1"/>
        <c:lblOffset val="100"/>
        <c:baseTimeUnit val="months"/>
        <c:majorUnit val="12"/>
        <c:majorTimeUnit val="months"/>
      </c:dateAx>
      <c:valAx>
        <c:axId val="152726912"/>
        <c:scaling>
          <c:orientation val="minMax"/>
          <c:max val="5"/>
          <c:min val="-4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52725376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[$-409]mmm\-yy;@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Sheet1!$C$2:$C$693</c:f>
              <c:numCache>
                <c:formatCode>General</c:formatCode>
                <c:ptCount val="692"/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240">
                  <c:v>5</c:v>
                </c:pt>
                <c:pt idx="241">
                  <c:v>5</c:v>
                </c:pt>
                <c:pt idx="242">
                  <c:v>5</c:v>
                </c:pt>
                <c:pt idx="243">
                  <c:v>5</c:v>
                </c:pt>
                <c:pt idx="244">
                  <c:v>5</c:v>
                </c:pt>
                <c:pt idx="245">
                  <c:v>5</c:v>
                </c:pt>
                <c:pt idx="246">
                  <c:v>5</c:v>
                </c:pt>
                <c:pt idx="258">
                  <c:v>5</c:v>
                </c:pt>
                <c:pt idx="259">
                  <c:v>5</c:v>
                </c:pt>
                <c:pt idx="260">
                  <c:v>5</c:v>
                </c:pt>
                <c:pt idx="261">
                  <c:v>5</c:v>
                </c:pt>
                <c:pt idx="262">
                  <c:v>5</c:v>
                </c:pt>
                <c:pt idx="263">
                  <c:v>5</c:v>
                </c:pt>
                <c:pt idx="264">
                  <c:v>5</c:v>
                </c:pt>
                <c:pt idx="265">
                  <c:v>5</c:v>
                </c:pt>
                <c:pt idx="266">
                  <c:v>5</c:v>
                </c:pt>
                <c:pt idx="267">
                  <c:v>5</c:v>
                </c:pt>
                <c:pt idx="268">
                  <c:v>5</c:v>
                </c:pt>
                <c:pt idx="269">
                  <c:v>5</c:v>
                </c:pt>
                <c:pt idx="270">
                  <c:v>5</c:v>
                </c:pt>
                <c:pt idx="271">
                  <c:v>5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366">
                  <c:v>5</c:v>
                </c:pt>
                <c:pt idx="367">
                  <c:v>5</c:v>
                </c:pt>
                <c:pt idx="368">
                  <c:v>5</c:v>
                </c:pt>
                <c:pt idx="369">
                  <c:v>5</c:v>
                </c:pt>
                <c:pt idx="370">
                  <c:v>5</c:v>
                </c:pt>
                <c:pt idx="371">
                  <c:v>5</c:v>
                </c:pt>
                <c:pt idx="372">
                  <c:v>5</c:v>
                </c:pt>
                <c:pt idx="373">
                  <c:v>5</c:v>
                </c:pt>
                <c:pt idx="374">
                  <c:v>5</c:v>
                </c:pt>
                <c:pt idx="494">
                  <c:v>5</c:v>
                </c:pt>
                <c:pt idx="495">
                  <c:v>5</c:v>
                </c:pt>
                <c:pt idx="496">
                  <c:v>5</c:v>
                </c:pt>
                <c:pt idx="497">
                  <c:v>5</c:v>
                </c:pt>
                <c:pt idx="498">
                  <c:v>5</c:v>
                </c:pt>
                <c:pt idx="499">
                  <c:v>5</c:v>
                </c:pt>
                <c:pt idx="500">
                  <c:v>5</c:v>
                </c:pt>
                <c:pt idx="501">
                  <c:v>5</c:v>
                </c:pt>
                <c:pt idx="502">
                  <c:v>5</c:v>
                </c:pt>
                <c:pt idx="575">
                  <c:v>5</c:v>
                </c:pt>
                <c:pt idx="576">
                  <c:v>5</c:v>
                </c:pt>
                <c:pt idx="577">
                  <c:v>5</c:v>
                </c:pt>
                <c:pt idx="578">
                  <c:v>5</c:v>
                </c:pt>
                <c:pt idx="579">
                  <c:v>5</c:v>
                </c:pt>
                <c:pt idx="580">
                  <c:v>5</c:v>
                </c:pt>
                <c:pt idx="581">
                  <c:v>5</c:v>
                </c:pt>
                <c:pt idx="582">
                  <c:v>5</c:v>
                </c:pt>
                <c:pt idx="583">
                  <c:v>5</c:v>
                </c:pt>
                <c:pt idx="584">
                  <c:v>5</c:v>
                </c:pt>
                <c:pt idx="585">
                  <c:v>5</c:v>
                </c:pt>
                <c:pt idx="586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Sheet1!$A$2:$A$693</c:f>
              <c:numCache>
                <c:formatCode>[$-409]mmm\-yy;@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Sheet1!$D$2:$D$693</c:f>
              <c:numCache>
                <c:formatCode>General</c:formatCode>
                <c:ptCount val="692"/>
                <c:pt idx="3">
                  <c:v>-4</c:v>
                </c:pt>
                <c:pt idx="4">
                  <c:v>-4</c:v>
                </c:pt>
                <c:pt idx="5">
                  <c:v>-4</c:v>
                </c:pt>
                <c:pt idx="6">
                  <c:v>-4</c:v>
                </c:pt>
                <c:pt idx="7">
                  <c:v>-4</c:v>
                </c:pt>
                <c:pt idx="8">
                  <c:v>-4</c:v>
                </c:pt>
                <c:pt idx="9">
                  <c:v>-4</c:v>
                </c:pt>
                <c:pt idx="10">
                  <c:v>-4</c:v>
                </c:pt>
                <c:pt idx="11">
                  <c:v>-4</c:v>
                </c:pt>
                <c:pt idx="12">
                  <c:v>-4</c:v>
                </c:pt>
                <c:pt idx="13">
                  <c:v>-4</c:v>
                </c:pt>
                <c:pt idx="119">
                  <c:v>-4</c:v>
                </c:pt>
                <c:pt idx="120">
                  <c:v>-4</c:v>
                </c:pt>
                <c:pt idx="121">
                  <c:v>-4</c:v>
                </c:pt>
                <c:pt idx="122">
                  <c:v>-4</c:v>
                </c:pt>
                <c:pt idx="123">
                  <c:v>-4</c:v>
                </c:pt>
                <c:pt idx="124">
                  <c:v>-4</c:v>
                </c:pt>
                <c:pt idx="125">
                  <c:v>-4</c:v>
                </c:pt>
                <c:pt idx="126">
                  <c:v>-4</c:v>
                </c:pt>
                <c:pt idx="127">
                  <c:v>-4</c:v>
                </c:pt>
                <c:pt idx="128">
                  <c:v>-4</c:v>
                </c:pt>
                <c:pt idx="129">
                  <c:v>-4</c:v>
                </c:pt>
                <c:pt idx="130">
                  <c:v>-4</c:v>
                </c:pt>
                <c:pt idx="166">
                  <c:v>-4</c:v>
                </c:pt>
                <c:pt idx="167">
                  <c:v>-4</c:v>
                </c:pt>
                <c:pt idx="168">
                  <c:v>-4</c:v>
                </c:pt>
                <c:pt idx="169">
                  <c:v>-4</c:v>
                </c:pt>
                <c:pt idx="170">
                  <c:v>-4</c:v>
                </c:pt>
                <c:pt idx="171">
                  <c:v>-4</c:v>
                </c:pt>
                <c:pt idx="172">
                  <c:v>-4</c:v>
                </c:pt>
                <c:pt idx="173">
                  <c:v>-4</c:v>
                </c:pt>
                <c:pt idx="174">
                  <c:v>-4</c:v>
                </c:pt>
                <c:pt idx="175">
                  <c:v>-4</c:v>
                </c:pt>
                <c:pt idx="176">
                  <c:v>-4</c:v>
                </c:pt>
                <c:pt idx="177">
                  <c:v>-4</c:v>
                </c:pt>
                <c:pt idx="178">
                  <c:v>-4</c:v>
                </c:pt>
                <c:pt idx="179">
                  <c:v>-4</c:v>
                </c:pt>
                <c:pt idx="180">
                  <c:v>-4</c:v>
                </c:pt>
                <c:pt idx="181">
                  <c:v>-4</c:v>
                </c:pt>
                <c:pt idx="182">
                  <c:v>-4</c:v>
                </c:pt>
                <c:pt idx="240">
                  <c:v>-4</c:v>
                </c:pt>
                <c:pt idx="241">
                  <c:v>-4</c:v>
                </c:pt>
                <c:pt idx="242">
                  <c:v>-4</c:v>
                </c:pt>
                <c:pt idx="243">
                  <c:v>-4</c:v>
                </c:pt>
                <c:pt idx="244">
                  <c:v>-4</c:v>
                </c:pt>
                <c:pt idx="245">
                  <c:v>-4</c:v>
                </c:pt>
                <c:pt idx="246">
                  <c:v>-4</c:v>
                </c:pt>
                <c:pt idx="258">
                  <c:v>-4</c:v>
                </c:pt>
                <c:pt idx="259">
                  <c:v>-4</c:v>
                </c:pt>
                <c:pt idx="260">
                  <c:v>-4</c:v>
                </c:pt>
                <c:pt idx="261">
                  <c:v>-4</c:v>
                </c:pt>
                <c:pt idx="262">
                  <c:v>-4</c:v>
                </c:pt>
                <c:pt idx="263">
                  <c:v>-4</c:v>
                </c:pt>
                <c:pt idx="264">
                  <c:v>-4</c:v>
                </c:pt>
                <c:pt idx="265">
                  <c:v>-4</c:v>
                </c:pt>
                <c:pt idx="266">
                  <c:v>-4</c:v>
                </c:pt>
                <c:pt idx="267">
                  <c:v>-4</c:v>
                </c:pt>
                <c:pt idx="268">
                  <c:v>-4</c:v>
                </c:pt>
                <c:pt idx="269">
                  <c:v>-4</c:v>
                </c:pt>
                <c:pt idx="270">
                  <c:v>-4</c:v>
                </c:pt>
                <c:pt idx="271">
                  <c:v>-4</c:v>
                </c:pt>
                <c:pt idx="272">
                  <c:v>-4</c:v>
                </c:pt>
                <c:pt idx="273">
                  <c:v>-4</c:v>
                </c:pt>
                <c:pt idx="274">
                  <c:v>-4</c:v>
                </c:pt>
                <c:pt idx="366">
                  <c:v>-4</c:v>
                </c:pt>
                <c:pt idx="367">
                  <c:v>-4</c:v>
                </c:pt>
                <c:pt idx="368">
                  <c:v>-4</c:v>
                </c:pt>
                <c:pt idx="369">
                  <c:v>-4</c:v>
                </c:pt>
                <c:pt idx="370">
                  <c:v>-4</c:v>
                </c:pt>
                <c:pt idx="371">
                  <c:v>-4</c:v>
                </c:pt>
                <c:pt idx="372">
                  <c:v>-4</c:v>
                </c:pt>
                <c:pt idx="373">
                  <c:v>-4</c:v>
                </c:pt>
                <c:pt idx="374">
                  <c:v>-4</c:v>
                </c:pt>
                <c:pt idx="494">
                  <c:v>-4</c:v>
                </c:pt>
                <c:pt idx="495">
                  <c:v>-4</c:v>
                </c:pt>
                <c:pt idx="496">
                  <c:v>-4</c:v>
                </c:pt>
                <c:pt idx="497">
                  <c:v>-4</c:v>
                </c:pt>
                <c:pt idx="498">
                  <c:v>-4</c:v>
                </c:pt>
                <c:pt idx="499">
                  <c:v>-4</c:v>
                </c:pt>
                <c:pt idx="500">
                  <c:v>-4</c:v>
                </c:pt>
                <c:pt idx="501">
                  <c:v>-4</c:v>
                </c:pt>
                <c:pt idx="502">
                  <c:v>-4</c:v>
                </c:pt>
                <c:pt idx="575">
                  <c:v>-4</c:v>
                </c:pt>
                <c:pt idx="576">
                  <c:v>-4</c:v>
                </c:pt>
                <c:pt idx="577">
                  <c:v>-4</c:v>
                </c:pt>
                <c:pt idx="578">
                  <c:v>-4</c:v>
                </c:pt>
                <c:pt idx="579">
                  <c:v>-4</c:v>
                </c:pt>
                <c:pt idx="580">
                  <c:v>-4</c:v>
                </c:pt>
                <c:pt idx="581">
                  <c:v>-4</c:v>
                </c:pt>
                <c:pt idx="582">
                  <c:v>-4</c:v>
                </c:pt>
                <c:pt idx="583">
                  <c:v>-4</c:v>
                </c:pt>
                <c:pt idx="584">
                  <c:v>-4</c:v>
                </c:pt>
                <c:pt idx="585">
                  <c:v>-4</c:v>
                </c:pt>
                <c:pt idx="586">
                  <c:v>-4</c:v>
                </c:pt>
                <c:pt idx="587">
                  <c:v>-4</c:v>
                </c:pt>
                <c:pt idx="588">
                  <c:v>-4</c:v>
                </c:pt>
                <c:pt idx="589">
                  <c:v>-4</c:v>
                </c:pt>
                <c:pt idx="590">
                  <c:v>-4</c:v>
                </c:pt>
                <c:pt idx="591">
                  <c:v>-4</c:v>
                </c:pt>
                <c:pt idx="592">
                  <c:v>-4</c:v>
                </c:pt>
                <c:pt idx="593">
                  <c:v>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3593728"/>
        <c:axId val="15359526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Sheet1!$A$2:$A$693</c:f>
              <c:numCache>
                <c:formatCode>[$-409]mmm\-yy;@</c:formatCode>
                <c:ptCount val="692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41488</c:v>
                </c:pt>
                <c:pt idx="644">
                  <c:v>41520</c:v>
                </c:pt>
                <c:pt idx="645">
                  <c:v>41551</c:v>
                </c:pt>
                <c:pt idx="646">
                  <c:v>41591</c:v>
                </c:pt>
                <c:pt idx="647">
                  <c:v>41622</c:v>
                </c:pt>
                <c:pt idx="648">
                  <c:v>41653</c:v>
                </c:pt>
                <c:pt idx="649">
                  <c:v>41685</c:v>
                </c:pt>
                <c:pt idx="650">
                  <c:v>41714</c:v>
                </c:pt>
                <c:pt idx="651">
                  <c:v>41746</c:v>
                </c:pt>
                <c:pt idx="652">
                  <c:v>41777</c:v>
                </c:pt>
                <c:pt idx="653">
                  <c:v>41809</c:v>
                </c:pt>
                <c:pt idx="654">
                  <c:v>41840</c:v>
                </c:pt>
                <c:pt idx="655">
                  <c:v>41872</c:v>
                </c:pt>
                <c:pt idx="656">
                  <c:v>41904</c:v>
                </c:pt>
                <c:pt idx="657">
                  <c:v>41935</c:v>
                </c:pt>
                <c:pt idx="658">
                  <c:v>41963</c:v>
                </c:pt>
                <c:pt idx="659">
                  <c:v>41975</c:v>
                </c:pt>
                <c:pt idx="660">
                  <c:v>42007</c:v>
                </c:pt>
                <c:pt idx="661">
                  <c:v>42039</c:v>
                </c:pt>
                <c:pt idx="662">
                  <c:v>42078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42292</c:v>
                </c:pt>
                <c:pt idx="670">
                  <c:v>42309</c:v>
                </c:pt>
                <c:pt idx="671">
                  <c:v>42353</c:v>
                </c:pt>
                <c:pt idx="672">
                  <c:v>42385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</c:numCache>
            </c:numRef>
          </c:cat>
          <c:val>
            <c:numRef>
              <c:f>Sheet1!$B$2:$B$693</c:f>
              <c:numCache>
                <c:formatCode>0.00%</c:formatCode>
                <c:ptCount val="692"/>
                <c:pt idx="0">
                  <c:v>0.10471875414617808</c:v>
                </c:pt>
                <c:pt idx="1">
                  <c:v>9.7619653955396762E-2</c:v>
                </c:pt>
                <c:pt idx="2">
                  <c:v>0.10580624414779871</c:v>
                </c:pt>
                <c:pt idx="3">
                  <c:v>0.10864796534215934</c:v>
                </c:pt>
                <c:pt idx="4">
                  <c:v>7.6982939826991725E-2</c:v>
                </c:pt>
                <c:pt idx="5">
                  <c:v>0.11438843104862761</c:v>
                </c:pt>
                <c:pt idx="6">
                  <c:v>0.10601209099164731</c:v>
                </c:pt>
                <c:pt idx="7">
                  <c:v>0.12516657396515543</c:v>
                </c:pt>
                <c:pt idx="8">
                  <c:v>0.19047429330965582</c:v>
                </c:pt>
                <c:pt idx="9">
                  <c:v>0.21927365735358317</c:v>
                </c:pt>
                <c:pt idx="10">
                  <c:v>0.23912556530130025</c:v>
                </c:pt>
                <c:pt idx="11">
                  <c:v>0.2784863186390828</c:v>
                </c:pt>
                <c:pt idx="12">
                  <c:v>0.24251766964713556</c:v>
                </c:pt>
                <c:pt idx="13">
                  <c:v>0.20946545419964918</c:v>
                </c:pt>
                <c:pt idx="14">
                  <c:v>0.13978285346200475</c:v>
                </c:pt>
                <c:pt idx="15">
                  <c:v>0.12456025292687323</c:v>
                </c:pt>
                <c:pt idx="16">
                  <c:v>0.12350382646048627</c:v>
                </c:pt>
                <c:pt idx="17">
                  <c:v>5.8025906399498006E-2</c:v>
                </c:pt>
                <c:pt idx="18">
                  <c:v>6.4602169801408371E-2</c:v>
                </c:pt>
                <c:pt idx="19">
                  <c:v>7.298050351424254E-2</c:v>
                </c:pt>
                <c:pt idx="20">
                  <c:v>9.0608725554615202E-2</c:v>
                </c:pt>
                <c:pt idx="21">
                  <c:v>6.5404802359121619E-2</c:v>
                </c:pt>
                <c:pt idx="22">
                  <c:v>6.8010092308054756E-2</c:v>
                </c:pt>
                <c:pt idx="23">
                  <c:v>6.5301428829506944E-2</c:v>
                </c:pt>
                <c:pt idx="24">
                  <c:v>6.447944501448101E-2</c:v>
                </c:pt>
                <c:pt idx="25">
                  <c:v>8.6386932505374658E-2</c:v>
                </c:pt>
                <c:pt idx="26">
                  <c:v>8.7308844833596452E-2</c:v>
                </c:pt>
                <c:pt idx="27">
                  <c:v>7.3839292387452043E-2</c:v>
                </c:pt>
                <c:pt idx="28">
                  <c:v>8.0238364263788428E-2</c:v>
                </c:pt>
                <c:pt idx="29">
                  <c:v>6.8757887292926284E-2</c:v>
                </c:pt>
                <c:pt idx="30">
                  <c:v>5.834025557314497E-2</c:v>
                </c:pt>
                <c:pt idx="31">
                  <c:v>6.0881625657642935E-2</c:v>
                </c:pt>
                <c:pt idx="32">
                  <c:v>5.6953572110322592E-2</c:v>
                </c:pt>
                <c:pt idx="33">
                  <c:v>6.3019877999091645E-2</c:v>
                </c:pt>
                <c:pt idx="34">
                  <c:v>7.6986735872177831E-2</c:v>
                </c:pt>
                <c:pt idx="35">
                  <c:v>7.7283708360242578E-2</c:v>
                </c:pt>
                <c:pt idx="36">
                  <c:v>8.7203113480820521E-2</c:v>
                </c:pt>
                <c:pt idx="37">
                  <c:v>9.2361259922456224E-2</c:v>
                </c:pt>
                <c:pt idx="38">
                  <c:v>0.10325307001317906</c:v>
                </c:pt>
                <c:pt idx="39">
                  <c:v>0.11511747748079694</c:v>
                </c:pt>
                <c:pt idx="40">
                  <c:v>0.10660799273263585</c:v>
                </c:pt>
                <c:pt idx="41">
                  <c:v>0.1067380334370151</c:v>
                </c:pt>
                <c:pt idx="42">
                  <c:v>0.11827323767407302</c:v>
                </c:pt>
                <c:pt idx="43">
                  <c:v>0.10938719456437308</c:v>
                </c:pt>
                <c:pt idx="44">
                  <c:v>0.10458833436109424</c:v>
                </c:pt>
                <c:pt idx="45">
                  <c:v>0.10561027974508402</c:v>
                </c:pt>
                <c:pt idx="46">
                  <c:v>0.11794881900875653</c:v>
                </c:pt>
                <c:pt idx="47">
                  <c:v>0.13108488272130625</c:v>
                </c:pt>
                <c:pt idx="48">
                  <c:v>0.14091072919089886</c:v>
                </c:pt>
                <c:pt idx="49">
                  <c:v>0.12993614319421459</c:v>
                </c:pt>
                <c:pt idx="50">
                  <c:v>0.12454495964617882</c:v>
                </c:pt>
                <c:pt idx="51">
                  <c:v>0.12072508023839248</c:v>
                </c:pt>
                <c:pt idx="52">
                  <c:v>0.12997503389038031</c:v>
                </c:pt>
                <c:pt idx="53">
                  <c:v>0.13021002301492049</c:v>
                </c:pt>
                <c:pt idx="54">
                  <c:v>0.15373997212160695</c:v>
                </c:pt>
                <c:pt idx="55">
                  <c:v>0.17969747406188497</c:v>
                </c:pt>
                <c:pt idx="56">
                  <c:v>0.17670623064513574</c:v>
                </c:pt>
                <c:pt idx="57">
                  <c:v>0.18372255822172678</c:v>
                </c:pt>
                <c:pt idx="58">
                  <c:v>0.19437902220915676</c:v>
                </c:pt>
                <c:pt idx="59">
                  <c:v>0.19264192245964776</c:v>
                </c:pt>
                <c:pt idx="60">
                  <c:v>0.18578888976221641</c:v>
                </c:pt>
                <c:pt idx="61">
                  <c:v>0.19096982545224001</c:v>
                </c:pt>
                <c:pt idx="62">
                  <c:v>0.18085702904827214</c:v>
                </c:pt>
                <c:pt idx="63">
                  <c:v>0.1674813469779306</c:v>
                </c:pt>
                <c:pt idx="64">
                  <c:v>0.17395681382054534</c:v>
                </c:pt>
                <c:pt idx="65">
                  <c:v>0.17887683649298119</c:v>
                </c:pt>
                <c:pt idx="66">
                  <c:v>0.17223299958471933</c:v>
                </c:pt>
                <c:pt idx="67">
                  <c:v>0.17898279973227893</c:v>
                </c:pt>
                <c:pt idx="68">
                  <c:v>0.18247374647630052</c:v>
                </c:pt>
                <c:pt idx="69">
                  <c:v>0.19119276175267741</c:v>
                </c:pt>
                <c:pt idx="70">
                  <c:v>0.21115103260116472</c:v>
                </c:pt>
                <c:pt idx="71">
                  <c:v>0.24490733082549376</c:v>
                </c:pt>
                <c:pt idx="72">
                  <c:v>0.23682121919212717</c:v>
                </c:pt>
                <c:pt idx="73">
                  <c:v>0.25762622391224116</c:v>
                </c:pt>
                <c:pt idx="74">
                  <c:v>0.25762622391224116</c:v>
                </c:pt>
                <c:pt idx="75">
                  <c:v>0.25967393426021751</c:v>
                </c:pt>
                <c:pt idx="76">
                  <c:v>0.24924494288948562</c:v>
                </c:pt>
                <c:pt idx="77">
                  <c:v>0.23093584142617768</c:v>
                </c:pt>
                <c:pt idx="78">
                  <c:v>0.24094573392254551</c:v>
                </c:pt>
                <c:pt idx="79">
                  <c:v>0.23119604649461525</c:v>
                </c:pt>
                <c:pt idx="80">
                  <c:v>0.23951356645054406</c:v>
                </c:pt>
                <c:pt idx="81">
                  <c:v>0.25021583656574775</c:v>
                </c:pt>
                <c:pt idx="82">
                  <c:v>0.24265099161456799</c:v>
                </c:pt>
                <c:pt idx="83">
                  <c:v>0.26919776170340287</c:v>
                </c:pt>
                <c:pt idx="84">
                  <c:v>0.31881104334645538</c:v>
                </c:pt>
                <c:pt idx="85">
                  <c:v>0.28404618812583693</c:v>
                </c:pt>
                <c:pt idx="86">
                  <c:v>0.26251659176423747</c:v>
                </c:pt>
                <c:pt idx="87">
                  <c:v>0.29462052609939426</c:v>
                </c:pt>
                <c:pt idx="88">
                  <c:v>0.29260702989923848</c:v>
                </c:pt>
                <c:pt idx="89">
                  <c:v>0.25567476194651828</c:v>
                </c:pt>
                <c:pt idx="90">
                  <c:v>0.27675022397111293</c:v>
                </c:pt>
                <c:pt idx="91">
                  <c:v>0.26965549532564814</c:v>
                </c:pt>
                <c:pt idx="92">
                  <c:v>0.3750935434578232</c:v>
                </c:pt>
                <c:pt idx="93">
                  <c:v>0.41138894653675806</c:v>
                </c:pt>
                <c:pt idx="94">
                  <c:v>0.36741512561413314</c:v>
                </c:pt>
                <c:pt idx="95">
                  <c:v>0.35445691777710875</c:v>
                </c:pt>
                <c:pt idx="96">
                  <c:v>0.35695702201793272</c:v>
                </c:pt>
                <c:pt idx="97">
                  <c:v>0.30734398448785755</c:v>
                </c:pt>
                <c:pt idx="98">
                  <c:v>0.26000627973682533</c:v>
                </c:pt>
                <c:pt idx="99">
                  <c:v>0.17102217693518668</c:v>
                </c:pt>
                <c:pt idx="100">
                  <c:v>0.10174309636205039</c:v>
                </c:pt>
                <c:pt idx="101">
                  <c:v>7.8021859463010976E-2</c:v>
                </c:pt>
                <c:pt idx="102">
                  <c:v>0.14263086448322293</c:v>
                </c:pt>
                <c:pt idx="103">
                  <c:v>0.13453918133805043</c:v>
                </c:pt>
                <c:pt idx="104">
                  <c:v>0.15399974594388671</c:v>
                </c:pt>
                <c:pt idx="105">
                  <c:v>0.14883498962266695</c:v>
                </c:pt>
                <c:pt idx="106">
                  <c:v>0.13552657713255992</c:v>
                </c:pt>
                <c:pt idx="107">
                  <c:v>0.18111788095469195</c:v>
                </c:pt>
                <c:pt idx="108">
                  <c:v>0.21659199051147573</c:v>
                </c:pt>
                <c:pt idx="109">
                  <c:v>0.20727560297287503</c:v>
                </c:pt>
                <c:pt idx="110">
                  <c:v>0.21049051711286271</c:v>
                </c:pt>
                <c:pt idx="111">
                  <c:v>0.27326207822359189</c:v>
                </c:pt>
                <c:pt idx="112">
                  <c:v>0.28646444400185467</c:v>
                </c:pt>
                <c:pt idx="113">
                  <c:v>0.28731759631975956</c:v>
                </c:pt>
                <c:pt idx="114">
                  <c:v>0.28756199421587836</c:v>
                </c:pt>
                <c:pt idx="115">
                  <c:v>0.25627840135545477</c:v>
                </c:pt>
                <c:pt idx="116">
                  <c:v>0.26950798187366987</c:v>
                </c:pt>
                <c:pt idx="117">
                  <c:v>0.27934663705303736</c:v>
                </c:pt>
                <c:pt idx="118">
                  <c:v>0.27599669248010333</c:v>
                </c:pt>
                <c:pt idx="119">
                  <c:v>0.3203560931194821</c:v>
                </c:pt>
                <c:pt idx="120">
                  <c:v>0.36170892001667765</c:v>
                </c:pt>
                <c:pt idx="121">
                  <c:v>0.32200921197744964</c:v>
                </c:pt>
                <c:pt idx="122">
                  <c:v>0.27494911572470226</c:v>
                </c:pt>
                <c:pt idx="123">
                  <c:v>0.32417746825349425</c:v>
                </c:pt>
                <c:pt idx="124">
                  <c:v>0.27514141496891054</c:v>
                </c:pt>
                <c:pt idx="125">
                  <c:v>0.31186341183663224</c:v>
                </c:pt>
                <c:pt idx="126">
                  <c:v>0.41543208021656797</c:v>
                </c:pt>
                <c:pt idx="127">
                  <c:v>0.4176515239989797</c:v>
                </c:pt>
                <c:pt idx="128">
                  <c:v>0.33278400517854267</c:v>
                </c:pt>
                <c:pt idx="129">
                  <c:v>0.32486641378203507</c:v>
                </c:pt>
                <c:pt idx="130">
                  <c:v>0.3745881693665245</c:v>
                </c:pt>
                <c:pt idx="131">
                  <c:v>0.39907943049696537</c:v>
                </c:pt>
                <c:pt idx="132">
                  <c:v>0.37791952970033638</c:v>
                </c:pt>
                <c:pt idx="133">
                  <c:v>0.32410198848258365</c:v>
                </c:pt>
                <c:pt idx="134">
                  <c:v>0.24793442186021952</c:v>
                </c:pt>
                <c:pt idx="135">
                  <c:v>0.16772297966466918</c:v>
                </c:pt>
                <c:pt idx="136">
                  <c:v>0.14158194901758991</c:v>
                </c:pt>
                <c:pt idx="137">
                  <c:v>0.12814218599147104</c:v>
                </c:pt>
                <c:pt idx="138">
                  <c:v>0.14747759912882968</c:v>
                </c:pt>
                <c:pt idx="139">
                  <c:v>0.13175145188661258</c:v>
                </c:pt>
                <c:pt idx="140">
                  <c:v>0.1109128730191269</c:v>
                </c:pt>
                <c:pt idx="141">
                  <c:v>9.2971273536541041E-2</c:v>
                </c:pt>
                <c:pt idx="142">
                  <c:v>7.6570993808626933E-2</c:v>
                </c:pt>
                <c:pt idx="143">
                  <c:v>7.8726626701540278E-2</c:v>
                </c:pt>
                <c:pt idx="144">
                  <c:v>5.465297749863296E-2</c:v>
                </c:pt>
                <c:pt idx="145">
                  <c:v>2.2541363187731801E-2</c:v>
                </c:pt>
                <c:pt idx="146">
                  <c:v>2.5383114504473354E-2</c:v>
                </c:pt>
                <c:pt idx="147">
                  <c:v>4.2537995325892676E-2</c:v>
                </c:pt>
                <c:pt idx="148">
                  <c:v>2.9175427554089011E-2</c:v>
                </c:pt>
                <c:pt idx="149">
                  <c:v>5.7639596586038261E-2</c:v>
                </c:pt>
                <c:pt idx="150">
                  <c:v>0.10031585666668466</c:v>
                </c:pt>
                <c:pt idx="151">
                  <c:v>6.8388842153505006E-2</c:v>
                </c:pt>
                <c:pt idx="152">
                  <c:v>8.4751185906180054E-2</c:v>
                </c:pt>
                <c:pt idx="153">
                  <c:v>8.1967114595749124E-2</c:v>
                </c:pt>
                <c:pt idx="154">
                  <c:v>7.0312581434298665E-2</c:v>
                </c:pt>
                <c:pt idx="155">
                  <c:v>4.5796731752250852E-2</c:v>
                </c:pt>
                <c:pt idx="156">
                  <c:v>1.7356070062304326E-2</c:v>
                </c:pt>
                <c:pt idx="157">
                  <c:v>1.0403763884686362E-2</c:v>
                </c:pt>
                <c:pt idx="158">
                  <c:v>2.5059833522938089E-2</c:v>
                </c:pt>
                <c:pt idx="159">
                  <c:v>2.0280884798829203E-2</c:v>
                </c:pt>
                <c:pt idx="160">
                  <c:v>2.1532384123750387E-2</c:v>
                </c:pt>
                <c:pt idx="161">
                  <c:v>3.0987468181349412E-2</c:v>
                </c:pt>
                <c:pt idx="162">
                  <c:v>3.4330797912630093E-2</c:v>
                </c:pt>
                <c:pt idx="163">
                  <c:v>3.1602885253231072E-2</c:v>
                </c:pt>
                <c:pt idx="164">
                  <c:v>4.91601872395553E-2</c:v>
                </c:pt>
                <c:pt idx="165">
                  <c:v>5.9835483818478932E-2</c:v>
                </c:pt>
                <c:pt idx="166">
                  <c:v>8.0270350934162751E-2</c:v>
                </c:pt>
                <c:pt idx="167">
                  <c:v>0.10328495090731937</c:v>
                </c:pt>
                <c:pt idx="168">
                  <c:v>0.13517716978223446</c:v>
                </c:pt>
                <c:pt idx="169">
                  <c:v>0.1376847139397035</c:v>
                </c:pt>
                <c:pt idx="170">
                  <c:v>0.2086513223486933</c:v>
                </c:pt>
                <c:pt idx="171">
                  <c:v>0.25041076445054483</c:v>
                </c:pt>
                <c:pt idx="172">
                  <c:v>0.23549748087656758</c:v>
                </c:pt>
                <c:pt idx="173">
                  <c:v>0.42031077248121029</c:v>
                </c:pt>
                <c:pt idx="174">
                  <c:v>0.57941599255654075</c:v>
                </c:pt>
                <c:pt idx="175">
                  <c:v>0.68136285771629124</c:v>
                </c:pt>
                <c:pt idx="176">
                  <c:v>0.66021897618412839</c:v>
                </c:pt>
                <c:pt idx="177">
                  <c:v>0.45561238935558995</c:v>
                </c:pt>
                <c:pt idx="178">
                  <c:v>0.63054945367236603</c:v>
                </c:pt>
                <c:pt idx="179">
                  <c:v>0.52925537823263746</c:v>
                </c:pt>
                <c:pt idx="180">
                  <c:v>0.5511854059067145</c:v>
                </c:pt>
                <c:pt idx="181">
                  <c:v>0.38756384533502997</c:v>
                </c:pt>
                <c:pt idx="182">
                  <c:v>0.54630622827196906</c:v>
                </c:pt>
                <c:pt idx="183">
                  <c:v>0.56906175378843338</c:v>
                </c:pt>
                <c:pt idx="184">
                  <c:v>0.5250066565612227</c:v>
                </c:pt>
                <c:pt idx="185">
                  <c:v>0.4472332733076303</c:v>
                </c:pt>
                <c:pt idx="186">
                  <c:v>0.29774467266677052</c:v>
                </c:pt>
                <c:pt idx="187">
                  <c:v>0.60298956385231017</c:v>
                </c:pt>
                <c:pt idx="188">
                  <c:v>0.36610154599654127</c:v>
                </c:pt>
                <c:pt idx="189">
                  <c:v>0.25648665718677427</c:v>
                </c:pt>
                <c:pt idx="190">
                  <c:v>0.30562575646441609</c:v>
                </c:pt>
                <c:pt idx="191">
                  <c:v>0.28664368041866284</c:v>
                </c:pt>
                <c:pt idx="192">
                  <c:v>0.11534415304123388</c:v>
                </c:pt>
                <c:pt idx="193">
                  <c:v>5.138724782325077E-2</c:v>
                </c:pt>
                <c:pt idx="194">
                  <c:v>3.1914732751938416E-2</c:v>
                </c:pt>
                <c:pt idx="195">
                  <c:v>1.8279864151918988E-2</c:v>
                </c:pt>
                <c:pt idx="196">
                  <c:v>1.2750083395741419E-2</c:v>
                </c:pt>
                <c:pt idx="197">
                  <c:v>2.0944639263417351E-2</c:v>
                </c:pt>
                <c:pt idx="198">
                  <c:v>5.0588269169898975E-2</c:v>
                </c:pt>
                <c:pt idx="199">
                  <c:v>4.9577366689440114E-2</c:v>
                </c:pt>
                <c:pt idx="200">
                  <c:v>4.6360207732484796E-2</c:v>
                </c:pt>
                <c:pt idx="201">
                  <c:v>3.5746493135891816E-2</c:v>
                </c:pt>
                <c:pt idx="202">
                  <c:v>1.9578708897326588E-2</c:v>
                </c:pt>
                <c:pt idx="203">
                  <c:v>1.9829936362591529E-2</c:v>
                </c:pt>
                <c:pt idx="204">
                  <c:v>1.1657323552603573E-2</c:v>
                </c:pt>
                <c:pt idx="205">
                  <c:v>1.0915085458751625E-2</c:v>
                </c:pt>
                <c:pt idx="206">
                  <c:v>1.4764369171099665E-2</c:v>
                </c:pt>
                <c:pt idx="207">
                  <c:v>1.5352395127714859E-2</c:v>
                </c:pt>
                <c:pt idx="208">
                  <c:v>1.5940404294242493E-2</c:v>
                </c:pt>
                <c:pt idx="209">
                  <c:v>2.3381142088146151E-2</c:v>
                </c:pt>
                <c:pt idx="210">
                  <c:v>1.8392140199931139E-2</c:v>
                </c:pt>
                <c:pt idx="211">
                  <c:v>1.7451760815191102E-2</c:v>
                </c:pt>
                <c:pt idx="212">
                  <c:v>2.092252675448035E-2</c:v>
                </c:pt>
                <c:pt idx="213">
                  <c:v>2.1359332795333207E-2</c:v>
                </c:pt>
                <c:pt idx="214">
                  <c:v>1.9589046652000251E-2</c:v>
                </c:pt>
                <c:pt idx="215">
                  <c:v>1.9738650141077237E-2</c:v>
                </c:pt>
                <c:pt idx="216">
                  <c:v>1.7991646424887705E-2</c:v>
                </c:pt>
                <c:pt idx="217">
                  <c:v>1.4695592048631214E-2</c:v>
                </c:pt>
                <c:pt idx="218">
                  <c:v>1.1649177590652765E-2</c:v>
                </c:pt>
                <c:pt idx="219">
                  <c:v>1.2194374387931689E-2</c:v>
                </c:pt>
                <c:pt idx="220">
                  <c:v>2.1088207474013316E-2</c:v>
                </c:pt>
                <c:pt idx="221">
                  <c:v>3.016749744054122E-2</c:v>
                </c:pt>
                <c:pt idx="222">
                  <c:v>3.6087574974403416E-2</c:v>
                </c:pt>
                <c:pt idx="223">
                  <c:v>5.0038633486426287E-2</c:v>
                </c:pt>
                <c:pt idx="224">
                  <c:v>8.1488107314458547E-2</c:v>
                </c:pt>
                <c:pt idx="225">
                  <c:v>0.10071461521785993</c:v>
                </c:pt>
                <c:pt idx="226">
                  <c:v>8.7677015917957568E-2</c:v>
                </c:pt>
                <c:pt idx="227">
                  <c:v>7.4272571746405433E-2</c:v>
                </c:pt>
                <c:pt idx="228">
                  <c:v>8.5273961784116142E-2</c:v>
                </c:pt>
                <c:pt idx="229">
                  <c:v>7.9547311665622955E-2</c:v>
                </c:pt>
                <c:pt idx="230">
                  <c:v>6.41891260844238E-2</c:v>
                </c:pt>
                <c:pt idx="231">
                  <c:v>5.5899563905516432E-2</c:v>
                </c:pt>
                <c:pt idx="232">
                  <c:v>5.0793291562264552E-2</c:v>
                </c:pt>
                <c:pt idx="233">
                  <c:v>6.7526218811700511E-2</c:v>
                </c:pt>
                <c:pt idx="234">
                  <c:v>7.7469299574787209E-2</c:v>
                </c:pt>
                <c:pt idx="235">
                  <c:v>0.10932183253626523</c:v>
                </c:pt>
                <c:pt idx="236">
                  <c:v>0.23480893617141171</c:v>
                </c:pt>
                <c:pt idx="237">
                  <c:v>0.22100558482553703</c:v>
                </c:pt>
                <c:pt idx="238">
                  <c:v>0.32955528976769199</c:v>
                </c:pt>
                <c:pt idx="239">
                  <c:v>0.39270864675082373</c:v>
                </c:pt>
                <c:pt idx="240">
                  <c:v>0.44133370825802615</c:v>
                </c:pt>
                <c:pt idx="241">
                  <c:v>0.43337650512391657</c:v>
                </c:pt>
                <c:pt idx="242">
                  <c:v>0.47102318909673035</c:v>
                </c:pt>
                <c:pt idx="243">
                  <c:v>0.45059776696354548</c:v>
                </c:pt>
                <c:pt idx="244">
                  <c:v>0.47314017753822235</c:v>
                </c:pt>
                <c:pt idx="245">
                  <c:v>0.41199676096942173</c:v>
                </c:pt>
                <c:pt idx="246">
                  <c:v>0.44959926091378338</c:v>
                </c:pt>
                <c:pt idx="247">
                  <c:v>0.50447700384842231</c:v>
                </c:pt>
                <c:pt idx="248">
                  <c:v>0.62586291705980124</c:v>
                </c:pt>
                <c:pt idx="249">
                  <c:v>0.75320439708186737</c:v>
                </c:pt>
                <c:pt idx="250">
                  <c:v>0.70000265928269345</c:v>
                </c:pt>
                <c:pt idx="251">
                  <c:v>0.80498303818466233</c:v>
                </c:pt>
                <c:pt idx="252">
                  <c:v>0.71658287886762417</c:v>
                </c:pt>
                <c:pt idx="253">
                  <c:v>0.55642914441649405</c:v>
                </c:pt>
                <c:pt idx="254">
                  <c:v>0.93833891125566438</c:v>
                </c:pt>
                <c:pt idx="255">
                  <c:v>0.83404355611995595</c:v>
                </c:pt>
                <c:pt idx="256">
                  <c:v>8.8734106989106026E-2</c:v>
                </c:pt>
                <c:pt idx="257">
                  <c:v>1.7688939949039827E-2</c:v>
                </c:pt>
                <c:pt idx="258">
                  <c:v>4.0830712090704352E-2</c:v>
                </c:pt>
                <c:pt idx="259">
                  <c:v>5.918912518077106E-2</c:v>
                </c:pt>
                <c:pt idx="260">
                  <c:v>0.14634019599215206</c:v>
                </c:pt>
                <c:pt idx="261">
                  <c:v>0.38676867425911066</c:v>
                </c:pt>
                <c:pt idx="262">
                  <c:v>0.71528156878419769</c:v>
                </c:pt>
                <c:pt idx="263">
                  <c:v>0.95404929102710923</c:v>
                </c:pt>
                <c:pt idx="264">
                  <c:v>0.93699634084861605</c:v>
                </c:pt>
                <c:pt idx="265">
                  <c:v>0.83600763090817032</c:v>
                </c:pt>
                <c:pt idx="266">
                  <c:v>0.51426403636373419</c:v>
                </c:pt>
                <c:pt idx="267">
                  <c:v>0.46348133981263212</c:v>
                </c:pt>
                <c:pt idx="268">
                  <c:v>0.92677111813019408</c:v>
                </c:pt>
                <c:pt idx="269">
                  <c:v>0.77619065729596781</c:v>
                </c:pt>
                <c:pt idx="270">
                  <c:v>0.65508122685447878</c:v>
                </c:pt>
                <c:pt idx="271">
                  <c:v>0.64432958810362284</c:v>
                </c:pt>
                <c:pt idx="272">
                  <c:v>0.33271477148984019</c:v>
                </c:pt>
                <c:pt idx="273">
                  <c:v>0.13020333436032433</c:v>
                </c:pt>
                <c:pt idx="274">
                  <c:v>3.2695353886697219E-2</c:v>
                </c:pt>
                <c:pt idx="275">
                  <c:v>1.978293823167078E-2</c:v>
                </c:pt>
                <c:pt idx="276">
                  <c:v>5.1015105285807723E-2</c:v>
                </c:pt>
                <c:pt idx="277">
                  <c:v>0.2385578640188519</c:v>
                </c:pt>
                <c:pt idx="278">
                  <c:v>0.18425016963988033</c:v>
                </c:pt>
                <c:pt idx="279">
                  <c:v>0.18621916617952311</c:v>
                </c:pt>
                <c:pt idx="280">
                  <c:v>0.12488793700666878</c:v>
                </c:pt>
                <c:pt idx="281">
                  <c:v>9.3154515901212584E-2</c:v>
                </c:pt>
                <c:pt idx="282">
                  <c:v>3.1150187972981924E-2</c:v>
                </c:pt>
                <c:pt idx="283">
                  <c:v>9.7340839873392461E-4</c:v>
                </c:pt>
                <c:pt idx="284">
                  <c:v>7.9512377702100538E-4</c:v>
                </c:pt>
                <c:pt idx="285">
                  <c:v>8.361022510803541E-3</c:v>
                </c:pt>
                <c:pt idx="286">
                  <c:v>2.7156078673198112E-2</c:v>
                </c:pt>
                <c:pt idx="287">
                  <c:v>2.2485622053390036E-2</c:v>
                </c:pt>
                <c:pt idx="288">
                  <c:v>2.2335444629864594E-2</c:v>
                </c:pt>
                <c:pt idx="289">
                  <c:v>2.2471163587612641E-2</c:v>
                </c:pt>
                <c:pt idx="290">
                  <c:v>4.3483416120430385E-2</c:v>
                </c:pt>
                <c:pt idx="291">
                  <c:v>4.130642564913943E-2</c:v>
                </c:pt>
                <c:pt idx="292">
                  <c:v>4.1242342144795302E-2</c:v>
                </c:pt>
                <c:pt idx="293">
                  <c:v>5.1360095323530142E-2</c:v>
                </c:pt>
                <c:pt idx="294">
                  <c:v>3.8157765937237458E-2</c:v>
                </c:pt>
                <c:pt idx="295">
                  <c:v>2.9041507050692687E-2</c:v>
                </c:pt>
                <c:pt idx="296">
                  <c:v>2.2903953637574664E-2</c:v>
                </c:pt>
                <c:pt idx="297">
                  <c:v>1.5032557354342897E-2</c:v>
                </c:pt>
                <c:pt idx="298">
                  <c:v>1.4493473988988492E-2</c:v>
                </c:pt>
                <c:pt idx="299">
                  <c:v>1.7381899283069466E-2</c:v>
                </c:pt>
                <c:pt idx="300">
                  <c:v>1.8900606191521563E-2</c:v>
                </c:pt>
                <c:pt idx="301">
                  <c:v>1.9846330719027611E-2</c:v>
                </c:pt>
                <c:pt idx="302">
                  <c:v>1.9163162922137073E-2</c:v>
                </c:pt>
                <c:pt idx="303">
                  <c:v>1.5660296681504569E-2</c:v>
                </c:pt>
                <c:pt idx="304">
                  <c:v>5.3513043823279274E-3</c:v>
                </c:pt>
                <c:pt idx="305">
                  <c:v>4.3937521149006774E-3</c:v>
                </c:pt>
                <c:pt idx="306">
                  <c:v>1.0042961735510277E-2</c:v>
                </c:pt>
                <c:pt idx="307">
                  <c:v>4.6204203611857141E-2</c:v>
                </c:pt>
                <c:pt idx="308">
                  <c:v>5.2195757863770974E-2</c:v>
                </c:pt>
                <c:pt idx="309">
                  <c:v>3.4247225471148182E-2</c:v>
                </c:pt>
                <c:pt idx="310">
                  <c:v>1.3610184434609209E-2</c:v>
                </c:pt>
                <c:pt idx="311">
                  <c:v>5.6646151306151034E-3</c:v>
                </c:pt>
                <c:pt idx="312">
                  <c:v>3.9432511125911248E-3</c:v>
                </c:pt>
                <c:pt idx="313">
                  <c:v>8.238165709777449E-3</c:v>
                </c:pt>
                <c:pt idx="314">
                  <c:v>7.0981211688992346E-3</c:v>
                </c:pt>
                <c:pt idx="315">
                  <c:v>5.209417333848442E-3</c:v>
                </c:pt>
                <c:pt idx="316">
                  <c:v>6.0668775577151684E-3</c:v>
                </c:pt>
                <c:pt idx="317">
                  <c:v>7.667588296914437E-3</c:v>
                </c:pt>
                <c:pt idx="318">
                  <c:v>7.4904033107110546E-3</c:v>
                </c:pt>
                <c:pt idx="319">
                  <c:v>8.0735663635438104E-3</c:v>
                </c:pt>
                <c:pt idx="320">
                  <c:v>6.9951153573111855E-3</c:v>
                </c:pt>
                <c:pt idx="321">
                  <c:v>9.7641345592532573E-3</c:v>
                </c:pt>
                <c:pt idx="322">
                  <c:v>2.3248931264741007E-2</c:v>
                </c:pt>
                <c:pt idx="323">
                  <c:v>3.9639564652080461E-2</c:v>
                </c:pt>
                <c:pt idx="324">
                  <c:v>4.1767232779186758E-2</c:v>
                </c:pt>
                <c:pt idx="325">
                  <c:v>7.6787073558087657E-2</c:v>
                </c:pt>
                <c:pt idx="326">
                  <c:v>0.11961855294662579</c:v>
                </c:pt>
                <c:pt idx="327">
                  <c:v>0.1142100230362737</c:v>
                </c:pt>
                <c:pt idx="328">
                  <c:v>8.0102474177168925E-2</c:v>
                </c:pt>
                <c:pt idx="329">
                  <c:v>7.7569283860162597E-2</c:v>
                </c:pt>
                <c:pt idx="330">
                  <c:v>8.7455854732246319E-2</c:v>
                </c:pt>
                <c:pt idx="331">
                  <c:v>7.0444687105691711E-2</c:v>
                </c:pt>
                <c:pt idx="332">
                  <c:v>3.1386800530817931E-2</c:v>
                </c:pt>
                <c:pt idx="333">
                  <c:v>3.0887919032423203E-2</c:v>
                </c:pt>
                <c:pt idx="334">
                  <c:v>5.0306034548974754E-2</c:v>
                </c:pt>
                <c:pt idx="335">
                  <c:v>7.5713794927210212E-2</c:v>
                </c:pt>
                <c:pt idx="336">
                  <c:v>6.923509396714303E-2</c:v>
                </c:pt>
                <c:pt idx="337">
                  <c:v>6.8968950646069921E-2</c:v>
                </c:pt>
                <c:pt idx="338">
                  <c:v>6.8968950646069921E-2</c:v>
                </c:pt>
                <c:pt idx="339">
                  <c:v>2.6317485168186973E-2</c:v>
                </c:pt>
                <c:pt idx="340">
                  <c:v>1.077625012880014E-2</c:v>
                </c:pt>
                <c:pt idx="341">
                  <c:v>1.5439539249085097E-2</c:v>
                </c:pt>
                <c:pt idx="342">
                  <c:v>1.4737860017886645E-2</c:v>
                </c:pt>
                <c:pt idx="343">
                  <c:v>1.6102521034142E-2</c:v>
                </c:pt>
                <c:pt idx="344">
                  <c:v>1.0139348788382074E-2</c:v>
                </c:pt>
                <c:pt idx="345">
                  <c:v>5.1832794849886055E-3</c:v>
                </c:pt>
                <c:pt idx="346">
                  <c:v>7.4131377645492739E-3</c:v>
                </c:pt>
                <c:pt idx="347">
                  <c:v>6.8311593657950182E-3</c:v>
                </c:pt>
                <c:pt idx="348">
                  <c:v>1.2642470242488916E-2</c:v>
                </c:pt>
                <c:pt idx="349">
                  <c:v>2.0429241362387832E-2</c:v>
                </c:pt>
                <c:pt idx="350">
                  <c:v>1.7010689610211835E-2</c:v>
                </c:pt>
                <c:pt idx="351">
                  <c:v>1.3813318041374763E-2</c:v>
                </c:pt>
                <c:pt idx="352">
                  <c:v>1.3725023185035585E-2</c:v>
                </c:pt>
                <c:pt idx="353">
                  <c:v>2.4715192841148988E-2</c:v>
                </c:pt>
                <c:pt idx="354">
                  <c:v>3.0446509966726865E-2</c:v>
                </c:pt>
                <c:pt idx="355">
                  <c:v>3.7415407326063195E-2</c:v>
                </c:pt>
                <c:pt idx="356">
                  <c:v>6.8845370237483508E-2</c:v>
                </c:pt>
                <c:pt idx="357">
                  <c:v>9.7275847944106569E-2</c:v>
                </c:pt>
                <c:pt idx="358">
                  <c:v>0.13028802582885649</c:v>
                </c:pt>
                <c:pt idx="359">
                  <c:v>0.15557341140715736</c:v>
                </c:pt>
                <c:pt idx="360">
                  <c:v>0.19142430452620984</c:v>
                </c:pt>
                <c:pt idx="361">
                  <c:v>0.22880583357790835</c:v>
                </c:pt>
                <c:pt idx="362">
                  <c:v>0.2519083555760474</c:v>
                </c:pt>
                <c:pt idx="363">
                  <c:v>0.25186142930195715</c:v>
                </c:pt>
                <c:pt idx="364">
                  <c:v>0.26974744914284521</c:v>
                </c:pt>
                <c:pt idx="365">
                  <c:v>0.33217559346043091</c:v>
                </c:pt>
                <c:pt idx="366">
                  <c:v>0.32640635484812064</c:v>
                </c:pt>
                <c:pt idx="367">
                  <c:v>0.31084217220612526</c:v>
                </c:pt>
                <c:pt idx="368">
                  <c:v>0.25969118034620314</c:v>
                </c:pt>
                <c:pt idx="369">
                  <c:v>0.27299378863182278</c:v>
                </c:pt>
                <c:pt idx="370">
                  <c:v>0.31497637975480641</c:v>
                </c:pt>
                <c:pt idx="371">
                  <c:v>0.30753609054307834</c:v>
                </c:pt>
                <c:pt idx="372">
                  <c:v>0.23257789437152809</c:v>
                </c:pt>
                <c:pt idx="373">
                  <c:v>0.20377449970448375</c:v>
                </c:pt>
                <c:pt idx="374">
                  <c:v>0.21263707369791848</c:v>
                </c:pt>
                <c:pt idx="375">
                  <c:v>0.156069687037453</c:v>
                </c:pt>
                <c:pt idx="376">
                  <c:v>0.15582053691491715</c:v>
                </c:pt>
                <c:pt idx="377">
                  <c:v>0.20011206761961389</c:v>
                </c:pt>
                <c:pt idx="378">
                  <c:v>0.18185744596437442</c:v>
                </c:pt>
                <c:pt idx="379">
                  <c:v>0.11527723429033204</c:v>
                </c:pt>
                <c:pt idx="380">
                  <c:v>8.8903563135685093E-2</c:v>
                </c:pt>
                <c:pt idx="381">
                  <c:v>8.5895232389708698E-2</c:v>
                </c:pt>
                <c:pt idx="382">
                  <c:v>0.10920071949043658</c:v>
                </c:pt>
                <c:pt idx="383">
                  <c:v>0.10614571917067014</c:v>
                </c:pt>
                <c:pt idx="384">
                  <c:v>5.4959336626621405E-2</c:v>
                </c:pt>
                <c:pt idx="385">
                  <c:v>5.1340363889960668E-2</c:v>
                </c:pt>
                <c:pt idx="386">
                  <c:v>3.4653152870060495E-2</c:v>
                </c:pt>
                <c:pt idx="387">
                  <c:v>2.5950219073308523E-2</c:v>
                </c:pt>
                <c:pt idx="388">
                  <c:v>1.8381465006366542E-2</c:v>
                </c:pt>
                <c:pt idx="389">
                  <c:v>1.5828708309116271E-2</c:v>
                </c:pt>
                <c:pt idx="390">
                  <c:v>1.6348796004764465E-2</c:v>
                </c:pt>
                <c:pt idx="391">
                  <c:v>1.9389087917157675E-2</c:v>
                </c:pt>
                <c:pt idx="392">
                  <c:v>2.3806788907673702E-2</c:v>
                </c:pt>
                <c:pt idx="393">
                  <c:v>1.9874976827176129E-2</c:v>
                </c:pt>
                <c:pt idx="394">
                  <c:v>1.1620091400390106E-2</c:v>
                </c:pt>
                <c:pt idx="395">
                  <c:v>8.6088591214754009E-3</c:v>
                </c:pt>
                <c:pt idx="396">
                  <c:v>5.8539473659456496E-3</c:v>
                </c:pt>
                <c:pt idx="397">
                  <c:v>3.5631523323354278E-3</c:v>
                </c:pt>
                <c:pt idx="398">
                  <c:v>3.6099250590816007E-3</c:v>
                </c:pt>
                <c:pt idx="399">
                  <c:v>2.267092648351818E-3</c:v>
                </c:pt>
                <c:pt idx="400">
                  <c:v>2.1189311382515202E-3</c:v>
                </c:pt>
                <c:pt idx="401">
                  <c:v>2.9079184602787836E-3</c:v>
                </c:pt>
                <c:pt idx="402">
                  <c:v>2.6680152652663277E-3</c:v>
                </c:pt>
                <c:pt idx="403">
                  <c:v>3.6817485785212156E-3</c:v>
                </c:pt>
                <c:pt idx="404">
                  <c:v>3.3067250017485032E-3</c:v>
                </c:pt>
                <c:pt idx="405">
                  <c:v>2.1458907254939454E-3</c:v>
                </c:pt>
                <c:pt idx="406">
                  <c:v>2.1371050543032904E-3</c:v>
                </c:pt>
                <c:pt idx="407">
                  <c:v>3.1172890039188753E-3</c:v>
                </c:pt>
                <c:pt idx="408">
                  <c:v>2.7941126070794241E-3</c:v>
                </c:pt>
                <c:pt idx="409">
                  <c:v>4.6422178792626424E-3</c:v>
                </c:pt>
                <c:pt idx="410">
                  <c:v>7.9515808935805548E-3</c:v>
                </c:pt>
                <c:pt idx="411">
                  <c:v>7.0069385052066819E-3</c:v>
                </c:pt>
                <c:pt idx="412">
                  <c:v>7.2910352831331128E-3</c:v>
                </c:pt>
                <c:pt idx="413">
                  <c:v>1.0163140089658703E-2</c:v>
                </c:pt>
                <c:pt idx="414">
                  <c:v>1.2388094523658721E-2</c:v>
                </c:pt>
                <c:pt idx="415">
                  <c:v>1.4791870986396673E-2</c:v>
                </c:pt>
                <c:pt idx="416">
                  <c:v>2.1760744757443613E-2</c:v>
                </c:pt>
                <c:pt idx="417">
                  <c:v>2.5346513447247618E-2</c:v>
                </c:pt>
                <c:pt idx="418">
                  <c:v>1.5825432718048871E-2</c:v>
                </c:pt>
                <c:pt idx="419">
                  <c:v>1.3673859812300378E-2</c:v>
                </c:pt>
                <c:pt idx="420">
                  <c:v>1.2352171951356202E-2</c:v>
                </c:pt>
                <c:pt idx="421">
                  <c:v>1.358003521088226E-2</c:v>
                </c:pt>
                <c:pt idx="422">
                  <c:v>8.9225037071807654E-3</c:v>
                </c:pt>
                <c:pt idx="423">
                  <c:v>5.2134560706443766E-3</c:v>
                </c:pt>
                <c:pt idx="424">
                  <c:v>8.3528255685583041E-3</c:v>
                </c:pt>
                <c:pt idx="425">
                  <c:v>9.577959788040085E-3</c:v>
                </c:pt>
                <c:pt idx="426">
                  <c:v>9.5265858588207721E-3</c:v>
                </c:pt>
                <c:pt idx="427">
                  <c:v>1.3620044142158044E-2</c:v>
                </c:pt>
                <c:pt idx="428">
                  <c:v>1.2055177165143875E-2</c:v>
                </c:pt>
                <c:pt idx="429">
                  <c:v>1.3359557308396476E-2</c:v>
                </c:pt>
                <c:pt idx="430">
                  <c:v>1.6549185432414317E-2</c:v>
                </c:pt>
                <c:pt idx="431">
                  <c:v>3.3521130487284986E-2</c:v>
                </c:pt>
                <c:pt idx="432">
                  <c:v>4.0952244233087992E-2</c:v>
                </c:pt>
                <c:pt idx="433">
                  <c:v>6.630853418137396E-2</c:v>
                </c:pt>
                <c:pt idx="434">
                  <c:v>8.7012171929429463E-2</c:v>
                </c:pt>
                <c:pt idx="435">
                  <c:v>9.281486465556503E-2</c:v>
                </c:pt>
                <c:pt idx="436">
                  <c:v>0.14958440653705463</c:v>
                </c:pt>
                <c:pt idx="437">
                  <c:v>0.18967674821855873</c:v>
                </c:pt>
                <c:pt idx="438">
                  <c:v>0.16312145959250229</c:v>
                </c:pt>
                <c:pt idx="439">
                  <c:v>0.12969504384975422</c:v>
                </c:pt>
                <c:pt idx="440">
                  <c:v>0.15305917053691775</c:v>
                </c:pt>
                <c:pt idx="441">
                  <c:v>0.17823276208303496</c:v>
                </c:pt>
                <c:pt idx="442">
                  <c:v>0.21193122442174178</c:v>
                </c:pt>
                <c:pt idx="443">
                  <c:v>0.21026677739073613</c:v>
                </c:pt>
                <c:pt idx="444">
                  <c:v>0.19497312803251932</c:v>
                </c:pt>
                <c:pt idx="445">
                  <c:v>0.14166655668978367</c:v>
                </c:pt>
                <c:pt idx="446">
                  <c:v>0.10053566927747132</c:v>
                </c:pt>
                <c:pt idx="447">
                  <c:v>7.5358002497278156E-2</c:v>
                </c:pt>
                <c:pt idx="448">
                  <c:v>6.2205741335805753E-2</c:v>
                </c:pt>
                <c:pt idx="449">
                  <c:v>5.5017961431524577E-2</c:v>
                </c:pt>
                <c:pt idx="450">
                  <c:v>6.2614799266184767E-2</c:v>
                </c:pt>
                <c:pt idx="451">
                  <c:v>7.3047450582702456E-2</c:v>
                </c:pt>
                <c:pt idx="452">
                  <c:v>6.0884410993707491E-2</c:v>
                </c:pt>
                <c:pt idx="453">
                  <c:v>7.7319106734295553E-2</c:v>
                </c:pt>
                <c:pt idx="454">
                  <c:v>0.11739435025068073</c:v>
                </c:pt>
                <c:pt idx="455">
                  <c:v>9.1693147755222387E-2</c:v>
                </c:pt>
                <c:pt idx="456">
                  <c:v>7.6551926021214967E-2</c:v>
                </c:pt>
                <c:pt idx="457">
                  <c:v>9.0034698841415295E-2</c:v>
                </c:pt>
                <c:pt idx="458">
                  <c:v>7.695785364115755E-2</c:v>
                </c:pt>
                <c:pt idx="459">
                  <c:v>6.1870507875631559E-2</c:v>
                </c:pt>
                <c:pt idx="460">
                  <c:v>6.7095957725269967E-2</c:v>
                </c:pt>
                <c:pt idx="461">
                  <c:v>7.5286636907331353E-2</c:v>
                </c:pt>
                <c:pt idx="462">
                  <c:v>0.11749468307322419</c:v>
                </c:pt>
                <c:pt idx="463">
                  <c:v>0.11920587156167947</c:v>
                </c:pt>
                <c:pt idx="464">
                  <c:v>0.10617913359006971</c:v>
                </c:pt>
                <c:pt idx="465">
                  <c:v>0.13135621127656646</c:v>
                </c:pt>
                <c:pt idx="466">
                  <c:v>0.18059341624484848</c:v>
                </c:pt>
                <c:pt idx="467">
                  <c:v>0.19610420675253065</c:v>
                </c:pt>
                <c:pt idx="468">
                  <c:v>0.22250840703981148</c:v>
                </c:pt>
                <c:pt idx="469">
                  <c:v>0.22668406123364732</c:v>
                </c:pt>
                <c:pt idx="470">
                  <c:v>0.20046442892155636</c:v>
                </c:pt>
                <c:pt idx="471">
                  <c:v>0.18772875303004385</c:v>
                </c:pt>
                <c:pt idx="472">
                  <c:v>0.19497312803251932</c:v>
                </c:pt>
                <c:pt idx="473">
                  <c:v>0.2183049312235566</c:v>
                </c:pt>
                <c:pt idx="474">
                  <c:v>0.22190502475946977</c:v>
                </c:pt>
                <c:pt idx="475">
                  <c:v>0.23290885993054464</c:v>
                </c:pt>
                <c:pt idx="476">
                  <c:v>0.27944652676517334</c:v>
                </c:pt>
                <c:pt idx="477">
                  <c:v>0.20225394503506292</c:v>
                </c:pt>
                <c:pt idx="478">
                  <c:v>0.23315920309081434</c:v>
                </c:pt>
                <c:pt idx="479">
                  <c:v>0.26511056761697743</c:v>
                </c:pt>
                <c:pt idx="480">
                  <c:v>0.24047105782364389</c:v>
                </c:pt>
                <c:pt idx="481">
                  <c:v>0.20713556078993947</c:v>
                </c:pt>
                <c:pt idx="482">
                  <c:v>0.16802719276510092</c:v>
                </c:pt>
                <c:pt idx="483">
                  <c:v>0.15179404102162905</c:v>
                </c:pt>
                <c:pt idx="484">
                  <c:v>0.13160680439696906</c:v>
                </c:pt>
                <c:pt idx="485">
                  <c:v>9.6674692259015149E-2</c:v>
                </c:pt>
                <c:pt idx="486">
                  <c:v>0.1067053776475937</c:v>
                </c:pt>
                <c:pt idx="487">
                  <c:v>0.10982027023788768</c:v>
                </c:pt>
                <c:pt idx="488">
                  <c:v>0.10728122661233735</c:v>
                </c:pt>
                <c:pt idx="489">
                  <c:v>0.1069288186530592</c:v>
                </c:pt>
                <c:pt idx="490">
                  <c:v>0.14590400093755423</c:v>
                </c:pt>
                <c:pt idx="491">
                  <c:v>0.12991947337715984</c:v>
                </c:pt>
                <c:pt idx="492">
                  <c:v>9.883690817396347E-2</c:v>
                </c:pt>
                <c:pt idx="493">
                  <c:v>0.14735751983292555</c:v>
                </c:pt>
                <c:pt idx="494">
                  <c:v>0.21453182197992093</c:v>
                </c:pt>
                <c:pt idx="495">
                  <c:v>0.26118277558913816</c:v>
                </c:pt>
                <c:pt idx="496">
                  <c:v>0.2008322924995472</c:v>
                </c:pt>
                <c:pt idx="497">
                  <c:v>0.2452496270708984</c:v>
                </c:pt>
                <c:pt idx="498">
                  <c:v>0.3158401075087463</c:v>
                </c:pt>
                <c:pt idx="499">
                  <c:v>0.39972083468501507</c:v>
                </c:pt>
                <c:pt idx="500">
                  <c:v>0.38413157179965568</c:v>
                </c:pt>
                <c:pt idx="501">
                  <c:v>0.42706214046901342</c:v>
                </c:pt>
                <c:pt idx="502">
                  <c:v>0.4477027474421636</c:v>
                </c:pt>
                <c:pt idx="503">
                  <c:v>0.46324122192845973</c:v>
                </c:pt>
                <c:pt idx="504">
                  <c:v>0.32608207298981895</c:v>
                </c:pt>
                <c:pt idx="505">
                  <c:v>0.27741437922743184</c:v>
                </c:pt>
                <c:pt idx="506">
                  <c:v>0.22365757267153305</c:v>
                </c:pt>
                <c:pt idx="507">
                  <c:v>0.10051032746914283</c:v>
                </c:pt>
                <c:pt idx="508">
                  <c:v>5.4751780727606163E-2</c:v>
                </c:pt>
                <c:pt idx="509">
                  <c:v>5.307404155261821E-2</c:v>
                </c:pt>
                <c:pt idx="510">
                  <c:v>5.7355742075102883E-2</c:v>
                </c:pt>
                <c:pt idx="511">
                  <c:v>6.6236896949719945E-2</c:v>
                </c:pt>
                <c:pt idx="512">
                  <c:v>3.4251988964945253E-2</c:v>
                </c:pt>
                <c:pt idx="513">
                  <c:v>2.1065218332561492E-2</c:v>
                </c:pt>
                <c:pt idx="514">
                  <c:v>1.1576528380959223E-2</c:v>
                </c:pt>
                <c:pt idx="515">
                  <c:v>3.838113262533679E-3</c:v>
                </c:pt>
                <c:pt idx="516">
                  <c:v>3.9043825015819609E-3</c:v>
                </c:pt>
                <c:pt idx="517">
                  <c:v>5.7659510379515153E-3</c:v>
                </c:pt>
                <c:pt idx="518">
                  <c:v>3.2492085884527513E-3</c:v>
                </c:pt>
                <c:pt idx="519">
                  <c:v>3.239227721179145E-3</c:v>
                </c:pt>
                <c:pt idx="520">
                  <c:v>3.6329657232956414E-3</c:v>
                </c:pt>
                <c:pt idx="521">
                  <c:v>5.2602414645813124E-3</c:v>
                </c:pt>
                <c:pt idx="522">
                  <c:v>8.3341995933277676E-3</c:v>
                </c:pt>
                <c:pt idx="523">
                  <c:v>1.4411372883132115E-2</c:v>
                </c:pt>
                <c:pt idx="524">
                  <c:v>2.6645123012646103E-2</c:v>
                </c:pt>
                <c:pt idx="525">
                  <c:v>2.2256744770846944E-2</c:v>
                </c:pt>
                <c:pt idx="526">
                  <c:v>1.0580928897486307E-2</c:v>
                </c:pt>
                <c:pt idx="527">
                  <c:v>1.0217770271034663E-2</c:v>
                </c:pt>
                <c:pt idx="528">
                  <c:v>9.5435269055936019E-3</c:v>
                </c:pt>
                <c:pt idx="529">
                  <c:v>1.2260180854129813E-2</c:v>
                </c:pt>
                <c:pt idx="530">
                  <c:v>1.3286693347685568E-2</c:v>
                </c:pt>
                <c:pt idx="531">
                  <c:v>1.0370175858305058E-2</c:v>
                </c:pt>
                <c:pt idx="532">
                  <c:v>1.7666098463252955E-2</c:v>
                </c:pt>
                <c:pt idx="533">
                  <c:v>2.0213201627976296E-2</c:v>
                </c:pt>
                <c:pt idx="534">
                  <c:v>6.6859013981453528E-3</c:v>
                </c:pt>
                <c:pt idx="535">
                  <c:v>3.081503681666055E-3</c:v>
                </c:pt>
                <c:pt idx="536">
                  <c:v>4.2505815933134121E-3</c:v>
                </c:pt>
                <c:pt idx="537">
                  <c:v>3.9414419567747362E-3</c:v>
                </c:pt>
                <c:pt idx="538">
                  <c:v>3.942822191989168E-3</c:v>
                </c:pt>
                <c:pt idx="539">
                  <c:v>3.9386942373871494E-3</c:v>
                </c:pt>
                <c:pt idx="540">
                  <c:v>4.74036975351685E-3</c:v>
                </c:pt>
                <c:pt idx="541">
                  <c:v>5.90674236517141E-3</c:v>
                </c:pt>
                <c:pt idx="542">
                  <c:v>9.3120946216933495E-3</c:v>
                </c:pt>
                <c:pt idx="543">
                  <c:v>3.6577627728466965E-3</c:v>
                </c:pt>
                <c:pt idx="544">
                  <c:v>2.0867568901749263E-3</c:v>
                </c:pt>
                <c:pt idx="545">
                  <c:v>3.3673106969466563E-3</c:v>
                </c:pt>
                <c:pt idx="546">
                  <c:v>5.7793578204023343E-3</c:v>
                </c:pt>
                <c:pt idx="547">
                  <c:v>1.1036147302288442E-2</c:v>
                </c:pt>
                <c:pt idx="548">
                  <c:v>1.8571056602531708E-2</c:v>
                </c:pt>
                <c:pt idx="549">
                  <c:v>2.3076084486710381E-2</c:v>
                </c:pt>
                <c:pt idx="550">
                  <c:v>3.2151495441066033E-2</c:v>
                </c:pt>
                <c:pt idx="551">
                  <c:v>3.6124793105198026E-2</c:v>
                </c:pt>
                <c:pt idx="552">
                  <c:v>4.4534821064194013E-2</c:v>
                </c:pt>
                <c:pt idx="553">
                  <c:v>6.2733453535532099E-2</c:v>
                </c:pt>
                <c:pt idx="554">
                  <c:v>5.3586999748909861E-2</c:v>
                </c:pt>
                <c:pt idx="555">
                  <c:v>6.8942590832598891E-2</c:v>
                </c:pt>
                <c:pt idx="556">
                  <c:v>9.3743091218354058E-2</c:v>
                </c:pt>
                <c:pt idx="557">
                  <c:v>0.12615423283369842</c:v>
                </c:pt>
                <c:pt idx="558">
                  <c:v>0.13660239868261345</c:v>
                </c:pt>
                <c:pt idx="559">
                  <c:v>0.15799061939695869</c:v>
                </c:pt>
                <c:pt idx="560">
                  <c:v>0.16407874012050988</c:v>
                </c:pt>
                <c:pt idx="561">
                  <c:v>0.17032241358384928</c:v>
                </c:pt>
                <c:pt idx="562">
                  <c:v>0.18611511992128998</c:v>
                </c:pt>
                <c:pt idx="563">
                  <c:v>0.20004858037466444</c:v>
                </c:pt>
                <c:pt idx="564">
                  <c:v>0.28079475030685069</c:v>
                </c:pt>
                <c:pt idx="565">
                  <c:v>0.290894046693915</c:v>
                </c:pt>
                <c:pt idx="566">
                  <c:v>0.27652326168715946</c:v>
                </c:pt>
                <c:pt idx="567">
                  <c:v>0.240406216821242</c:v>
                </c:pt>
                <c:pt idx="568">
                  <c:v>0.2413101131001662</c:v>
                </c:pt>
                <c:pt idx="569">
                  <c:v>0.255889756941448</c:v>
                </c:pt>
                <c:pt idx="570">
                  <c:v>0.29523778392245553</c:v>
                </c:pt>
                <c:pt idx="571">
                  <c:v>0.34508099601322439</c:v>
                </c:pt>
                <c:pt idx="572">
                  <c:v>0.34603545223511967</c:v>
                </c:pt>
                <c:pt idx="573">
                  <c:v>0.37069610713898532</c:v>
                </c:pt>
                <c:pt idx="574">
                  <c:v>0.40727574242128828</c:v>
                </c:pt>
                <c:pt idx="575">
                  <c:v>0.39417414623281261</c:v>
                </c:pt>
                <c:pt idx="576">
                  <c:v>0.37846653307156303</c:v>
                </c:pt>
                <c:pt idx="577">
                  <c:v>0.40080133505698423</c:v>
                </c:pt>
                <c:pt idx="578">
                  <c:v>0.41713106046609794</c:v>
                </c:pt>
                <c:pt idx="579">
                  <c:v>0.36783648804676544</c:v>
                </c:pt>
                <c:pt idx="580">
                  <c:v>0.320020850908735</c:v>
                </c:pt>
                <c:pt idx="581">
                  <c:v>0.221226813035211</c:v>
                </c:pt>
                <c:pt idx="582">
                  <c:v>0.28545588040121783</c:v>
                </c:pt>
                <c:pt idx="583">
                  <c:v>0.2221475547527047</c:v>
                </c:pt>
                <c:pt idx="584">
                  <c:v>0.19130490791458191</c:v>
                </c:pt>
                <c:pt idx="585">
                  <c:v>0.19136382571347363</c:v>
                </c:pt>
                <c:pt idx="586">
                  <c:v>0.14821967797616689</c:v>
                </c:pt>
                <c:pt idx="587">
                  <c:v>0.11731574535312972</c:v>
                </c:pt>
                <c:pt idx="588">
                  <c:v>0.13062568696463847</c:v>
                </c:pt>
                <c:pt idx="589">
                  <c:v>6.2663668634840825E-2</c:v>
                </c:pt>
                <c:pt idx="590">
                  <c:v>2.5954437320578321E-2</c:v>
                </c:pt>
                <c:pt idx="591">
                  <c:v>2.1070742555721261E-2</c:v>
                </c:pt>
                <c:pt idx="592">
                  <c:v>3.0453933625046697E-2</c:v>
                </c:pt>
                <c:pt idx="593">
                  <c:v>2.6851253575157101E-2</c:v>
                </c:pt>
                <c:pt idx="594">
                  <c:v>2.1630492954294648E-2</c:v>
                </c:pt>
                <c:pt idx="595">
                  <c:v>2.9582318745147027E-2</c:v>
                </c:pt>
                <c:pt idx="596">
                  <c:v>1.6106079474506044E-2</c:v>
                </c:pt>
                <c:pt idx="597">
                  <c:v>5.9634448837848839E-3</c:v>
                </c:pt>
                <c:pt idx="598">
                  <c:v>4.0750078101558316E-3</c:v>
                </c:pt>
                <c:pt idx="599">
                  <c:v>2.0382869502776763E-2</c:v>
                </c:pt>
                <c:pt idx="600">
                  <c:v>2.0427445943793268E-2</c:v>
                </c:pt>
                <c:pt idx="601">
                  <c:v>1.549012141995146E-2</c:v>
                </c:pt>
                <c:pt idx="602">
                  <c:v>1.4499056924649485E-2</c:v>
                </c:pt>
                <c:pt idx="603">
                  <c:v>1.1148741128760889E-2</c:v>
                </c:pt>
                <c:pt idx="604">
                  <c:v>6.204497901447675E-3</c:v>
                </c:pt>
                <c:pt idx="605">
                  <c:v>2.7815049007289244E-3</c:v>
                </c:pt>
                <c:pt idx="606">
                  <c:v>3.7789746334474885E-3</c:v>
                </c:pt>
                <c:pt idx="607">
                  <c:v>3.5023733567355626E-3</c:v>
                </c:pt>
                <c:pt idx="608">
                  <c:v>4.547510357884121E-3</c:v>
                </c:pt>
                <c:pt idx="609">
                  <c:v>4.216334775846358E-3</c:v>
                </c:pt>
                <c:pt idx="610">
                  <c:v>3.9841938192553003E-3</c:v>
                </c:pt>
                <c:pt idx="611">
                  <c:v>2.7713394213027091E-3</c:v>
                </c:pt>
                <c:pt idx="612">
                  <c:v>2.1459091255191104E-3</c:v>
                </c:pt>
                <c:pt idx="613">
                  <c:v>2.5673998518777989E-3</c:v>
                </c:pt>
                <c:pt idx="614">
                  <c:v>2.5703312372891501E-3</c:v>
                </c:pt>
                <c:pt idx="615">
                  <c:v>2.0678480010014786E-3</c:v>
                </c:pt>
                <c:pt idx="616">
                  <c:v>4.7236076810711434E-3</c:v>
                </c:pt>
                <c:pt idx="617">
                  <c:v>6.5349007875214523E-3</c:v>
                </c:pt>
                <c:pt idx="618">
                  <c:v>9.7481804476624578E-3</c:v>
                </c:pt>
                <c:pt idx="619">
                  <c:v>1.6190650376624517E-2</c:v>
                </c:pt>
                <c:pt idx="620">
                  <c:v>1.7238650157282206E-2</c:v>
                </c:pt>
                <c:pt idx="621">
                  <c:v>1.9811407787369836E-2</c:v>
                </c:pt>
                <c:pt idx="622">
                  <c:v>1.4244093092122857E-2</c:v>
                </c:pt>
                <c:pt idx="623">
                  <c:v>5.768681640038003E-3</c:v>
                </c:pt>
                <c:pt idx="624">
                  <c:v>4.8991865484863065E-3</c:v>
                </c:pt>
                <c:pt idx="625">
                  <c:v>3.3039989085679104E-3</c:v>
                </c:pt>
                <c:pt idx="626">
                  <c:v>4.2990408481429947E-3</c:v>
                </c:pt>
                <c:pt idx="627">
                  <c:v>3.6268520924804893E-3</c:v>
                </c:pt>
                <c:pt idx="628">
                  <c:v>5.9645333130183562E-3</c:v>
                </c:pt>
                <c:pt idx="629">
                  <c:v>8.0503302467770013E-3</c:v>
                </c:pt>
                <c:pt idx="630">
                  <c:v>8.0503302467770013E-3</c:v>
                </c:pt>
                <c:pt idx="631">
                  <c:v>2.4056810194165921E-2</c:v>
                </c:pt>
                <c:pt idx="632">
                  <c:v>3.7519824624893873E-2</c:v>
                </c:pt>
                <c:pt idx="633">
                  <c:v>2.9957844726196597E-2</c:v>
                </c:pt>
                <c:pt idx="634">
                  <c:v>3.599258221147543E-2</c:v>
                </c:pt>
                <c:pt idx="635">
                  <c:v>3.7519824624893873E-2</c:v>
                </c:pt>
                <c:pt idx="636">
                  <c:v>3.91145650125337E-2</c:v>
                </c:pt>
                <c:pt idx="637">
                  <c:v>4.2486269240870886E-2</c:v>
                </c:pt>
                <c:pt idx="638">
                  <c:v>3.1758415002516978E-2</c:v>
                </c:pt>
                <c:pt idx="639">
                  <c:v>3.7571027582506716E-2</c:v>
                </c:pt>
                <c:pt idx="640">
                  <c:v>5.3163403136268009E-2</c:v>
                </c:pt>
                <c:pt idx="641">
                  <c:v>6.667964224344447E-2</c:v>
                </c:pt>
                <c:pt idx="642">
                  <c:v>7.5274556117384442E-2</c:v>
                </c:pt>
                <c:pt idx="643">
                  <c:v>6.2694049496361787E-2</c:v>
                </c:pt>
                <c:pt idx="644">
                  <c:v>6.0397744910872429E-2</c:v>
                </c:pt>
                <c:pt idx="645">
                  <c:v>5.7414491773226231E-2</c:v>
                </c:pt>
                <c:pt idx="646">
                  <c:v>6.4258553298020354E-2</c:v>
                </c:pt>
                <c:pt idx="647">
                  <c:v>5.7383195121981256E-2</c:v>
                </c:pt>
                <c:pt idx="648">
                  <c:v>4.4810849387767714E-2</c:v>
                </c:pt>
                <c:pt idx="649">
                  <c:v>4.2494504597434903E-2</c:v>
                </c:pt>
                <c:pt idx="650">
                  <c:v>4.3062208733110799E-2</c:v>
                </c:pt>
                <c:pt idx="651">
                  <c:v>5.3822750647730365E-2</c:v>
                </c:pt>
                <c:pt idx="652">
                  <c:v>4.1876300778362345E-2</c:v>
                </c:pt>
                <c:pt idx="653">
                  <c:v>2.5167482398740452E-2</c:v>
                </c:pt>
                <c:pt idx="654">
                  <c:v>1.6146467138505049E-2</c:v>
                </c:pt>
                <c:pt idx="655">
                  <c:v>1.2479208220433739E-2</c:v>
                </c:pt>
                <c:pt idx="656">
                  <c:v>1.0746976474472914E-2</c:v>
                </c:pt>
                <c:pt idx="657">
                  <c:v>1.5399253578663244E-2</c:v>
                </c:pt>
                <c:pt idx="658">
                  <c:v>1.3548187490319195E-2</c:v>
                </c:pt>
                <c:pt idx="659">
                  <c:v>1.0060961535020464E-2</c:v>
                </c:pt>
                <c:pt idx="660">
                  <c:v>1.0224504623529975E-2</c:v>
                </c:pt>
                <c:pt idx="661">
                  <c:v>1.3323975398379614E-2</c:v>
                </c:pt>
                <c:pt idx="662">
                  <c:v>1.310903419904386E-2</c:v>
                </c:pt>
                <c:pt idx="663">
                  <c:v>1.2891165436431467E-2</c:v>
                </c:pt>
                <c:pt idx="664">
                  <c:v>1.6399923313086366E-2</c:v>
                </c:pt>
                <c:pt idx="665">
                  <c:v>1.5642617333520792E-2</c:v>
                </c:pt>
                <c:pt idx="666">
                  <c:v>1.6924546989686401E-2</c:v>
                </c:pt>
                <c:pt idx="667">
                  <c:v>2.0382869502776763E-2</c:v>
                </c:pt>
                <c:pt idx="668">
                  <c:v>1.6920820798435376E-2</c:v>
                </c:pt>
                <c:pt idx="669">
                  <c:v>2.4056810194165921E-2</c:v>
                </c:pt>
                <c:pt idx="670">
                  <c:v>2.3002168382069633E-2</c:v>
                </c:pt>
                <c:pt idx="671">
                  <c:v>2.7875639957474076E-2</c:v>
                </c:pt>
                <c:pt idx="672">
                  <c:v>4.4182623894079044E-2</c:v>
                </c:pt>
                <c:pt idx="673">
                  <c:v>3.8047828034003195E-2</c:v>
                </c:pt>
                <c:pt idx="674">
                  <c:v>3.5508808594009081E-2</c:v>
                </c:pt>
                <c:pt idx="675">
                  <c:v>4.0190168605033556E-2</c:v>
                </c:pt>
                <c:pt idx="676">
                  <c:v>2.7869960733004049E-2</c:v>
                </c:pt>
                <c:pt idx="677">
                  <c:v>2.1986740004779973E-2</c:v>
                </c:pt>
                <c:pt idx="678">
                  <c:v>2.3705795969397248E-2</c:v>
                </c:pt>
                <c:pt idx="679">
                  <c:v>3.1303192028285368E-2</c:v>
                </c:pt>
                <c:pt idx="680" formatCode="0.0%">
                  <c:v>2.9107626130454319E-2</c:v>
                </c:pt>
                <c:pt idx="681" formatCode="0.0%">
                  <c:v>3.3567177310326594E-2</c:v>
                </c:pt>
                <c:pt idx="682" formatCode="0.0%">
                  <c:v>2.9590814847390047E-2</c:v>
                </c:pt>
                <c:pt idx="683" formatCode="0.0%">
                  <c:v>3.5653133105240042E-2</c:v>
                </c:pt>
                <c:pt idx="684" formatCode="0.0%">
                  <c:v>4.5581510461862908E-2</c:v>
                </c:pt>
                <c:pt idx="685" formatCode="0.0%">
                  <c:v>7.2017524294137478E-2</c:v>
                </c:pt>
                <c:pt idx="686" formatCode="0.0%">
                  <c:v>6.1365193977694299E-2</c:v>
                </c:pt>
                <c:pt idx="687" formatCode="0.0%">
                  <c:v>6.2843674573742986E-2</c:v>
                </c:pt>
                <c:pt idx="688" formatCode="0.0%">
                  <c:v>6.6081360665441874E-2</c:v>
                </c:pt>
                <c:pt idx="689" formatCode="0.0%">
                  <c:v>8.1053845535197441E-2</c:v>
                </c:pt>
                <c:pt idx="690" formatCode="0.0%">
                  <c:v>9.850512646093533E-2</c:v>
                </c:pt>
                <c:pt idx="691" formatCode="0.0%">
                  <c:v>9.207313434107732E-2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593728"/>
        <c:axId val="153595264"/>
      </c:lineChart>
      <c:dateAx>
        <c:axId val="153593728"/>
        <c:scaling>
          <c:orientation val="minMax"/>
        </c:scaling>
        <c:delete val="0"/>
        <c:axPos val="b"/>
        <c:numFmt formatCode="[$-409]mmm\-yy;@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53595264"/>
        <c:crosses val="autoZero"/>
        <c:auto val="1"/>
        <c:lblOffset val="100"/>
        <c:baseTimeUnit val="months"/>
        <c:majorUnit val="12"/>
        <c:majorTimeUnit val="months"/>
      </c:dateAx>
      <c:valAx>
        <c:axId val="153595264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53593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4971729269031E-2"/>
          <c:y val="2.5730414545342563E-2"/>
          <c:w val="0.90648844540677143"/>
          <c:h val="0.8543723369274197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63000"/>
              </a:schemeClr>
            </a:solidFill>
          </c:spPr>
          <c:invertIfNegative val="0"/>
          <c:dPt>
            <c:idx val="110"/>
            <c:invertIfNegative val="0"/>
            <c:bubble3D val="0"/>
            <c:spPr>
              <a:solidFill>
                <a:schemeClr val="accent1">
                  <a:alpha val="63000"/>
                </a:schemeClr>
              </a:solidFill>
              <a:ln>
                <a:noFill/>
              </a:ln>
            </c:spPr>
          </c:dPt>
          <c:cat>
            <c:numRef>
              <c:f>Sheet1!$A$2:$A$296</c:f>
              <c:numCache>
                <c:formatCode>[$-409]mmm\-yy;@</c:formatCode>
                <c:ptCount val="295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</c:numCache>
            </c:numRef>
          </c:cat>
          <c:val>
            <c:numRef>
              <c:f>Sheet1!$C$2:$C$296</c:f>
              <c:numCache>
                <c:formatCode>General</c:formatCode>
                <c:ptCount val="29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1.6</c:v>
                </c:pt>
                <c:pt idx="111">
                  <c:v>1.6</c:v>
                </c:pt>
                <c:pt idx="112">
                  <c:v>1.6</c:v>
                </c:pt>
                <c:pt idx="113">
                  <c:v>1.6</c:v>
                </c:pt>
                <c:pt idx="114">
                  <c:v>1.6</c:v>
                </c:pt>
                <c:pt idx="115">
                  <c:v>1.6</c:v>
                </c:pt>
                <c:pt idx="116">
                  <c:v>1.6</c:v>
                </c:pt>
                <c:pt idx="117">
                  <c:v>1.6</c:v>
                </c:pt>
                <c:pt idx="118">
                  <c:v>1.6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1.6</c:v>
                </c:pt>
                <c:pt idx="192">
                  <c:v>1.6</c:v>
                </c:pt>
                <c:pt idx="193">
                  <c:v>1.6</c:v>
                </c:pt>
                <c:pt idx="194">
                  <c:v>1.6</c:v>
                </c:pt>
                <c:pt idx="195">
                  <c:v>1.6</c:v>
                </c:pt>
                <c:pt idx="196">
                  <c:v>1.6</c:v>
                </c:pt>
                <c:pt idx="197">
                  <c:v>1.6</c:v>
                </c:pt>
                <c:pt idx="198">
                  <c:v>1.6</c:v>
                </c:pt>
                <c:pt idx="199">
                  <c:v>1.6</c:v>
                </c:pt>
                <c:pt idx="200">
                  <c:v>1.6</c:v>
                </c:pt>
                <c:pt idx="201">
                  <c:v>1.6</c:v>
                </c:pt>
                <c:pt idx="202">
                  <c:v>1.6</c:v>
                </c:pt>
                <c:pt idx="203">
                  <c:v>1.6</c:v>
                </c:pt>
                <c:pt idx="204">
                  <c:v>1.6</c:v>
                </c:pt>
                <c:pt idx="205">
                  <c:v>1.6</c:v>
                </c:pt>
                <c:pt idx="206">
                  <c:v>1.6</c:v>
                </c:pt>
                <c:pt idx="207">
                  <c:v>1.6</c:v>
                </c:pt>
                <c:pt idx="208">
                  <c:v>1.6</c:v>
                </c:pt>
                <c:pt idx="209">
                  <c:v>1.6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9"/>
        <c:axId val="153441792"/>
        <c:axId val="153443328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HH Net Worth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Sheet1!$A$2:$A$296</c:f>
              <c:numCache>
                <c:formatCode>[$-409]mmm\-yy;@</c:formatCode>
                <c:ptCount val="295"/>
                <c:pt idx="0">
                  <c:v>33604</c:v>
                </c:pt>
                <c:pt idx="1">
                  <c:v>33635</c:v>
                </c:pt>
                <c:pt idx="2">
                  <c:v>33664</c:v>
                </c:pt>
                <c:pt idx="3">
                  <c:v>33695</c:v>
                </c:pt>
                <c:pt idx="4">
                  <c:v>33725</c:v>
                </c:pt>
                <c:pt idx="5">
                  <c:v>33756</c:v>
                </c:pt>
                <c:pt idx="6">
                  <c:v>33786</c:v>
                </c:pt>
                <c:pt idx="7">
                  <c:v>33817</c:v>
                </c:pt>
                <c:pt idx="8">
                  <c:v>33848</c:v>
                </c:pt>
                <c:pt idx="9">
                  <c:v>33878</c:v>
                </c:pt>
                <c:pt idx="10">
                  <c:v>33909</c:v>
                </c:pt>
                <c:pt idx="11">
                  <c:v>33939</c:v>
                </c:pt>
                <c:pt idx="12">
                  <c:v>33970</c:v>
                </c:pt>
                <c:pt idx="13">
                  <c:v>34001</c:v>
                </c:pt>
                <c:pt idx="14">
                  <c:v>34029</c:v>
                </c:pt>
                <c:pt idx="15">
                  <c:v>34060</c:v>
                </c:pt>
                <c:pt idx="16">
                  <c:v>34090</c:v>
                </c:pt>
                <c:pt idx="17">
                  <c:v>34121</c:v>
                </c:pt>
                <c:pt idx="18">
                  <c:v>34151</c:v>
                </c:pt>
                <c:pt idx="19">
                  <c:v>34182</c:v>
                </c:pt>
                <c:pt idx="20">
                  <c:v>34213</c:v>
                </c:pt>
                <c:pt idx="21">
                  <c:v>34243</c:v>
                </c:pt>
                <c:pt idx="22">
                  <c:v>34274</c:v>
                </c:pt>
                <c:pt idx="23">
                  <c:v>34304</c:v>
                </c:pt>
                <c:pt idx="24">
                  <c:v>34335</c:v>
                </c:pt>
                <c:pt idx="25">
                  <c:v>34366</c:v>
                </c:pt>
                <c:pt idx="26">
                  <c:v>34394</c:v>
                </c:pt>
                <c:pt idx="27">
                  <c:v>34425</c:v>
                </c:pt>
                <c:pt idx="28">
                  <c:v>34455</c:v>
                </c:pt>
                <c:pt idx="29">
                  <c:v>34486</c:v>
                </c:pt>
                <c:pt idx="30">
                  <c:v>34516</c:v>
                </c:pt>
                <c:pt idx="31">
                  <c:v>34547</c:v>
                </c:pt>
                <c:pt idx="32">
                  <c:v>34578</c:v>
                </c:pt>
                <c:pt idx="33">
                  <c:v>34608</c:v>
                </c:pt>
                <c:pt idx="34">
                  <c:v>34639</c:v>
                </c:pt>
                <c:pt idx="35">
                  <c:v>34669</c:v>
                </c:pt>
                <c:pt idx="36">
                  <c:v>34700</c:v>
                </c:pt>
                <c:pt idx="37">
                  <c:v>34731</c:v>
                </c:pt>
                <c:pt idx="38">
                  <c:v>34759</c:v>
                </c:pt>
                <c:pt idx="39">
                  <c:v>34790</c:v>
                </c:pt>
                <c:pt idx="40">
                  <c:v>34820</c:v>
                </c:pt>
                <c:pt idx="41">
                  <c:v>34851</c:v>
                </c:pt>
                <c:pt idx="42">
                  <c:v>34881</c:v>
                </c:pt>
                <c:pt idx="43">
                  <c:v>34912</c:v>
                </c:pt>
                <c:pt idx="44">
                  <c:v>34943</c:v>
                </c:pt>
                <c:pt idx="45">
                  <c:v>34973</c:v>
                </c:pt>
                <c:pt idx="46">
                  <c:v>35004</c:v>
                </c:pt>
                <c:pt idx="47">
                  <c:v>35034</c:v>
                </c:pt>
                <c:pt idx="48">
                  <c:v>35065</c:v>
                </c:pt>
                <c:pt idx="49">
                  <c:v>35096</c:v>
                </c:pt>
                <c:pt idx="50">
                  <c:v>35125</c:v>
                </c:pt>
                <c:pt idx="51">
                  <c:v>35156</c:v>
                </c:pt>
                <c:pt idx="52">
                  <c:v>35186</c:v>
                </c:pt>
                <c:pt idx="53">
                  <c:v>35217</c:v>
                </c:pt>
                <c:pt idx="54">
                  <c:v>35247</c:v>
                </c:pt>
                <c:pt idx="55">
                  <c:v>35278</c:v>
                </c:pt>
                <c:pt idx="56">
                  <c:v>35309</c:v>
                </c:pt>
                <c:pt idx="57">
                  <c:v>35339</c:v>
                </c:pt>
                <c:pt idx="58">
                  <c:v>35370</c:v>
                </c:pt>
                <c:pt idx="59">
                  <c:v>35400</c:v>
                </c:pt>
                <c:pt idx="60">
                  <c:v>35431</c:v>
                </c:pt>
                <c:pt idx="61">
                  <c:v>35462</c:v>
                </c:pt>
                <c:pt idx="62">
                  <c:v>35490</c:v>
                </c:pt>
                <c:pt idx="63">
                  <c:v>35521</c:v>
                </c:pt>
                <c:pt idx="64">
                  <c:v>35551</c:v>
                </c:pt>
                <c:pt idx="65">
                  <c:v>35582</c:v>
                </c:pt>
                <c:pt idx="66">
                  <c:v>35612</c:v>
                </c:pt>
                <c:pt idx="67">
                  <c:v>35643</c:v>
                </c:pt>
                <c:pt idx="68">
                  <c:v>35674</c:v>
                </c:pt>
                <c:pt idx="69">
                  <c:v>35704</c:v>
                </c:pt>
                <c:pt idx="70">
                  <c:v>35735</c:v>
                </c:pt>
                <c:pt idx="71">
                  <c:v>35765</c:v>
                </c:pt>
                <c:pt idx="72">
                  <c:v>35796</c:v>
                </c:pt>
                <c:pt idx="73">
                  <c:v>35827</c:v>
                </c:pt>
                <c:pt idx="74">
                  <c:v>35855</c:v>
                </c:pt>
                <c:pt idx="75">
                  <c:v>35886</c:v>
                </c:pt>
                <c:pt idx="76">
                  <c:v>35916</c:v>
                </c:pt>
                <c:pt idx="77">
                  <c:v>35947</c:v>
                </c:pt>
                <c:pt idx="78">
                  <c:v>35977</c:v>
                </c:pt>
                <c:pt idx="79">
                  <c:v>36008</c:v>
                </c:pt>
                <c:pt idx="80">
                  <c:v>36039</c:v>
                </c:pt>
                <c:pt idx="81">
                  <c:v>36069</c:v>
                </c:pt>
                <c:pt idx="82">
                  <c:v>36100</c:v>
                </c:pt>
                <c:pt idx="83">
                  <c:v>36130</c:v>
                </c:pt>
                <c:pt idx="84">
                  <c:v>36161</c:v>
                </c:pt>
                <c:pt idx="85">
                  <c:v>36192</c:v>
                </c:pt>
                <c:pt idx="86">
                  <c:v>36220</c:v>
                </c:pt>
                <c:pt idx="87">
                  <c:v>36251</c:v>
                </c:pt>
                <c:pt idx="88">
                  <c:v>36281</c:v>
                </c:pt>
                <c:pt idx="89">
                  <c:v>36312</c:v>
                </c:pt>
                <c:pt idx="90">
                  <c:v>36342</c:v>
                </c:pt>
                <c:pt idx="91">
                  <c:v>36373</c:v>
                </c:pt>
                <c:pt idx="92">
                  <c:v>36404</c:v>
                </c:pt>
                <c:pt idx="93">
                  <c:v>36434</c:v>
                </c:pt>
                <c:pt idx="94">
                  <c:v>36465</c:v>
                </c:pt>
                <c:pt idx="95">
                  <c:v>36495</c:v>
                </c:pt>
                <c:pt idx="96">
                  <c:v>36526</c:v>
                </c:pt>
                <c:pt idx="97">
                  <c:v>36557</c:v>
                </c:pt>
                <c:pt idx="98">
                  <c:v>36586</c:v>
                </c:pt>
                <c:pt idx="99">
                  <c:v>36617</c:v>
                </c:pt>
                <c:pt idx="100">
                  <c:v>36647</c:v>
                </c:pt>
                <c:pt idx="101">
                  <c:v>36678</c:v>
                </c:pt>
                <c:pt idx="102">
                  <c:v>36708</c:v>
                </c:pt>
                <c:pt idx="103">
                  <c:v>36739</c:v>
                </c:pt>
                <c:pt idx="104">
                  <c:v>36770</c:v>
                </c:pt>
                <c:pt idx="105">
                  <c:v>36800</c:v>
                </c:pt>
                <c:pt idx="106">
                  <c:v>36831</c:v>
                </c:pt>
                <c:pt idx="107">
                  <c:v>36861</c:v>
                </c:pt>
                <c:pt idx="108">
                  <c:v>36892</c:v>
                </c:pt>
                <c:pt idx="109">
                  <c:v>36923</c:v>
                </c:pt>
                <c:pt idx="110">
                  <c:v>36951</c:v>
                </c:pt>
                <c:pt idx="111">
                  <c:v>36982</c:v>
                </c:pt>
                <c:pt idx="112">
                  <c:v>37012</c:v>
                </c:pt>
                <c:pt idx="113">
                  <c:v>37043</c:v>
                </c:pt>
                <c:pt idx="114">
                  <c:v>37073</c:v>
                </c:pt>
                <c:pt idx="115">
                  <c:v>37104</c:v>
                </c:pt>
                <c:pt idx="116">
                  <c:v>37135</c:v>
                </c:pt>
                <c:pt idx="117">
                  <c:v>37165</c:v>
                </c:pt>
                <c:pt idx="118">
                  <c:v>37196</c:v>
                </c:pt>
                <c:pt idx="119">
                  <c:v>37226</c:v>
                </c:pt>
                <c:pt idx="120">
                  <c:v>37257</c:v>
                </c:pt>
                <c:pt idx="121">
                  <c:v>37288</c:v>
                </c:pt>
                <c:pt idx="122">
                  <c:v>37316</c:v>
                </c:pt>
                <c:pt idx="123">
                  <c:v>37347</c:v>
                </c:pt>
                <c:pt idx="124">
                  <c:v>37377</c:v>
                </c:pt>
                <c:pt idx="125">
                  <c:v>37408</c:v>
                </c:pt>
                <c:pt idx="126">
                  <c:v>37438</c:v>
                </c:pt>
                <c:pt idx="127">
                  <c:v>37469</c:v>
                </c:pt>
                <c:pt idx="128">
                  <c:v>37500</c:v>
                </c:pt>
                <c:pt idx="129">
                  <c:v>37530</c:v>
                </c:pt>
                <c:pt idx="130">
                  <c:v>37561</c:v>
                </c:pt>
                <c:pt idx="131">
                  <c:v>37591</c:v>
                </c:pt>
                <c:pt idx="132">
                  <c:v>37622</c:v>
                </c:pt>
                <c:pt idx="133">
                  <c:v>37653</c:v>
                </c:pt>
                <c:pt idx="134">
                  <c:v>37681</c:v>
                </c:pt>
                <c:pt idx="135">
                  <c:v>37712</c:v>
                </c:pt>
                <c:pt idx="136">
                  <c:v>37742</c:v>
                </c:pt>
                <c:pt idx="137">
                  <c:v>37773</c:v>
                </c:pt>
                <c:pt idx="138">
                  <c:v>37803</c:v>
                </c:pt>
                <c:pt idx="139">
                  <c:v>37834</c:v>
                </c:pt>
                <c:pt idx="140">
                  <c:v>37865</c:v>
                </c:pt>
                <c:pt idx="141">
                  <c:v>37895</c:v>
                </c:pt>
                <c:pt idx="142">
                  <c:v>37926</c:v>
                </c:pt>
                <c:pt idx="143">
                  <c:v>37956</c:v>
                </c:pt>
                <c:pt idx="144">
                  <c:v>37987</c:v>
                </c:pt>
                <c:pt idx="145">
                  <c:v>38018</c:v>
                </c:pt>
                <c:pt idx="146">
                  <c:v>38047</c:v>
                </c:pt>
                <c:pt idx="147">
                  <c:v>38078</c:v>
                </c:pt>
                <c:pt idx="148">
                  <c:v>38108</c:v>
                </c:pt>
                <c:pt idx="149">
                  <c:v>38139</c:v>
                </c:pt>
                <c:pt idx="150">
                  <c:v>38169</c:v>
                </c:pt>
                <c:pt idx="151">
                  <c:v>38200</c:v>
                </c:pt>
                <c:pt idx="152">
                  <c:v>38231</c:v>
                </c:pt>
                <c:pt idx="153">
                  <c:v>38261</c:v>
                </c:pt>
                <c:pt idx="154">
                  <c:v>38292</c:v>
                </c:pt>
                <c:pt idx="155">
                  <c:v>38322</c:v>
                </c:pt>
                <c:pt idx="156">
                  <c:v>38353</c:v>
                </c:pt>
                <c:pt idx="157">
                  <c:v>38384</c:v>
                </c:pt>
                <c:pt idx="158">
                  <c:v>38412</c:v>
                </c:pt>
                <c:pt idx="159">
                  <c:v>38443</c:v>
                </c:pt>
                <c:pt idx="160">
                  <c:v>38473</c:v>
                </c:pt>
                <c:pt idx="161">
                  <c:v>38504</c:v>
                </c:pt>
                <c:pt idx="162">
                  <c:v>38534</c:v>
                </c:pt>
                <c:pt idx="163">
                  <c:v>38565</c:v>
                </c:pt>
                <c:pt idx="164">
                  <c:v>38596</c:v>
                </c:pt>
                <c:pt idx="165">
                  <c:v>38626</c:v>
                </c:pt>
                <c:pt idx="166">
                  <c:v>38657</c:v>
                </c:pt>
                <c:pt idx="167">
                  <c:v>38687</c:v>
                </c:pt>
                <c:pt idx="168">
                  <c:v>38718</c:v>
                </c:pt>
                <c:pt idx="169">
                  <c:v>38749</c:v>
                </c:pt>
                <c:pt idx="170">
                  <c:v>38777</c:v>
                </c:pt>
                <c:pt idx="171">
                  <c:v>38808</c:v>
                </c:pt>
                <c:pt idx="172">
                  <c:v>38838</c:v>
                </c:pt>
                <c:pt idx="173">
                  <c:v>38869</c:v>
                </c:pt>
                <c:pt idx="174">
                  <c:v>38899</c:v>
                </c:pt>
                <c:pt idx="175">
                  <c:v>38930</c:v>
                </c:pt>
                <c:pt idx="176">
                  <c:v>38961</c:v>
                </c:pt>
                <c:pt idx="177">
                  <c:v>38991</c:v>
                </c:pt>
                <c:pt idx="178">
                  <c:v>39022</c:v>
                </c:pt>
                <c:pt idx="179">
                  <c:v>39052</c:v>
                </c:pt>
                <c:pt idx="180">
                  <c:v>39083</c:v>
                </c:pt>
                <c:pt idx="181">
                  <c:v>39114</c:v>
                </c:pt>
                <c:pt idx="182">
                  <c:v>39142</c:v>
                </c:pt>
                <c:pt idx="183">
                  <c:v>39173</c:v>
                </c:pt>
                <c:pt idx="184">
                  <c:v>39203</c:v>
                </c:pt>
                <c:pt idx="185">
                  <c:v>39234</c:v>
                </c:pt>
                <c:pt idx="186">
                  <c:v>39264</c:v>
                </c:pt>
                <c:pt idx="187">
                  <c:v>39295</c:v>
                </c:pt>
                <c:pt idx="188">
                  <c:v>39326</c:v>
                </c:pt>
                <c:pt idx="189">
                  <c:v>39356</c:v>
                </c:pt>
                <c:pt idx="190">
                  <c:v>39387</c:v>
                </c:pt>
                <c:pt idx="191">
                  <c:v>39417</c:v>
                </c:pt>
                <c:pt idx="192">
                  <c:v>39448</c:v>
                </c:pt>
                <c:pt idx="193">
                  <c:v>39479</c:v>
                </c:pt>
                <c:pt idx="194">
                  <c:v>39508</c:v>
                </c:pt>
                <c:pt idx="195">
                  <c:v>39539</c:v>
                </c:pt>
                <c:pt idx="196">
                  <c:v>39569</c:v>
                </c:pt>
                <c:pt idx="197">
                  <c:v>39600</c:v>
                </c:pt>
                <c:pt idx="198">
                  <c:v>39630</c:v>
                </c:pt>
                <c:pt idx="199">
                  <c:v>39661</c:v>
                </c:pt>
                <c:pt idx="200">
                  <c:v>39692</c:v>
                </c:pt>
                <c:pt idx="201">
                  <c:v>39722</c:v>
                </c:pt>
                <c:pt idx="202">
                  <c:v>39753</c:v>
                </c:pt>
                <c:pt idx="203">
                  <c:v>39783</c:v>
                </c:pt>
                <c:pt idx="204">
                  <c:v>39814</c:v>
                </c:pt>
                <c:pt idx="205">
                  <c:v>39845</c:v>
                </c:pt>
                <c:pt idx="206">
                  <c:v>39873</c:v>
                </c:pt>
                <c:pt idx="207">
                  <c:v>39904</c:v>
                </c:pt>
                <c:pt idx="208">
                  <c:v>39934</c:v>
                </c:pt>
                <c:pt idx="209">
                  <c:v>39965</c:v>
                </c:pt>
                <c:pt idx="210">
                  <c:v>39995</c:v>
                </c:pt>
                <c:pt idx="211">
                  <c:v>40026</c:v>
                </c:pt>
                <c:pt idx="212">
                  <c:v>40057</c:v>
                </c:pt>
                <c:pt idx="213">
                  <c:v>40087</c:v>
                </c:pt>
                <c:pt idx="214">
                  <c:v>40118</c:v>
                </c:pt>
                <c:pt idx="215">
                  <c:v>40148</c:v>
                </c:pt>
                <c:pt idx="216">
                  <c:v>40179</c:v>
                </c:pt>
                <c:pt idx="217">
                  <c:v>40210</c:v>
                </c:pt>
                <c:pt idx="218">
                  <c:v>40238</c:v>
                </c:pt>
                <c:pt idx="219">
                  <c:v>40269</c:v>
                </c:pt>
                <c:pt idx="220">
                  <c:v>40299</c:v>
                </c:pt>
                <c:pt idx="221">
                  <c:v>40330</c:v>
                </c:pt>
                <c:pt idx="222">
                  <c:v>40360</c:v>
                </c:pt>
                <c:pt idx="223">
                  <c:v>40391</c:v>
                </c:pt>
                <c:pt idx="224">
                  <c:v>40422</c:v>
                </c:pt>
                <c:pt idx="225">
                  <c:v>40452</c:v>
                </c:pt>
                <c:pt idx="226">
                  <c:v>40483</c:v>
                </c:pt>
                <c:pt idx="227">
                  <c:v>40513</c:v>
                </c:pt>
                <c:pt idx="228">
                  <c:v>40544</c:v>
                </c:pt>
                <c:pt idx="229">
                  <c:v>40575</c:v>
                </c:pt>
                <c:pt idx="230">
                  <c:v>40603</c:v>
                </c:pt>
                <c:pt idx="231">
                  <c:v>40634</c:v>
                </c:pt>
                <c:pt idx="232">
                  <c:v>40664</c:v>
                </c:pt>
                <c:pt idx="233">
                  <c:v>40695</c:v>
                </c:pt>
                <c:pt idx="234">
                  <c:v>40725</c:v>
                </c:pt>
                <c:pt idx="235">
                  <c:v>40756</c:v>
                </c:pt>
                <c:pt idx="236">
                  <c:v>40787</c:v>
                </c:pt>
                <c:pt idx="237">
                  <c:v>40817</c:v>
                </c:pt>
                <c:pt idx="238">
                  <c:v>40848</c:v>
                </c:pt>
                <c:pt idx="239">
                  <c:v>40878</c:v>
                </c:pt>
                <c:pt idx="240">
                  <c:v>40909</c:v>
                </c:pt>
                <c:pt idx="241">
                  <c:v>40940</c:v>
                </c:pt>
                <c:pt idx="242">
                  <c:v>40969</c:v>
                </c:pt>
                <c:pt idx="243">
                  <c:v>41000</c:v>
                </c:pt>
                <c:pt idx="244">
                  <c:v>41030</c:v>
                </c:pt>
                <c:pt idx="245">
                  <c:v>41061</c:v>
                </c:pt>
                <c:pt idx="246">
                  <c:v>41091</c:v>
                </c:pt>
                <c:pt idx="247">
                  <c:v>41122</c:v>
                </c:pt>
                <c:pt idx="248">
                  <c:v>41153</c:v>
                </c:pt>
                <c:pt idx="249">
                  <c:v>41183</c:v>
                </c:pt>
                <c:pt idx="250">
                  <c:v>41214</c:v>
                </c:pt>
                <c:pt idx="251">
                  <c:v>41244</c:v>
                </c:pt>
                <c:pt idx="252">
                  <c:v>41275</c:v>
                </c:pt>
                <c:pt idx="253">
                  <c:v>41306</c:v>
                </c:pt>
                <c:pt idx="254">
                  <c:v>41334</c:v>
                </c:pt>
                <c:pt idx="255">
                  <c:v>41365</c:v>
                </c:pt>
                <c:pt idx="256">
                  <c:v>41395</c:v>
                </c:pt>
                <c:pt idx="257">
                  <c:v>41426</c:v>
                </c:pt>
                <c:pt idx="258">
                  <c:v>41456</c:v>
                </c:pt>
                <c:pt idx="259">
                  <c:v>41487</c:v>
                </c:pt>
                <c:pt idx="260">
                  <c:v>41518</c:v>
                </c:pt>
                <c:pt idx="261">
                  <c:v>41548</c:v>
                </c:pt>
                <c:pt idx="262">
                  <c:v>41579</c:v>
                </c:pt>
                <c:pt idx="263">
                  <c:v>41609</c:v>
                </c:pt>
                <c:pt idx="264">
                  <c:v>41640</c:v>
                </c:pt>
                <c:pt idx="265">
                  <c:v>41671</c:v>
                </c:pt>
                <c:pt idx="266">
                  <c:v>41699</c:v>
                </c:pt>
                <c:pt idx="267">
                  <c:v>41730</c:v>
                </c:pt>
                <c:pt idx="268">
                  <c:v>41760</c:v>
                </c:pt>
                <c:pt idx="269">
                  <c:v>41791</c:v>
                </c:pt>
                <c:pt idx="270">
                  <c:v>41821</c:v>
                </c:pt>
                <c:pt idx="271">
                  <c:v>41852</c:v>
                </c:pt>
                <c:pt idx="272">
                  <c:v>41883</c:v>
                </c:pt>
                <c:pt idx="273">
                  <c:v>41913</c:v>
                </c:pt>
                <c:pt idx="274">
                  <c:v>41944</c:v>
                </c:pt>
                <c:pt idx="275">
                  <c:v>41974</c:v>
                </c:pt>
                <c:pt idx="276">
                  <c:v>42005</c:v>
                </c:pt>
                <c:pt idx="277">
                  <c:v>42036</c:v>
                </c:pt>
                <c:pt idx="278">
                  <c:v>42064</c:v>
                </c:pt>
                <c:pt idx="279">
                  <c:v>42095</c:v>
                </c:pt>
                <c:pt idx="280">
                  <c:v>42125</c:v>
                </c:pt>
                <c:pt idx="281">
                  <c:v>42156</c:v>
                </c:pt>
                <c:pt idx="282">
                  <c:v>42186</c:v>
                </c:pt>
                <c:pt idx="283">
                  <c:v>42217</c:v>
                </c:pt>
                <c:pt idx="284">
                  <c:v>42248</c:v>
                </c:pt>
                <c:pt idx="285">
                  <c:v>42278</c:v>
                </c:pt>
                <c:pt idx="286">
                  <c:v>42309</c:v>
                </c:pt>
                <c:pt idx="287">
                  <c:v>42339</c:v>
                </c:pt>
                <c:pt idx="288">
                  <c:v>42370</c:v>
                </c:pt>
                <c:pt idx="289">
                  <c:v>42401</c:v>
                </c:pt>
                <c:pt idx="290">
                  <c:v>42430</c:v>
                </c:pt>
                <c:pt idx="291">
                  <c:v>42461</c:v>
                </c:pt>
                <c:pt idx="292">
                  <c:v>42491</c:v>
                </c:pt>
                <c:pt idx="293">
                  <c:v>42522</c:v>
                </c:pt>
                <c:pt idx="294">
                  <c:v>42552</c:v>
                </c:pt>
              </c:numCache>
            </c:numRef>
          </c:cat>
          <c:val>
            <c:numRef>
              <c:f>Sheet1!$B$2:$B$296</c:f>
              <c:numCache>
                <c:formatCode>0.00</c:formatCode>
                <c:ptCount val="295"/>
                <c:pt idx="0">
                  <c:v>1.56</c:v>
                </c:pt>
                <c:pt idx="1">
                  <c:v>1.56</c:v>
                </c:pt>
                <c:pt idx="2">
                  <c:v>1.53</c:v>
                </c:pt>
                <c:pt idx="3">
                  <c:v>1.53</c:v>
                </c:pt>
                <c:pt idx="4">
                  <c:v>1.52</c:v>
                </c:pt>
                <c:pt idx="5">
                  <c:v>1.52</c:v>
                </c:pt>
                <c:pt idx="6">
                  <c:v>1.51</c:v>
                </c:pt>
                <c:pt idx="7">
                  <c:v>1.53</c:v>
                </c:pt>
                <c:pt idx="8">
                  <c:v>1.51</c:v>
                </c:pt>
                <c:pt idx="9">
                  <c:v>1.52</c:v>
                </c:pt>
                <c:pt idx="10">
                  <c:v>1.51</c:v>
                </c:pt>
                <c:pt idx="11">
                  <c:v>1.51</c:v>
                </c:pt>
                <c:pt idx="12">
                  <c:v>1.5</c:v>
                </c:pt>
                <c:pt idx="13">
                  <c:v>1.5</c:v>
                </c:pt>
                <c:pt idx="14">
                  <c:v>1.52</c:v>
                </c:pt>
                <c:pt idx="15">
                  <c:v>1.51</c:v>
                </c:pt>
                <c:pt idx="16">
                  <c:v>1.49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1.48</c:v>
                </c:pt>
                <c:pt idx="22">
                  <c:v>1.49</c:v>
                </c:pt>
                <c:pt idx="23">
                  <c:v>1.5</c:v>
                </c:pt>
                <c:pt idx="24">
                  <c:v>1.48</c:v>
                </c:pt>
                <c:pt idx="25">
                  <c:v>1.47</c:v>
                </c:pt>
                <c:pt idx="26">
                  <c:v>1.46</c:v>
                </c:pt>
                <c:pt idx="27">
                  <c:v>1.46</c:v>
                </c:pt>
                <c:pt idx="28">
                  <c:v>1.47</c:v>
                </c:pt>
                <c:pt idx="29">
                  <c:v>1.47</c:v>
                </c:pt>
                <c:pt idx="30">
                  <c:v>1.47</c:v>
                </c:pt>
                <c:pt idx="31">
                  <c:v>1.46</c:v>
                </c:pt>
                <c:pt idx="32">
                  <c:v>1.46</c:v>
                </c:pt>
                <c:pt idx="33">
                  <c:v>1.45</c:v>
                </c:pt>
                <c:pt idx="34">
                  <c:v>1.46</c:v>
                </c:pt>
                <c:pt idx="35">
                  <c:v>1.44</c:v>
                </c:pt>
                <c:pt idx="36">
                  <c:v>1.45</c:v>
                </c:pt>
                <c:pt idx="37">
                  <c:v>1.46</c:v>
                </c:pt>
                <c:pt idx="38">
                  <c:v>1.48</c:v>
                </c:pt>
                <c:pt idx="39">
                  <c:v>1.48</c:v>
                </c:pt>
                <c:pt idx="40">
                  <c:v>1.49</c:v>
                </c:pt>
                <c:pt idx="41">
                  <c:v>1.48</c:v>
                </c:pt>
                <c:pt idx="42">
                  <c:v>1.49</c:v>
                </c:pt>
                <c:pt idx="43">
                  <c:v>1.48</c:v>
                </c:pt>
                <c:pt idx="44">
                  <c:v>1.47</c:v>
                </c:pt>
                <c:pt idx="45">
                  <c:v>1.49</c:v>
                </c:pt>
                <c:pt idx="46">
                  <c:v>1.48</c:v>
                </c:pt>
                <c:pt idx="47">
                  <c:v>1.45</c:v>
                </c:pt>
                <c:pt idx="48">
                  <c:v>1.5</c:v>
                </c:pt>
                <c:pt idx="49">
                  <c:v>1.5</c:v>
                </c:pt>
                <c:pt idx="50">
                  <c:v>1.46</c:v>
                </c:pt>
                <c:pt idx="51">
                  <c:v>1.46</c:v>
                </c:pt>
                <c:pt idx="52">
                  <c:v>1.45</c:v>
                </c:pt>
                <c:pt idx="53">
                  <c:v>1.44</c:v>
                </c:pt>
                <c:pt idx="54">
                  <c:v>1.45</c:v>
                </c:pt>
                <c:pt idx="55">
                  <c:v>1.45</c:v>
                </c:pt>
                <c:pt idx="56">
                  <c:v>1.44</c:v>
                </c:pt>
                <c:pt idx="57">
                  <c:v>1.44</c:v>
                </c:pt>
                <c:pt idx="58">
                  <c:v>1.43</c:v>
                </c:pt>
                <c:pt idx="59">
                  <c:v>1.43</c:v>
                </c:pt>
                <c:pt idx="60">
                  <c:v>1.43</c:v>
                </c:pt>
                <c:pt idx="61">
                  <c:v>1.41</c:v>
                </c:pt>
                <c:pt idx="62">
                  <c:v>1.41</c:v>
                </c:pt>
                <c:pt idx="63">
                  <c:v>1.41</c:v>
                </c:pt>
                <c:pt idx="64">
                  <c:v>1.43</c:v>
                </c:pt>
                <c:pt idx="65">
                  <c:v>1.42</c:v>
                </c:pt>
                <c:pt idx="66">
                  <c:v>1.41</c:v>
                </c:pt>
                <c:pt idx="67">
                  <c:v>1.41</c:v>
                </c:pt>
                <c:pt idx="68">
                  <c:v>1.41</c:v>
                </c:pt>
                <c:pt idx="69">
                  <c:v>1.42</c:v>
                </c:pt>
                <c:pt idx="70">
                  <c:v>1.41</c:v>
                </c:pt>
                <c:pt idx="71">
                  <c:v>1.42</c:v>
                </c:pt>
                <c:pt idx="72">
                  <c:v>1.43</c:v>
                </c:pt>
                <c:pt idx="73">
                  <c:v>1.43</c:v>
                </c:pt>
                <c:pt idx="74">
                  <c:v>1.43</c:v>
                </c:pt>
                <c:pt idx="75">
                  <c:v>1.44</c:v>
                </c:pt>
                <c:pt idx="76">
                  <c:v>1.43</c:v>
                </c:pt>
                <c:pt idx="77">
                  <c:v>1.44</c:v>
                </c:pt>
                <c:pt idx="78">
                  <c:v>1.45</c:v>
                </c:pt>
                <c:pt idx="79">
                  <c:v>1.44</c:v>
                </c:pt>
                <c:pt idx="80">
                  <c:v>1.44</c:v>
                </c:pt>
                <c:pt idx="81">
                  <c:v>1.43</c:v>
                </c:pt>
                <c:pt idx="82">
                  <c:v>1.43</c:v>
                </c:pt>
                <c:pt idx="83">
                  <c:v>1.43</c:v>
                </c:pt>
                <c:pt idx="84">
                  <c:v>1.42</c:v>
                </c:pt>
                <c:pt idx="85">
                  <c:v>1.41</c:v>
                </c:pt>
                <c:pt idx="86">
                  <c:v>1.42</c:v>
                </c:pt>
                <c:pt idx="87">
                  <c:v>1.42</c:v>
                </c:pt>
                <c:pt idx="88">
                  <c:v>1.4</c:v>
                </c:pt>
                <c:pt idx="89">
                  <c:v>1.4</c:v>
                </c:pt>
                <c:pt idx="90">
                  <c:v>1.4</c:v>
                </c:pt>
                <c:pt idx="91">
                  <c:v>1.39</c:v>
                </c:pt>
                <c:pt idx="92">
                  <c:v>1.4</c:v>
                </c:pt>
                <c:pt idx="93">
                  <c:v>1.39</c:v>
                </c:pt>
                <c:pt idx="94">
                  <c:v>1.39</c:v>
                </c:pt>
                <c:pt idx="95">
                  <c:v>1.39</c:v>
                </c:pt>
                <c:pt idx="96">
                  <c:v>1.38</c:v>
                </c:pt>
                <c:pt idx="97">
                  <c:v>1.41</c:v>
                </c:pt>
                <c:pt idx="98">
                  <c:v>1.38</c:v>
                </c:pt>
                <c:pt idx="99">
                  <c:v>1.39</c:v>
                </c:pt>
                <c:pt idx="100">
                  <c:v>1.4</c:v>
                </c:pt>
                <c:pt idx="101">
                  <c:v>1.4</c:v>
                </c:pt>
                <c:pt idx="102">
                  <c:v>1.41</c:v>
                </c:pt>
                <c:pt idx="103">
                  <c:v>1.43</c:v>
                </c:pt>
                <c:pt idx="104">
                  <c:v>1.4</c:v>
                </c:pt>
                <c:pt idx="105">
                  <c:v>1.42</c:v>
                </c:pt>
                <c:pt idx="106">
                  <c:v>1.43</c:v>
                </c:pt>
                <c:pt idx="107">
                  <c:v>1.42</c:v>
                </c:pt>
                <c:pt idx="108">
                  <c:v>1.44</c:v>
                </c:pt>
                <c:pt idx="109">
                  <c:v>1.42</c:v>
                </c:pt>
                <c:pt idx="110">
                  <c:v>1.44</c:v>
                </c:pt>
                <c:pt idx="111">
                  <c:v>1.45</c:v>
                </c:pt>
                <c:pt idx="112">
                  <c:v>1.43</c:v>
                </c:pt>
                <c:pt idx="113">
                  <c:v>1.44</c:v>
                </c:pt>
                <c:pt idx="114">
                  <c:v>1.43</c:v>
                </c:pt>
                <c:pt idx="115">
                  <c:v>1.42</c:v>
                </c:pt>
                <c:pt idx="116">
                  <c:v>1.44</c:v>
                </c:pt>
                <c:pt idx="117">
                  <c:v>1.4</c:v>
                </c:pt>
                <c:pt idx="118">
                  <c:v>1.39</c:v>
                </c:pt>
                <c:pt idx="119">
                  <c:v>1.39</c:v>
                </c:pt>
                <c:pt idx="120">
                  <c:v>1.39</c:v>
                </c:pt>
                <c:pt idx="121">
                  <c:v>1.38</c:v>
                </c:pt>
                <c:pt idx="122">
                  <c:v>1.37</c:v>
                </c:pt>
                <c:pt idx="123">
                  <c:v>1.35</c:v>
                </c:pt>
                <c:pt idx="124">
                  <c:v>1.35</c:v>
                </c:pt>
                <c:pt idx="125">
                  <c:v>1.35</c:v>
                </c:pt>
                <c:pt idx="126">
                  <c:v>1.35</c:v>
                </c:pt>
                <c:pt idx="127">
                  <c:v>1.34</c:v>
                </c:pt>
                <c:pt idx="128">
                  <c:v>1.36</c:v>
                </c:pt>
                <c:pt idx="129">
                  <c:v>1.36</c:v>
                </c:pt>
                <c:pt idx="130">
                  <c:v>1.35</c:v>
                </c:pt>
                <c:pt idx="131">
                  <c:v>1.37</c:v>
                </c:pt>
                <c:pt idx="132">
                  <c:v>1.35</c:v>
                </c:pt>
                <c:pt idx="133">
                  <c:v>1.37</c:v>
                </c:pt>
                <c:pt idx="134">
                  <c:v>1.35</c:v>
                </c:pt>
                <c:pt idx="135">
                  <c:v>1.38</c:v>
                </c:pt>
                <c:pt idx="136">
                  <c:v>1.37</c:v>
                </c:pt>
                <c:pt idx="137">
                  <c:v>1.35</c:v>
                </c:pt>
                <c:pt idx="138">
                  <c:v>1.33</c:v>
                </c:pt>
                <c:pt idx="139">
                  <c:v>1.32</c:v>
                </c:pt>
                <c:pt idx="140">
                  <c:v>1.31</c:v>
                </c:pt>
                <c:pt idx="141">
                  <c:v>1.31</c:v>
                </c:pt>
                <c:pt idx="142">
                  <c:v>1.31</c:v>
                </c:pt>
                <c:pt idx="143">
                  <c:v>1.31</c:v>
                </c:pt>
                <c:pt idx="144">
                  <c:v>1.31</c:v>
                </c:pt>
                <c:pt idx="145">
                  <c:v>1.31</c:v>
                </c:pt>
                <c:pt idx="146">
                  <c:v>1.28</c:v>
                </c:pt>
                <c:pt idx="147">
                  <c:v>1.3</c:v>
                </c:pt>
                <c:pt idx="148">
                  <c:v>1.29</c:v>
                </c:pt>
                <c:pt idx="149">
                  <c:v>1.31</c:v>
                </c:pt>
                <c:pt idx="150">
                  <c:v>1.31</c:v>
                </c:pt>
                <c:pt idx="151">
                  <c:v>1.31</c:v>
                </c:pt>
                <c:pt idx="152">
                  <c:v>1.3</c:v>
                </c:pt>
                <c:pt idx="153">
                  <c:v>1.29</c:v>
                </c:pt>
                <c:pt idx="154">
                  <c:v>1.3</c:v>
                </c:pt>
                <c:pt idx="155">
                  <c:v>1.28</c:v>
                </c:pt>
                <c:pt idx="156">
                  <c:v>1.29</c:v>
                </c:pt>
                <c:pt idx="157">
                  <c:v>1.29</c:v>
                </c:pt>
                <c:pt idx="158">
                  <c:v>1.3</c:v>
                </c:pt>
                <c:pt idx="159">
                  <c:v>1.28</c:v>
                </c:pt>
                <c:pt idx="160">
                  <c:v>1.29</c:v>
                </c:pt>
                <c:pt idx="161">
                  <c:v>1.28</c:v>
                </c:pt>
                <c:pt idx="162">
                  <c:v>1.26</c:v>
                </c:pt>
                <c:pt idx="163">
                  <c:v>1.26</c:v>
                </c:pt>
                <c:pt idx="164">
                  <c:v>1.25</c:v>
                </c:pt>
                <c:pt idx="165">
                  <c:v>1.25</c:v>
                </c:pt>
                <c:pt idx="166">
                  <c:v>1.26</c:v>
                </c:pt>
                <c:pt idx="167">
                  <c:v>1.26</c:v>
                </c:pt>
                <c:pt idx="168">
                  <c:v>1.25</c:v>
                </c:pt>
                <c:pt idx="169">
                  <c:v>1.26</c:v>
                </c:pt>
                <c:pt idx="170">
                  <c:v>1.26</c:v>
                </c:pt>
                <c:pt idx="171">
                  <c:v>1.27</c:v>
                </c:pt>
                <c:pt idx="172">
                  <c:v>1.27</c:v>
                </c:pt>
                <c:pt idx="173">
                  <c:v>1.28</c:v>
                </c:pt>
                <c:pt idx="174">
                  <c:v>1.29</c:v>
                </c:pt>
                <c:pt idx="175">
                  <c:v>1.28</c:v>
                </c:pt>
                <c:pt idx="176">
                  <c:v>1.31</c:v>
                </c:pt>
                <c:pt idx="177">
                  <c:v>1.32</c:v>
                </c:pt>
                <c:pt idx="178">
                  <c:v>1.31</c:v>
                </c:pt>
                <c:pt idx="179">
                  <c:v>1.28</c:v>
                </c:pt>
                <c:pt idx="180">
                  <c:v>1.31</c:v>
                </c:pt>
                <c:pt idx="181">
                  <c:v>1.29</c:v>
                </c:pt>
                <c:pt idx="182">
                  <c:v>1.28</c:v>
                </c:pt>
                <c:pt idx="183">
                  <c:v>1.28</c:v>
                </c:pt>
                <c:pt idx="184">
                  <c:v>1.28</c:v>
                </c:pt>
                <c:pt idx="185">
                  <c:v>1.28</c:v>
                </c:pt>
                <c:pt idx="186">
                  <c:v>1.29</c:v>
                </c:pt>
                <c:pt idx="187">
                  <c:v>1.29</c:v>
                </c:pt>
                <c:pt idx="188">
                  <c:v>1.28</c:v>
                </c:pt>
                <c:pt idx="189">
                  <c:v>1.27</c:v>
                </c:pt>
                <c:pt idx="190">
                  <c:v>1.26</c:v>
                </c:pt>
                <c:pt idx="191">
                  <c:v>1.28</c:v>
                </c:pt>
                <c:pt idx="192">
                  <c:v>1.27</c:v>
                </c:pt>
                <c:pt idx="193">
                  <c:v>1.29</c:v>
                </c:pt>
                <c:pt idx="194">
                  <c:v>1.28</c:v>
                </c:pt>
                <c:pt idx="195">
                  <c:v>1.27</c:v>
                </c:pt>
                <c:pt idx="196">
                  <c:v>1.26</c:v>
                </c:pt>
                <c:pt idx="197">
                  <c:v>1.25</c:v>
                </c:pt>
                <c:pt idx="198">
                  <c:v>1.26</c:v>
                </c:pt>
                <c:pt idx="199">
                  <c:v>1.29</c:v>
                </c:pt>
                <c:pt idx="200">
                  <c:v>1.32</c:v>
                </c:pt>
                <c:pt idx="201">
                  <c:v>1.36</c:v>
                </c:pt>
                <c:pt idx="202">
                  <c:v>1.44</c:v>
                </c:pt>
                <c:pt idx="203">
                  <c:v>1.47</c:v>
                </c:pt>
                <c:pt idx="204">
                  <c:v>1.48</c:v>
                </c:pt>
                <c:pt idx="205">
                  <c:v>1.45</c:v>
                </c:pt>
                <c:pt idx="206">
                  <c:v>1.47</c:v>
                </c:pt>
                <c:pt idx="207">
                  <c:v>1.46</c:v>
                </c:pt>
                <c:pt idx="208">
                  <c:v>1.43</c:v>
                </c:pt>
                <c:pt idx="209">
                  <c:v>1.39</c:v>
                </c:pt>
                <c:pt idx="210">
                  <c:v>1.36</c:v>
                </c:pt>
                <c:pt idx="211">
                  <c:v>1.32</c:v>
                </c:pt>
                <c:pt idx="212">
                  <c:v>1.31</c:v>
                </c:pt>
                <c:pt idx="213">
                  <c:v>1.31</c:v>
                </c:pt>
                <c:pt idx="214">
                  <c:v>1.29</c:v>
                </c:pt>
                <c:pt idx="215">
                  <c:v>1.28</c:v>
                </c:pt>
                <c:pt idx="216">
                  <c:v>1.27</c:v>
                </c:pt>
                <c:pt idx="217">
                  <c:v>1.27</c:v>
                </c:pt>
                <c:pt idx="218">
                  <c:v>1.26</c:v>
                </c:pt>
                <c:pt idx="219">
                  <c:v>1.25</c:v>
                </c:pt>
                <c:pt idx="220">
                  <c:v>1.26</c:v>
                </c:pt>
                <c:pt idx="221">
                  <c:v>1.27</c:v>
                </c:pt>
                <c:pt idx="222">
                  <c:v>1.27</c:v>
                </c:pt>
                <c:pt idx="223">
                  <c:v>1.27</c:v>
                </c:pt>
                <c:pt idx="224">
                  <c:v>1.28</c:v>
                </c:pt>
                <c:pt idx="225">
                  <c:v>1.27</c:v>
                </c:pt>
                <c:pt idx="226">
                  <c:v>1.27</c:v>
                </c:pt>
                <c:pt idx="227">
                  <c:v>1.27</c:v>
                </c:pt>
                <c:pt idx="228">
                  <c:v>1.25</c:v>
                </c:pt>
                <c:pt idx="229">
                  <c:v>1.26</c:v>
                </c:pt>
                <c:pt idx="230">
                  <c:v>1.24</c:v>
                </c:pt>
                <c:pt idx="231">
                  <c:v>1.25</c:v>
                </c:pt>
                <c:pt idx="232">
                  <c:v>1.27</c:v>
                </c:pt>
                <c:pt idx="233">
                  <c:v>1.27</c:v>
                </c:pt>
                <c:pt idx="234">
                  <c:v>1.26</c:v>
                </c:pt>
                <c:pt idx="235">
                  <c:v>1.26</c:v>
                </c:pt>
                <c:pt idx="236">
                  <c:v>1.26</c:v>
                </c:pt>
                <c:pt idx="237">
                  <c:v>1.26</c:v>
                </c:pt>
                <c:pt idx="238">
                  <c:v>1.26</c:v>
                </c:pt>
                <c:pt idx="239">
                  <c:v>1.26</c:v>
                </c:pt>
                <c:pt idx="240">
                  <c:v>1.25</c:v>
                </c:pt>
                <c:pt idx="241">
                  <c:v>1.25</c:v>
                </c:pt>
                <c:pt idx="242">
                  <c:v>1.25</c:v>
                </c:pt>
                <c:pt idx="243">
                  <c:v>1.26</c:v>
                </c:pt>
                <c:pt idx="244">
                  <c:v>1.27</c:v>
                </c:pt>
                <c:pt idx="245">
                  <c:v>1.29</c:v>
                </c:pt>
                <c:pt idx="246">
                  <c:v>1.3</c:v>
                </c:pt>
                <c:pt idx="247">
                  <c:v>1.29</c:v>
                </c:pt>
                <c:pt idx="248">
                  <c:v>1.28</c:v>
                </c:pt>
                <c:pt idx="249">
                  <c:v>1.29</c:v>
                </c:pt>
                <c:pt idx="250">
                  <c:v>1.28</c:v>
                </c:pt>
                <c:pt idx="251">
                  <c:v>1.28</c:v>
                </c:pt>
                <c:pt idx="252">
                  <c:v>1.29</c:v>
                </c:pt>
                <c:pt idx="253">
                  <c:v>1.27</c:v>
                </c:pt>
                <c:pt idx="254">
                  <c:v>1.29</c:v>
                </c:pt>
                <c:pt idx="255">
                  <c:v>1.3</c:v>
                </c:pt>
                <c:pt idx="256">
                  <c:v>1.28</c:v>
                </c:pt>
                <c:pt idx="257">
                  <c:v>1.28</c:v>
                </c:pt>
                <c:pt idx="258">
                  <c:v>1.29</c:v>
                </c:pt>
                <c:pt idx="259">
                  <c:v>1.29</c:v>
                </c:pt>
                <c:pt idx="260">
                  <c:v>1.29</c:v>
                </c:pt>
                <c:pt idx="261">
                  <c:v>1.29</c:v>
                </c:pt>
                <c:pt idx="262">
                  <c:v>1.29</c:v>
                </c:pt>
                <c:pt idx="263">
                  <c:v>1.3</c:v>
                </c:pt>
                <c:pt idx="264">
                  <c:v>1.31</c:v>
                </c:pt>
                <c:pt idx="265">
                  <c:v>1.31</c:v>
                </c:pt>
                <c:pt idx="266">
                  <c:v>1.3</c:v>
                </c:pt>
                <c:pt idx="267">
                  <c:v>1.3</c:v>
                </c:pt>
                <c:pt idx="268">
                  <c:v>1.3</c:v>
                </c:pt>
                <c:pt idx="269">
                  <c:v>1.3</c:v>
                </c:pt>
                <c:pt idx="270">
                  <c:v>1.3</c:v>
                </c:pt>
                <c:pt idx="271">
                  <c:v>1.31</c:v>
                </c:pt>
                <c:pt idx="272">
                  <c:v>1.31</c:v>
                </c:pt>
                <c:pt idx="273">
                  <c:v>1.32</c:v>
                </c:pt>
                <c:pt idx="274">
                  <c:v>1.33</c:v>
                </c:pt>
                <c:pt idx="275">
                  <c:v>1.34</c:v>
                </c:pt>
                <c:pt idx="276">
                  <c:v>1.37</c:v>
                </c:pt>
                <c:pt idx="277">
                  <c:v>1.38</c:v>
                </c:pt>
                <c:pt idx="278">
                  <c:v>1.37</c:v>
                </c:pt>
                <c:pt idx="279">
                  <c:v>1.37</c:v>
                </c:pt>
                <c:pt idx="280">
                  <c:v>1.37</c:v>
                </c:pt>
                <c:pt idx="281">
                  <c:v>1.37</c:v>
                </c:pt>
                <c:pt idx="282">
                  <c:v>1.37</c:v>
                </c:pt>
                <c:pt idx="283">
                  <c:v>1.38</c:v>
                </c:pt>
                <c:pt idx="284">
                  <c:v>1.39</c:v>
                </c:pt>
                <c:pt idx="285">
                  <c:v>1.39</c:v>
                </c:pt>
                <c:pt idx="286">
                  <c:v>1.39</c:v>
                </c:pt>
                <c:pt idx="287">
                  <c:v>1.4</c:v>
                </c:pt>
                <c:pt idx="288">
                  <c:v>1.41</c:v>
                </c:pt>
                <c:pt idx="289">
                  <c:v>1.41</c:v>
                </c:pt>
                <c:pt idx="290">
                  <c:v>1.41</c:v>
                </c:pt>
                <c:pt idx="291">
                  <c:v>1.4</c:v>
                </c:pt>
                <c:pt idx="292">
                  <c:v>1.4</c:v>
                </c:pt>
                <c:pt idx="293">
                  <c:v>1.39</c:v>
                </c:pt>
                <c:pt idx="294">
                  <c:v>1.39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441792"/>
        <c:axId val="153443328"/>
      </c:lineChart>
      <c:dateAx>
        <c:axId val="15344179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txPr>
          <a:bodyPr rot="-2700000"/>
          <a:lstStyle/>
          <a:p>
            <a:pPr>
              <a:defRPr sz="1000"/>
            </a:pPr>
            <a:endParaRPr lang="en-US"/>
          </a:p>
        </c:txPr>
        <c:crossAx val="153443328"/>
        <c:crosses val="autoZero"/>
        <c:auto val="1"/>
        <c:lblOffset val="100"/>
        <c:baseTimeUnit val="months"/>
        <c:majorUnit val="12"/>
        <c:majorTimeUnit val="months"/>
        <c:minorUnit val="4"/>
      </c:dateAx>
      <c:valAx>
        <c:axId val="153443328"/>
        <c:scaling>
          <c:orientation val="minMax"/>
          <c:max val="1.6"/>
          <c:min val="1.2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53441792"/>
        <c:crossesAt val="1"/>
        <c:crossBetween val="between"/>
        <c:majorUnit val="5.000000000000001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Sheet1!$A$2:$A$441</c:f>
              <c:numCache>
                <c:formatCode>mmm\-yy</c:formatCode>
                <c:ptCount val="440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</c:numCache>
            </c:numRef>
          </c:cat>
          <c:val>
            <c:numRef>
              <c:f>Sheet1!$D$2:$D$441</c:f>
              <c:numCache>
                <c:formatCode>General</c:formatCode>
                <c:ptCount val="44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4026624"/>
        <c:axId val="3402816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Non-Revolving Credit</c:v>
                </c:pt>
              </c:strCache>
            </c:strRef>
          </c:tx>
          <c:spPr>
            <a:ln w="38100"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Sheet1!$A$2:$A$441</c:f>
              <c:numCache>
                <c:formatCode>mmm\-yy</c:formatCode>
                <c:ptCount val="440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</c:numCache>
            </c:numRef>
          </c:cat>
          <c:val>
            <c:numRef>
              <c:f>Sheet1!$B$2:$B$441</c:f>
              <c:numCache>
                <c:formatCode>General</c:formatCode>
                <c:ptCount val="440"/>
                <c:pt idx="0">
                  <c:v>0.29672592999999997</c:v>
                </c:pt>
                <c:pt idx="1">
                  <c:v>0.2989271</c:v>
                </c:pt>
                <c:pt idx="2">
                  <c:v>0.29890303999999995</c:v>
                </c:pt>
                <c:pt idx="3">
                  <c:v>0.29732716999999997</c:v>
                </c:pt>
                <c:pt idx="4">
                  <c:v>0.29466171999999996</c:v>
                </c:pt>
                <c:pt idx="5">
                  <c:v>0.29291284000000001</c:v>
                </c:pt>
                <c:pt idx="6">
                  <c:v>0.29301976000000002</c:v>
                </c:pt>
                <c:pt idx="7">
                  <c:v>0.2931319</c:v>
                </c:pt>
                <c:pt idx="8">
                  <c:v>0.29377186</c:v>
                </c:pt>
                <c:pt idx="9">
                  <c:v>0.29524042</c:v>
                </c:pt>
                <c:pt idx="10">
                  <c:v>0.29555862999999999</c:v>
                </c:pt>
                <c:pt idx="11">
                  <c:v>0.29694999999999999</c:v>
                </c:pt>
                <c:pt idx="12">
                  <c:v>0.29753814000000001</c:v>
                </c:pt>
                <c:pt idx="13">
                  <c:v>0.29893364</c:v>
                </c:pt>
                <c:pt idx="14">
                  <c:v>0.30084491999999996</c:v>
                </c:pt>
                <c:pt idx="15">
                  <c:v>0.30200753999999996</c:v>
                </c:pt>
                <c:pt idx="16">
                  <c:v>0.30346564000000004</c:v>
                </c:pt>
                <c:pt idx="17">
                  <c:v>0.30400145000000001</c:v>
                </c:pt>
                <c:pt idx="18">
                  <c:v>0.30563303000000003</c:v>
                </c:pt>
                <c:pt idx="19">
                  <c:v>0.30585527000000001</c:v>
                </c:pt>
                <c:pt idx="20">
                  <c:v>0.30940098999999999</c:v>
                </c:pt>
                <c:pt idx="21">
                  <c:v>0.30982936</c:v>
                </c:pt>
                <c:pt idx="22">
                  <c:v>0.31100254999999999</c:v>
                </c:pt>
                <c:pt idx="23">
                  <c:v>0.31037344</c:v>
                </c:pt>
                <c:pt idx="24">
                  <c:v>0.31397126000000003</c:v>
                </c:pt>
                <c:pt idx="25">
                  <c:v>0.31490825</c:v>
                </c:pt>
                <c:pt idx="26">
                  <c:v>0.31526015999999996</c:v>
                </c:pt>
                <c:pt idx="27">
                  <c:v>0.31637945000000001</c:v>
                </c:pt>
                <c:pt idx="28">
                  <c:v>0.31758959999999997</c:v>
                </c:pt>
                <c:pt idx="29">
                  <c:v>0.31850020000000001</c:v>
                </c:pt>
                <c:pt idx="30">
                  <c:v>0.31810643</c:v>
                </c:pt>
                <c:pt idx="31">
                  <c:v>0.31805826000000004</c:v>
                </c:pt>
                <c:pt idx="32">
                  <c:v>0.31921409000000001</c:v>
                </c:pt>
                <c:pt idx="33">
                  <c:v>0.31952104999999997</c:v>
                </c:pt>
                <c:pt idx="34">
                  <c:v>0.32112634000000001</c:v>
                </c:pt>
                <c:pt idx="35">
                  <c:v>0.32350044</c:v>
                </c:pt>
                <c:pt idx="36">
                  <c:v>0.32510148999999999</c:v>
                </c:pt>
                <c:pt idx="37">
                  <c:v>0.32560475999999999</c:v>
                </c:pt>
                <c:pt idx="38">
                  <c:v>0.32804151000000004</c:v>
                </c:pt>
                <c:pt idx="39">
                  <c:v>0.33002336999999998</c:v>
                </c:pt>
                <c:pt idx="40">
                  <c:v>0.33106818999999998</c:v>
                </c:pt>
                <c:pt idx="41">
                  <c:v>0.33455180000000001</c:v>
                </c:pt>
                <c:pt idx="42">
                  <c:v>0.33793487</c:v>
                </c:pt>
                <c:pt idx="43">
                  <c:v>0.34142764000000003</c:v>
                </c:pt>
                <c:pt idx="44">
                  <c:v>0.34425706</c:v>
                </c:pt>
                <c:pt idx="45">
                  <c:v>0.34865084000000002</c:v>
                </c:pt>
                <c:pt idx="46">
                  <c:v>0.35319043999999999</c:v>
                </c:pt>
                <c:pt idx="47">
                  <c:v>0.35804161000000001</c:v>
                </c:pt>
                <c:pt idx="48">
                  <c:v>0.36287719000000002</c:v>
                </c:pt>
                <c:pt idx="49">
                  <c:v>0.37120253999999997</c:v>
                </c:pt>
                <c:pt idx="50">
                  <c:v>0.37349306999999998</c:v>
                </c:pt>
                <c:pt idx="51">
                  <c:v>0.37781415000000002</c:v>
                </c:pt>
                <c:pt idx="52">
                  <c:v>0.38535422999999996</c:v>
                </c:pt>
                <c:pt idx="53">
                  <c:v>0.39157558000000003</c:v>
                </c:pt>
                <c:pt idx="54">
                  <c:v>0.39676313000000002</c:v>
                </c:pt>
                <c:pt idx="55">
                  <c:v>0.40168595000000001</c:v>
                </c:pt>
                <c:pt idx="56">
                  <c:v>0.40402449000000001</c:v>
                </c:pt>
                <c:pt idx="57">
                  <c:v>0.40842553999999998</c:v>
                </c:pt>
                <c:pt idx="58">
                  <c:v>0.41201818000000001</c:v>
                </c:pt>
                <c:pt idx="59">
                  <c:v>0.41689335</c:v>
                </c:pt>
                <c:pt idx="60">
                  <c:v>0.42113753000000004</c:v>
                </c:pt>
                <c:pt idx="61">
                  <c:v>0.42710796000000001</c:v>
                </c:pt>
                <c:pt idx="62">
                  <c:v>0.43380683000000003</c:v>
                </c:pt>
                <c:pt idx="63">
                  <c:v>0.43928032</c:v>
                </c:pt>
                <c:pt idx="64">
                  <c:v>0.44468577000000004</c:v>
                </c:pt>
                <c:pt idx="65">
                  <c:v>0.44881112000000001</c:v>
                </c:pt>
                <c:pt idx="66">
                  <c:v>0.45351869</c:v>
                </c:pt>
                <c:pt idx="67">
                  <c:v>0.45730560999999997</c:v>
                </c:pt>
                <c:pt idx="68">
                  <c:v>0.46381222999999999</c:v>
                </c:pt>
                <c:pt idx="69">
                  <c:v>0.46807140000000003</c:v>
                </c:pt>
                <c:pt idx="70">
                  <c:v>0.47193133000000004</c:v>
                </c:pt>
                <c:pt idx="71">
                  <c:v>0.47524542999999997</c:v>
                </c:pt>
                <c:pt idx="72">
                  <c:v>0.47861471</c:v>
                </c:pt>
                <c:pt idx="73">
                  <c:v>0.48188072999999998</c:v>
                </c:pt>
                <c:pt idx="74">
                  <c:v>0.48319863000000002</c:v>
                </c:pt>
                <c:pt idx="75">
                  <c:v>0.48761737999999999</c:v>
                </c:pt>
                <c:pt idx="76">
                  <c:v>0.49222084999999999</c:v>
                </c:pt>
                <c:pt idx="77">
                  <c:v>0.49564638999999999</c:v>
                </c:pt>
                <c:pt idx="78">
                  <c:v>0.49948988</c:v>
                </c:pt>
                <c:pt idx="79">
                  <c:v>0.50204581999999998</c:v>
                </c:pt>
                <c:pt idx="80">
                  <c:v>0.50877578999999995</c:v>
                </c:pt>
                <c:pt idx="81">
                  <c:v>0.51488075</c:v>
                </c:pt>
                <c:pt idx="82">
                  <c:v>0.51380417999999994</c:v>
                </c:pt>
                <c:pt idx="83">
                  <c:v>0.51368208000000004</c:v>
                </c:pt>
                <c:pt idx="84">
                  <c:v>0.51215960999999999</c:v>
                </c:pt>
                <c:pt idx="85">
                  <c:v>0.51010834999999999</c:v>
                </c:pt>
                <c:pt idx="86">
                  <c:v>0.50809594000000002</c:v>
                </c:pt>
                <c:pt idx="87">
                  <c:v>0.51090957000000004</c:v>
                </c:pt>
                <c:pt idx="88">
                  <c:v>0.51116353000000003</c:v>
                </c:pt>
                <c:pt idx="89">
                  <c:v>0.51306370000000001</c:v>
                </c:pt>
                <c:pt idx="90">
                  <c:v>0.51526236999999997</c:v>
                </c:pt>
                <c:pt idx="91">
                  <c:v>0.51835394000000001</c:v>
                </c:pt>
                <c:pt idx="92">
                  <c:v>0.51975026000000002</c:v>
                </c:pt>
                <c:pt idx="93">
                  <c:v>0.52311012999999995</c:v>
                </c:pt>
                <c:pt idx="94">
                  <c:v>0.52669108999999992</c:v>
                </c:pt>
                <c:pt idx="95">
                  <c:v>0.52546486000000003</c:v>
                </c:pt>
                <c:pt idx="96">
                  <c:v>0.52758906000000005</c:v>
                </c:pt>
                <c:pt idx="97">
                  <c:v>0.53042995999999998</c:v>
                </c:pt>
                <c:pt idx="98">
                  <c:v>0.53317530000000002</c:v>
                </c:pt>
                <c:pt idx="99">
                  <c:v>0.53677732</c:v>
                </c:pt>
                <c:pt idx="100">
                  <c:v>0.53929628000000007</c:v>
                </c:pt>
                <c:pt idx="101">
                  <c:v>0.54022601000000003</c:v>
                </c:pt>
                <c:pt idx="102">
                  <c:v>0.54209375000000004</c:v>
                </c:pt>
                <c:pt idx="103">
                  <c:v>0.54566666000000008</c:v>
                </c:pt>
                <c:pt idx="104">
                  <c:v>0.5454675699999999</c:v>
                </c:pt>
                <c:pt idx="105">
                  <c:v>0.54627318000000002</c:v>
                </c:pt>
                <c:pt idx="106">
                  <c:v>0.54664897000000001</c:v>
                </c:pt>
                <c:pt idx="107">
                  <c:v>0.54732464000000003</c:v>
                </c:pt>
                <c:pt idx="108">
                  <c:v>0.56330000999999996</c:v>
                </c:pt>
                <c:pt idx="109">
                  <c:v>0.56527819999999995</c:v>
                </c:pt>
                <c:pt idx="110">
                  <c:v>0.56909425000000002</c:v>
                </c:pt>
                <c:pt idx="111">
                  <c:v>0.57157084999999996</c:v>
                </c:pt>
                <c:pt idx="112">
                  <c:v>0.57411972</c:v>
                </c:pt>
                <c:pt idx="113">
                  <c:v>0.57554316000000005</c:v>
                </c:pt>
                <c:pt idx="114">
                  <c:v>0.57673125999999997</c:v>
                </c:pt>
                <c:pt idx="115">
                  <c:v>0.57701389999999997</c:v>
                </c:pt>
                <c:pt idx="116">
                  <c:v>0.57864510999999996</c:v>
                </c:pt>
                <c:pt idx="117">
                  <c:v>0.58061979000000008</c:v>
                </c:pt>
                <c:pt idx="118">
                  <c:v>0.58267194999999994</c:v>
                </c:pt>
                <c:pt idx="119">
                  <c:v>0.58338234</c:v>
                </c:pt>
                <c:pt idx="120">
                  <c:v>0.58406742</c:v>
                </c:pt>
                <c:pt idx="121">
                  <c:v>0.58226862000000001</c:v>
                </c:pt>
                <c:pt idx="122">
                  <c:v>0.58115872000000002</c:v>
                </c:pt>
                <c:pt idx="123">
                  <c:v>0.57897737999999999</c:v>
                </c:pt>
                <c:pt idx="124">
                  <c:v>0.57647483999999993</c:v>
                </c:pt>
                <c:pt idx="125">
                  <c:v>0.57722792000000001</c:v>
                </c:pt>
                <c:pt idx="126">
                  <c:v>0.57730123999999994</c:v>
                </c:pt>
                <c:pt idx="127">
                  <c:v>0.57634366000000004</c:v>
                </c:pt>
                <c:pt idx="128">
                  <c:v>0.57571118999999993</c:v>
                </c:pt>
                <c:pt idx="129">
                  <c:v>0.57648447000000003</c:v>
                </c:pt>
                <c:pt idx="130">
                  <c:v>0.57436855000000009</c:v>
                </c:pt>
                <c:pt idx="131">
                  <c:v>0.56958794999999995</c:v>
                </c:pt>
                <c:pt idx="132">
                  <c:v>0.56788566000000007</c:v>
                </c:pt>
                <c:pt idx="133">
                  <c:v>0.56474231000000008</c:v>
                </c:pt>
                <c:pt idx="134">
                  <c:v>0.56151107</c:v>
                </c:pt>
                <c:pt idx="135">
                  <c:v>0.55907506000000007</c:v>
                </c:pt>
                <c:pt idx="136">
                  <c:v>0.55690114000000002</c:v>
                </c:pt>
                <c:pt idx="137">
                  <c:v>0.55374822000000001</c:v>
                </c:pt>
                <c:pt idx="138">
                  <c:v>0.55030730000000005</c:v>
                </c:pt>
                <c:pt idx="139">
                  <c:v>0.5461291800000001</c:v>
                </c:pt>
                <c:pt idx="140">
                  <c:v>0.54207711000000003</c:v>
                </c:pt>
                <c:pt idx="141">
                  <c:v>0.53726874000000002</c:v>
                </c:pt>
                <c:pt idx="142">
                  <c:v>0.53549769999999997</c:v>
                </c:pt>
                <c:pt idx="143">
                  <c:v>0.53426042000000007</c:v>
                </c:pt>
                <c:pt idx="144">
                  <c:v>0.53359621999999995</c:v>
                </c:pt>
                <c:pt idx="145">
                  <c:v>0.53315824999999994</c:v>
                </c:pt>
                <c:pt idx="146">
                  <c:v>0.53268641000000005</c:v>
                </c:pt>
                <c:pt idx="147">
                  <c:v>0.52982890000000005</c:v>
                </c:pt>
                <c:pt idx="148">
                  <c:v>0.5289161</c:v>
                </c:pt>
                <c:pt idx="149">
                  <c:v>0.52656868000000001</c:v>
                </c:pt>
                <c:pt idx="150">
                  <c:v>0.52725056000000003</c:v>
                </c:pt>
                <c:pt idx="151">
                  <c:v>0.52774330000000003</c:v>
                </c:pt>
                <c:pt idx="152">
                  <c:v>0.52702194999999996</c:v>
                </c:pt>
                <c:pt idx="153">
                  <c:v>0.52434835000000002</c:v>
                </c:pt>
                <c:pt idx="154">
                  <c:v>0.52723823000000003</c:v>
                </c:pt>
                <c:pt idx="155">
                  <c:v>0.52766902000000004</c:v>
                </c:pt>
                <c:pt idx="156">
                  <c:v>0.52833061999999997</c:v>
                </c:pt>
                <c:pt idx="157">
                  <c:v>0.53052768000000006</c:v>
                </c:pt>
                <c:pt idx="158">
                  <c:v>0.52876588999999996</c:v>
                </c:pt>
                <c:pt idx="159">
                  <c:v>0.5327808100000001</c:v>
                </c:pt>
                <c:pt idx="160">
                  <c:v>0.53128842000000009</c:v>
                </c:pt>
                <c:pt idx="161">
                  <c:v>0.53385055000000003</c:v>
                </c:pt>
                <c:pt idx="162">
                  <c:v>0.53528671999999999</c:v>
                </c:pt>
                <c:pt idx="163">
                  <c:v>0.53797136000000001</c:v>
                </c:pt>
                <c:pt idx="164">
                  <c:v>0.54115500000000005</c:v>
                </c:pt>
                <c:pt idx="165">
                  <c:v>0.54596254</c:v>
                </c:pt>
                <c:pt idx="166">
                  <c:v>0.54995941000000004</c:v>
                </c:pt>
                <c:pt idx="167">
                  <c:v>0.55574256000000011</c:v>
                </c:pt>
                <c:pt idx="168">
                  <c:v>0.55950014999999997</c:v>
                </c:pt>
                <c:pt idx="169">
                  <c:v>0.56493914000000001</c:v>
                </c:pt>
                <c:pt idx="170">
                  <c:v>0.57155579000000001</c:v>
                </c:pt>
                <c:pt idx="171">
                  <c:v>0.57597379000000004</c:v>
                </c:pt>
                <c:pt idx="172">
                  <c:v>0.58376606999999991</c:v>
                </c:pt>
                <c:pt idx="173">
                  <c:v>0.58936321999999997</c:v>
                </c:pt>
                <c:pt idx="174">
                  <c:v>0.59118926000000005</c:v>
                </c:pt>
                <c:pt idx="175">
                  <c:v>0.59713247000000003</c:v>
                </c:pt>
                <c:pt idx="176">
                  <c:v>0.60729168999999994</c:v>
                </c:pt>
                <c:pt idx="177">
                  <c:v>0.61568968000000002</c:v>
                </c:pt>
                <c:pt idx="178">
                  <c:v>0.61883339000000004</c:v>
                </c:pt>
                <c:pt idx="179">
                  <c:v>0.63173218999999992</c:v>
                </c:pt>
                <c:pt idx="180">
                  <c:v>0.63839186999999997</c:v>
                </c:pt>
                <c:pt idx="181">
                  <c:v>0.64045573999999994</c:v>
                </c:pt>
                <c:pt idx="182">
                  <c:v>0.64807217000000006</c:v>
                </c:pt>
                <c:pt idx="183">
                  <c:v>0.65395158999999992</c:v>
                </c:pt>
                <c:pt idx="184">
                  <c:v>0.65930685999999994</c:v>
                </c:pt>
                <c:pt idx="185">
                  <c:v>0.66329048000000002</c:v>
                </c:pt>
                <c:pt idx="186">
                  <c:v>0.66859570999999995</c:v>
                </c:pt>
                <c:pt idx="187">
                  <c:v>0.67203631000000008</c:v>
                </c:pt>
                <c:pt idx="188">
                  <c:v>0.67758053000000007</c:v>
                </c:pt>
                <c:pt idx="189">
                  <c:v>0.68007810000000002</c:v>
                </c:pt>
                <c:pt idx="190">
                  <c:v>0.69542000999999998</c:v>
                </c:pt>
                <c:pt idx="191">
                  <c:v>0.69682427000000002</c:v>
                </c:pt>
                <c:pt idx="192">
                  <c:v>0.70327561999999999</c:v>
                </c:pt>
                <c:pt idx="193">
                  <c:v>0.70749640000000003</c:v>
                </c:pt>
                <c:pt idx="194">
                  <c:v>0.71009231000000006</c:v>
                </c:pt>
                <c:pt idx="195">
                  <c:v>0.71512151000000002</c:v>
                </c:pt>
                <c:pt idx="196">
                  <c:v>0.72045389999999998</c:v>
                </c:pt>
                <c:pt idx="197">
                  <c:v>0.72668765000000002</c:v>
                </c:pt>
                <c:pt idx="198">
                  <c:v>0.73263034999999999</c:v>
                </c:pt>
                <c:pt idx="199">
                  <c:v>0.73720989000000003</c:v>
                </c:pt>
                <c:pt idx="200">
                  <c:v>0.73898694999999992</c:v>
                </c:pt>
                <c:pt idx="201">
                  <c:v>0.74089448000000002</c:v>
                </c:pt>
                <c:pt idx="202">
                  <c:v>0.74491043000000001</c:v>
                </c:pt>
                <c:pt idx="203">
                  <c:v>0.74592051999999998</c:v>
                </c:pt>
                <c:pt idx="204">
                  <c:v>0.74789501999999997</c:v>
                </c:pt>
                <c:pt idx="205">
                  <c:v>0.75013726000000003</c:v>
                </c:pt>
                <c:pt idx="206">
                  <c:v>0.75219024999999995</c:v>
                </c:pt>
                <c:pt idx="207">
                  <c:v>0.76222281000000003</c:v>
                </c:pt>
                <c:pt idx="208">
                  <c:v>0.76419731000000002</c:v>
                </c:pt>
                <c:pt idx="209">
                  <c:v>0.76729234000000002</c:v>
                </c:pt>
                <c:pt idx="210">
                  <c:v>0.76788568000000001</c:v>
                </c:pt>
                <c:pt idx="211">
                  <c:v>0.76977445999999994</c:v>
                </c:pt>
                <c:pt idx="212">
                  <c:v>0.77291256999999991</c:v>
                </c:pt>
                <c:pt idx="213">
                  <c:v>0.77734510999999995</c:v>
                </c:pt>
                <c:pt idx="214">
                  <c:v>0.77764938000000006</c:v>
                </c:pt>
                <c:pt idx="215">
                  <c:v>0.78475177000000007</c:v>
                </c:pt>
                <c:pt idx="216">
                  <c:v>0.78210156999999991</c:v>
                </c:pt>
                <c:pt idx="217">
                  <c:v>0.78544843000000009</c:v>
                </c:pt>
                <c:pt idx="218">
                  <c:v>0.79145593000000003</c:v>
                </c:pt>
                <c:pt idx="219">
                  <c:v>0.79954945999999993</c:v>
                </c:pt>
                <c:pt idx="220">
                  <c:v>0.80324673999999996</c:v>
                </c:pt>
                <c:pt idx="221">
                  <c:v>0.81239187000000002</c:v>
                </c:pt>
                <c:pt idx="222">
                  <c:v>0.82016691000000008</c:v>
                </c:pt>
                <c:pt idx="223">
                  <c:v>0.82224604000000001</c:v>
                </c:pt>
                <c:pt idx="224">
                  <c:v>0.82867404</c:v>
                </c:pt>
                <c:pt idx="225">
                  <c:v>0.83310732999999992</c:v>
                </c:pt>
                <c:pt idx="226">
                  <c:v>0.8372349</c:v>
                </c:pt>
                <c:pt idx="227">
                  <c:v>0.83958166000000001</c:v>
                </c:pt>
                <c:pt idx="228">
                  <c:v>0.84605993000000002</c:v>
                </c:pt>
                <c:pt idx="229">
                  <c:v>0.8558605600000001</c:v>
                </c:pt>
                <c:pt idx="230">
                  <c:v>0.86572159999999998</c:v>
                </c:pt>
                <c:pt idx="231">
                  <c:v>0.87193615000000002</c:v>
                </c:pt>
                <c:pt idx="232">
                  <c:v>0.87976892000000007</c:v>
                </c:pt>
                <c:pt idx="233">
                  <c:v>0.88470457999999996</c:v>
                </c:pt>
                <c:pt idx="234">
                  <c:v>0.89138222</c:v>
                </c:pt>
                <c:pt idx="235">
                  <c:v>0.89969768000000006</c:v>
                </c:pt>
                <c:pt idx="236">
                  <c:v>0.90417269999999994</c:v>
                </c:pt>
                <c:pt idx="237">
                  <c:v>0.90914029000000007</c:v>
                </c:pt>
                <c:pt idx="238">
                  <c:v>0.91523259000000001</c:v>
                </c:pt>
                <c:pt idx="239">
                  <c:v>0.92040948999999994</c:v>
                </c:pt>
                <c:pt idx="240">
                  <c:v>0.92367363000000002</c:v>
                </c:pt>
                <c:pt idx="241">
                  <c:v>0.93185273000000002</c:v>
                </c:pt>
                <c:pt idx="242">
                  <c:v>0.93893971999999992</c:v>
                </c:pt>
                <c:pt idx="243">
                  <c:v>0.94479180000000007</c:v>
                </c:pt>
                <c:pt idx="244">
                  <c:v>0.95165078000000003</c:v>
                </c:pt>
                <c:pt idx="245">
                  <c:v>0.97038948999999997</c:v>
                </c:pt>
                <c:pt idx="246">
                  <c:v>0.98282443000000008</c:v>
                </c:pt>
                <c:pt idx="247">
                  <c:v>0.99559350999999996</c:v>
                </c:pt>
                <c:pt idx="248">
                  <c:v>1.007004</c:v>
                </c:pt>
                <c:pt idx="249">
                  <c:v>1.01665117</c:v>
                </c:pt>
                <c:pt idx="250">
                  <c:v>1.0269498000000001</c:v>
                </c:pt>
                <c:pt idx="251">
                  <c:v>1.03432335</c:v>
                </c:pt>
                <c:pt idx="252">
                  <c:v>1.0430901800000001</c:v>
                </c:pt>
                <c:pt idx="253">
                  <c:v>1.05071951</c:v>
                </c:pt>
                <c:pt idx="254">
                  <c:v>1.0579810700000001</c:v>
                </c:pt>
                <c:pt idx="255">
                  <c:v>1.06565131</c:v>
                </c:pt>
                <c:pt idx="256">
                  <c:v>1.0715869499999999</c:v>
                </c:pt>
                <c:pt idx="257">
                  <c:v>1.08036555</c:v>
                </c:pt>
                <c:pt idx="258">
                  <c:v>1.08946056</c:v>
                </c:pt>
                <c:pt idx="259">
                  <c:v>1.0996676999999999</c:v>
                </c:pt>
                <c:pt idx="260">
                  <c:v>1.1069897500000001</c:v>
                </c:pt>
                <c:pt idx="261">
                  <c:v>1.1244317399999999</c:v>
                </c:pt>
                <c:pt idx="262">
                  <c:v>1.1451840500000001</c:v>
                </c:pt>
                <c:pt idx="263">
                  <c:v>1.15301214</c:v>
                </c:pt>
                <c:pt idx="264">
                  <c:v>1.1526372</c:v>
                </c:pt>
                <c:pt idx="265">
                  <c:v>1.16708327</c:v>
                </c:pt>
                <c:pt idx="266">
                  <c:v>1.17473429</c:v>
                </c:pt>
                <c:pt idx="267">
                  <c:v>1.1787302800000001</c:v>
                </c:pt>
                <c:pt idx="268">
                  <c:v>1.1862498899999998</c:v>
                </c:pt>
                <c:pt idx="269">
                  <c:v>1.1943676000000001</c:v>
                </c:pt>
                <c:pt idx="270">
                  <c:v>1.2029469399999999</c:v>
                </c:pt>
                <c:pt idx="271">
                  <c:v>1.2070106399999998</c:v>
                </c:pt>
                <c:pt idx="272">
                  <c:v>1.20732503</c:v>
                </c:pt>
                <c:pt idx="273">
                  <c:v>1.20921173</c:v>
                </c:pt>
                <c:pt idx="274">
                  <c:v>1.2152729</c:v>
                </c:pt>
                <c:pt idx="275">
                  <c:v>1.22116476</c:v>
                </c:pt>
                <c:pt idx="276">
                  <c:v>1.22777191</c:v>
                </c:pt>
                <c:pt idx="277">
                  <c:v>1.2348043500000001</c:v>
                </c:pt>
                <c:pt idx="278">
                  <c:v>1.24155294</c:v>
                </c:pt>
                <c:pt idx="279">
                  <c:v>1.2533473500000001</c:v>
                </c:pt>
                <c:pt idx="280">
                  <c:v>1.26379777</c:v>
                </c:pt>
                <c:pt idx="281">
                  <c:v>1.2694535300000001</c:v>
                </c:pt>
                <c:pt idx="282">
                  <c:v>1.2756757400000001</c:v>
                </c:pt>
                <c:pt idx="283">
                  <c:v>1.2827999399999999</c:v>
                </c:pt>
                <c:pt idx="284">
                  <c:v>1.29104887</c:v>
                </c:pt>
                <c:pt idx="285">
                  <c:v>1.2999599099999999</c:v>
                </c:pt>
                <c:pt idx="286">
                  <c:v>1.30139217</c:v>
                </c:pt>
                <c:pt idx="287">
                  <c:v>1.3091023799999999</c:v>
                </c:pt>
                <c:pt idx="288">
                  <c:v>1.31757054</c:v>
                </c:pt>
                <c:pt idx="289">
                  <c:v>1.3229780900000001</c:v>
                </c:pt>
                <c:pt idx="290">
                  <c:v>1.3316278400000001</c:v>
                </c:pt>
                <c:pt idx="291">
                  <c:v>1.3371613600000001</c:v>
                </c:pt>
                <c:pt idx="292">
                  <c:v>1.3427505</c:v>
                </c:pt>
                <c:pt idx="293">
                  <c:v>1.3482581899999999</c:v>
                </c:pt>
                <c:pt idx="294">
                  <c:v>1.3510058300000001</c:v>
                </c:pt>
                <c:pt idx="295">
                  <c:v>1.35642346</c:v>
                </c:pt>
                <c:pt idx="296">
                  <c:v>1.3665124799999999</c:v>
                </c:pt>
                <c:pt idx="297">
                  <c:v>1.38002285</c:v>
                </c:pt>
                <c:pt idx="298">
                  <c:v>1.3865613799999998</c:v>
                </c:pt>
                <c:pt idx="299">
                  <c:v>1.3926939899999999</c:v>
                </c:pt>
                <c:pt idx="300">
                  <c:v>1.3921418600000002</c:v>
                </c:pt>
                <c:pt idx="301">
                  <c:v>1.4074514199999999</c:v>
                </c:pt>
                <c:pt idx="302">
                  <c:v>1.41555922</c:v>
                </c:pt>
                <c:pt idx="303">
                  <c:v>1.4219769799999999</c:v>
                </c:pt>
                <c:pt idx="304">
                  <c:v>1.4234599699999999</c:v>
                </c:pt>
                <c:pt idx="305">
                  <c:v>1.4336517799999999</c:v>
                </c:pt>
                <c:pt idx="306">
                  <c:v>1.4423224800000001</c:v>
                </c:pt>
                <c:pt idx="307">
                  <c:v>1.4492024699999999</c:v>
                </c:pt>
                <c:pt idx="308">
                  <c:v>1.4519815300000001</c:v>
                </c:pt>
                <c:pt idx="309">
                  <c:v>1.45576047</c:v>
                </c:pt>
                <c:pt idx="310">
                  <c:v>1.45778319</c:v>
                </c:pt>
                <c:pt idx="311">
                  <c:v>1.4614097800000001</c:v>
                </c:pt>
                <c:pt idx="312">
                  <c:v>1.4878939600000001</c:v>
                </c:pt>
                <c:pt idx="313">
                  <c:v>1.48968758</c:v>
                </c:pt>
                <c:pt idx="314">
                  <c:v>1.49756431</c:v>
                </c:pt>
                <c:pt idx="315">
                  <c:v>1.50415367</c:v>
                </c:pt>
                <c:pt idx="316">
                  <c:v>1.5076901200000001</c:v>
                </c:pt>
                <c:pt idx="317">
                  <c:v>1.4983298799999998</c:v>
                </c:pt>
                <c:pt idx="318">
                  <c:v>1.50442261</c:v>
                </c:pt>
                <c:pt idx="319">
                  <c:v>1.51180775</c:v>
                </c:pt>
                <c:pt idx="320">
                  <c:v>1.51899889</c:v>
                </c:pt>
                <c:pt idx="321">
                  <c:v>1.5177853400000001</c:v>
                </c:pt>
                <c:pt idx="322">
                  <c:v>1.5234028899999998</c:v>
                </c:pt>
                <c:pt idx="323">
                  <c:v>1.5328389199999999</c:v>
                </c:pt>
                <c:pt idx="324">
                  <c:v>1.5356713</c:v>
                </c:pt>
                <c:pt idx="325">
                  <c:v>1.5416652500000001</c:v>
                </c:pt>
                <c:pt idx="326">
                  <c:v>1.5489489699999999</c:v>
                </c:pt>
                <c:pt idx="327">
                  <c:v>1.5539075600000001</c:v>
                </c:pt>
                <c:pt idx="328">
                  <c:v>1.5612708700000002</c:v>
                </c:pt>
                <c:pt idx="329">
                  <c:v>1.56844889</c:v>
                </c:pt>
                <c:pt idx="330">
                  <c:v>1.5780519399999999</c:v>
                </c:pt>
                <c:pt idx="331">
                  <c:v>1.58702006</c:v>
                </c:pt>
                <c:pt idx="332">
                  <c:v>1.59374795</c:v>
                </c:pt>
                <c:pt idx="333">
                  <c:v>1.60135874</c:v>
                </c:pt>
                <c:pt idx="334">
                  <c:v>1.60511636</c:v>
                </c:pt>
                <c:pt idx="335">
                  <c:v>1.60800024</c:v>
                </c:pt>
                <c:pt idx="336">
                  <c:v>1.61753853</c:v>
                </c:pt>
                <c:pt idx="337">
                  <c:v>1.6243881200000001</c:v>
                </c:pt>
                <c:pt idx="338">
                  <c:v>1.6305369299999999</c:v>
                </c:pt>
                <c:pt idx="339">
                  <c:v>1.6364475199999999</c:v>
                </c:pt>
                <c:pt idx="340">
                  <c:v>1.6407127099999999</c:v>
                </c:pt>
                <c:pt idx="341">
                  <c:v>1.64463643</c:v>
                </c:pt>
                <c:pt idx="342">
                  <c:v>1.6474533</c:v>
                </c:pt>
                <c:pt idx="343">
                  <c:v>1.6447894599999999</c:v>
                </c:pt>
                <c:pt idx="344">
                  <c:v>1.6451786799999999</c:v>
                </c:pt>
                <c:pt idx="345">
                  <c:v>1.6442715700000001</c:v>
                </c:pt>
                <c:pt idx="346">
                  <c:v>1.6417824599999999</c:v>
                </c:pt>
                <c:pt idx="347">
                  <c:v>1.63993992</c:v>
                </c:pt>
                <c:pt idx="348">
                  <c:v>1.64588884</c:v>
                </c:pt>
                <c:pt idx="349">
                  <c:v>1.6431986999999999</c:v>
                </c:pt>
                <c:pt idx="350">
                  <c:v>1.63807697</c:v>
                </c:pt>
                <c:pt idx="351">
                  <c:v>1.6344451899999999</c:v>
                </c:pt>
                <c:pt idx="352">
                  <c:v>1.6415203899999999</c:v>
                </c:pt>
                <c:pt idx="353">
                  <c:v>1.6279867800000001</c:v>
                </c:pt>
                <c:pt idx="354">
                  <c:v>1.6281271799999999</c:v>
                </c:pt>
                <c:pt idx="355">
                  <c:v>1.62827254</c:v>
                </c:pt>
                <c:pt idx="356">
                  <c:v>1.62708377</c:v>
                </c:pt>
                <c:pt idx="357">
                  <c:v>1.6216674499999999</c:v>
                </c:pt>
                <c:pt idx="358">
                  <c:v>1.6263185800000002</c:v>
                </c:pt>
                <c:pt idx="359">
                  <c:v>1.6390790100000001</c:v>
                </c:pt>
                <c:pt idx="360">
                  <c:v>1.63467414</c:v>
                </c:pt>
                <c:pt idx="361">
                  <c:v>1.6287964699999999</c:v>
                </c:pt>
                <c:pt idx="362">
                  <c:v>1.6383542900000001</c:v>
                </c:pt>
                <c:pt idx="363">
                  <c:v>1.6369280800000001</c:v>
                </c:pt>
                <c:pt idx="364">
                  <c:v>1.63910607</c:v>
                </c:pt>
                <c:pt idx="365">
                  <c:v>1.6431663700000001</c:v>
                </c:pt>
                <c:pt idx="366">
                  <c:v>1.64644565</c:v>
                </c:pt>
                <c:pt idx="367">
                  <c:v>1.65263966</c:v>
                </c:pt>
                <c:pt idx="368">
                  <c:v>1.6597586599999998</c:v>
                </c:pt>
                <c:pt idx="369">
                  <c:v>1.6764716799999999</c:v>
                </c:pt>
                <c:pt idx="370">
                  <c:v>1.67960665</c:v>
                </c:pt>
                <c:pt idx="371">
                  <c:v>1.8077645800000002</c:v>
                </c:pt>
                <c:pt idx="372">
                  <c:v>1.8218391299999999</c:v>
                </c:pt>
                <c:pt idx="373">
                  <c:v>1.83009457</c:v>
                </c:pt>
                <c:pt idx="374">
                  <c:v>1.8359126699999999</c:v>
                </c:pt>
                <c:pt idx="375">
                  <c:v>1.8461368999999999</c:v>
                </c:pt>
                <c:pt idx="376">
                  <c:v>1.8518827900000001</c:v>
                </c:pt>
                <c:pt idx="377">
                  <c:v>1.8583743500000001</c:v>
                </c:pt>
                <c:pt idx="378">
                  <c:v>1.8805851200000001</c:v>
                </c:pt>
                <c:pt idx="379">
                  <c:v>1.87279844</c:v>
                </c:pt>
                <c:pt idx="380">
                  <c:v>1.88247392</c:v>
                </c:pt>
                <c:pt idx="381">
                  <c:v>1.8923556499999998</c:v>
                </c:pt>
                <c:pt idx="382">
                  <c:v>1.90509627</c:v>
                </c:pt>
                <c:pt idx="383">
                  <c:v>1.9167316399999998</c:v>
                </c:pt>
                <c:pt idx="384">
                  <c:v>1.92876315</c:v>
                </c:pt>
                <c:pt idx="385">
                  <c:v>1.9344353300000001</c:v>
                </c:pt>
                <c:pt idx="386">
                  <c:v>1.9487686499999999</c:v>
                </c:pt>
                <c:pt idx="387">
                  <c:v>1.96490046</c:v>
                </c:pt>
                <c:pt idx="388">
                  <c:v>1.9794866299999998</c:v>
                </c:pt>
                <c:pt idx="389">
                  <c:v>1.99373928</c:v>
                </c:pt>
                <c:pt idx="390">
                  <c:v>2.0035658000000001</c:v>
                </c:pt>
                <c:pt idx="391">
                  <c:v>2.0168447700000001</c:v>
                </c:pt>
                <c:pt idx="392">
                  <c:v>2.0281654800000002</c:v>
                </c:pt>
                <c:pt idx="393">
                  <c:v>2.0442246900000001</c:v>
                </c:pt>
                <c:pt idx="394">
                  <c:v>2.05884198</c:v>
                </c:pt>
                <c:pt idx="395">
                  <c:v>2.0746171699999998</c:v>
                </c:pt>
                <c:pt idx="396">
                  <c:v>2.0874761899999998</c:v>
                </c:pt>
                <c:pt idx="397">
                  <c:v>2.1037147799999998</c:v>
                </c:pt>
                <c:pt idx="398">
                  <c:v>2.1154839900000004</c:v>
                </c:pt>
                <c:pt idx="399">
                  <c:v>2.12654589</c:v>
                </c:pt>
                <c:pt idx="400">
                  <c:v>2.1393577100000001</c:v>
                </c:pt>
                <c:pt idx="401">
                  <c:v>2.1525071699999998</c:v>
                </c:pt>
                <c:pt idx="402">
                  <c:v>2.1654391200000003</c:v>
                </c:pt>
                <c:pt idx="403">
                  <c:v>2.1806562400000002</c:v>
                </c:pt>
                <c:pt idx="404">
                  <c:v>2.1981839000000001</c:v>
                </c:pt>
                <c:pt idx="405">
                  <c:v>2.2133398999999998</c:v>
                </c:pt>
                <c:pt idx="406">
                  <c:v>2.2255300499999997</c:v>
                </c:pt>
                <c:pt idx="407">
                  <c:v>2.238502</c:v>
                </c:pt>
                <c:pt idx="408">
                  <c:v>2.2534301499999998</c:v>
                </c:pt>
                <c:pt idx="409">
                  <c:v>2.26768488</c:v>
                </c:pt>
                <c:pt idx="410">
                  <c:v>2.2843107999999996</c:v>
                </c:pt>
                <c:pt idx="411">
                  <c:v>2.3008689700000002</c:v>
                </c:pt>
                <c:pt idx="412">
                  <c:v>2.3173866299999997</c:v>
                </c:pt>
                <c:pt idx="413">
                  <c:v>2.33268509</c:v>
                </c:pt>
                <c:pt idx="414">
                  <c:v>2.34877833</c:v>
                </c:pt>
                <c:pt idx="415">
                  <c:v>2.3648478900000001</c:v>
                </c:pt>
                <c:pt idx="416">
                  <c:v>2.3815167799999997</c:v>
                </c:pt>
                <c:pt idx="417">
                  <c:v>2.39428836</c:v>
                </c:pt>
                <c:pt idx="418">
                  <c:v>2.4091829700000003</c:v>
                </c:pt>
                <c:pt idx="419">
                  <c:v>2.4264714399999998</c:v>
                </c:pt>
                <c:pt idx="420">
                  <c:v>2.4391368900000003</c:v>
                </c:pt>
                <c:pt idx="421">
                  <c:v>2.4562716099999999</c:v>
                </c:pt>
                <c:pt idx="422">
                  <c:v>2.4730325799999999</c:v>
                </c:pt>
                <c:pt idx="423">
                  <c:v>2.48800687</c:v>
                </c:pt>
                <c:pt idx="424">
                  <c:v>2.5048247799999999</c:v>
                </c:pt>
                <c:pt idx="425">
                  <c:v>2.5241246899999998</c:v>
                </c:pt>
                <c:pt idx="426">
                  <c:v>2.5380350599999999</c:v>
                </c:pt>
                <c:pt idx="427">
                  <c:v>2.5502381600000001</c:v>
                </c:pt>
                <c:pt idx="428">
                  <c:v>2.57241162</c:v>
                </c:pt>
                <c:pt idx="429">
                  <c:v>2.58698038</c:v>
                </c:pt>
                <c:pt idx="430">
                  <c:v>2.5963127699999999</c:v>
                </c:pt>
                <c:pt idx="431">
                  <c:v>2.5978504199999999</c:v>
                </c:pt>
                <c:pt idx="432">
                  <c:v>2.6113943599999998</c:v>
                </c:pt>
                <c:pt idx="433">
                  <c:v>2.62304001</c:v>
                </c:pt>
                <c:pt idx="434">
                  <c:v>2.6364372400000002</c:v>
                </c:pt>
                <c:pt idx="435">
                  <c:v>2.65361906</c:v>
                </c:pt>
                <c:pt idx="436">
                  <c:v>2.67154544</c:v>
                </c:pt>
                <c:pt idx="437">
                  <c:v>2.6768500499999996</c:v>
                </c:pt>
                <c:pt idx="438">
                  <c:v>2.6918544199999999</c:v>
                </c:pt>
                <c:pt idx="439">
                  <c:v>2.7120882599999998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Revolving Credit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Sheet1!$A$2:$A$441</c:f>
              <c:numCache>
                <c:formatCode>mmm\-yy</c:formatCode>
                <c:ptCount val="440"/>
                <c:pt idx="0">
                  <c:v>29221</c:v>
                </c:pt>
                <c:pt idx="1">
                  <c:v>29252</c:v>
                </c:pt>
                <c:pt idx="2">
                  <c:v>29281</c:v>
                </c:pt>
                <c:pt idx="3">
                  <c:v>29312</c:v>
                </c:pt>
                <c:pt idx="4">
                  <c:v>29342</c:v>
                </c:pt>
                <c:pt idx="5">
                  <c:v>29373</c:v>
                </c:pt>
                <c:pt idx="6">
                  <c:v>29403</c:v>
                </c:pt>
                <c:pt idx="7">
                  <c:v>29434</c:v>
                </c:pt>
                <c:pt idx="8">
                  <c:v>29465</c:v>
                </c:pt>
                <c:pt idx="9">
                  <c:v>29495</c:v>
                </c:pt>
                <c:pt idx="10">
                  <c:v>29526</c:v>
                </c:pt>
                <c:pt idx="11">
                  <c:v>29556</c:v>
                </c:pt>
                <c:pt idx="12">
                  <c:v>29587</c:v>
                </c:pt>
                <c:pt idx="13">
                  <c:v>29618</c:v>
                </c:pt>
                <c:pt idx="14">
                  <c:v>29646</c:v>
                </c:pt>
                <c:pt idx="15">
                  <c:v>29677</c:v>
                </c:pt>
                <c:pt idx="16">
                  <c:v>29707</c:v>
                </c:pt>
                <c:pt idx="17">
                  <c:v>29738</c:v>
                </c:pt>
                <c:pt idx="18">
                  <c:v>29768</c:v>
                </c:pt>
                <c:pt idx="19">
                  <c:v>29799</c:v>
                </c:pt>
                <c:pt idx="20">
                  <c:v>29830</c:v>
                </c:pt>
                <c:pt idx="21">
                  <c:v>29860</c:v>
                </c:pt>
                <c:pt idx="22">
                  <c:v>29891</c:v>
                </c:pt>
                <c:pt idx="23">
                  <c:v>29921</c:v>
                </c:pt>
                <c:pt idx="24">
                  <c:v>29952</c:v>
                </c:pt>
                <c:pt idx="25">
                  <c:v>29983</c:v>
                </c:pt>
                <c:pt idx="26">
                  <c:v>30011</c:v>
                </c:pt>
                <c:pt idx="27">
                  <c:v>30042</c:v>
                </c:pt>
                <c:pt idx="28">
                  <c:v>30072</c:v>
                </c:pt>
                <c:pt idx="29">
                  <c:v>30103</c:v>
                </c:pt>
                <c:pt idx="30">
                  <c:v>30133</c:v>
                </c:pt>
                <c:pt idx="31">
                  <c:v>30164</c:v>
                </c:pt>
                <c:pt idx="32">
                  <c:v>30195</c:v>
                </c:pt>
                <c:pt idx="33">
                  <c:v>30225</c:v>
                </c:pt>
                <c:pt idx="34">
                  <c:v>30256</c:v>
                </c:pt>
                <c:pt idx="35">
                  <c:v>30286</c:v>
                </c:pt>
                <c:pt idx="36">
                  <c:v>30317</c:v>
                </c:pt>
                <c:pt idx="37">
                  <c:v>30348</c:v>
                </c:pt>
                <c:pt idx="38">
                  <c:v>30376</c:v>
                </c:pt>
                <c:pt idx="39">
                  <c:v>30407</c:v>
                </c:pt>
                <c:pt idx="40">
                  <c:v>30437</c:v>
                </c:pt>
                <c:pt idx="41">
                  <c:v>30468</c:v>
                </c:pt>
                <c:pt idx="42">
                  <c:v>30498</c:v>
                </c:pt>
                <c:pt idx="43">
                  <c:v>30529</c:v>
                </c:pt>
                <c:pt idx="44">
                  <c:v>30560</c:v>
                </c:pt>
                <c:pt idx="45">
                  <c:v>30590</c:v>
                </c:pt>
                <c:pt idx="46">
                  <c:v>30621</c:v>
                </c:pt>
                <c:pt idx="47">
                  <c:v>30651</c:v>
                </c:pt>
                <c:pt idx="48">
                  <c:v>30682</c:v>
                </c:pt>
                <c:pt idx="49">
                  <c:v>30713</c:v>
                </c:pt>
                <c:pt idx="50">
                  <c:v>30742</c:v>
                </c:pt>
                <c:pt idx="51">
                  <c:v>30773</c:v>
                </c:pt>
                <c:pt idx="52">
                  <c:v>30803</c:v>
                </c:pt>
                <c:pt idx="53">
                  <c:v>30834</c:v>
                </c:pt>
                <c:pt idx="54">
                  <c:v>30864</c:v>
                </c:pt>
                <c:pt idx="55">
                  <c:v>30895</c:v>
                </c:pt>
                <c:pt idx="56">
                  <c:v>30926</c:v>
                </c:pt>
                <c:pt idx="57">
                  <c:v>30956</c:v>
                </c:pt>
                <c:pt idx="58">
                  <c:v>30987</c:v>
                </c:pt>
                <c:pt idx="59">
                  <c:v>31017</c:v>
                </c:pt>
                <c:pt idx="60">
                  <c:v>31048</c:v>
                </c:pt>
                <c:pt idx="61">
                  <c:v>31079</c:v>
                </c:pt>
                <c:pt idx="62">
                  <c:v>31107</c:v>
                </c:pt>
                <c:pt idx="63">
                  <c:v>31138</c:v>
                </c:pt>
                <c:pt idx="64">
                  <c:v>31168</c:v>
                </c:pt>
                <c:pt idx="65">
                  <c:v>31199</c:v>
                </c:pt>
                <c:pt idx="66">
                  <c:v>31229</c:v>
                </c:pt>
                <c:pt idx="67">
                  <c:v>31260</c:v>
                </c:pt>
                <c:pt idx="68">
                  <c:v>31291</c:v>
                </c:pt>
                <c:pt idx="69">
                  <c:v>31321</c:v>
                </c:pt>
                <c:pt idx="70">
                  <c:v>31352</c:v>
                </c:pt>
                <c:pt idx="71">
                  <c:v>31382</c:v>
                </c:pt>
                <c:pt idx="72">
                  <c:v>31413</c:v>
                </c:pt>
                <c:pt idx="73">
                  <c:v>31444</c:v>
                </c:pt>
                <c:pt idx="74">
                  <c:v>31472</c:v>
                </c:pt>
                <c:pt idx="75">
                  <c:v>31503</c:v>
                </c:pt>
                <c:pt idx="76">
                  <c:v>31533</c:v>
                </c:pt>
                <c:pt idx="77">
                  <c:v>31564</c:v>
                </c:pt>
                <c:pt idx="78">
                  <c:v>31594</c:v>
                </c:pt>
                <c:pt idx="79">
                  <c:v>31625</c:v>
                </c:pt>
                <c:pt idx="80">
                  <c:v>31656</c:v>
                </c:pt>
                <c:pt idx="81">
                  <c:v>31686</c:v>
                </c:pt>
                <c:pt idx="82">
                  <c:v>31717</c:v>
                </c:pt>
                <c:pt idx="83">
                  <c:v>31747</c:v>
                </c:pt>
                <c:pt idx="84">
                  <c:v>31778</c:v>
                </c:pt>
                <c:pt idx="85">
                  <c:v>31809</c:v>
                </c:pt>
                <c:pt idx="86">
                  <c:v>31837</c:v>
                </c:pt>
                <c:pt idx="87">
                  <c:v>31868</c:v>
                </c:pt>
                <c:pt idx="88">
                  <c:v>31898</c:v>
                </c:pt>
                <c:pt idx="89">
                  <c:v>31929</c:v>
                </c:pt>
                <c:pt idx="90">
                  <c:v>31959</c:v>
                </c:pt>
                <c:pt idx="91">
                  <c:v>31990</c:v>
                </c:pt>
                <c:pt idx="92">
                  <c:v>32021</c:v>
                </c:pt>
                <c:pt idx="93">
                  <c:v>32051</c:v>
                </c:pt>
                <c:pt idx="94">
                  <c:v>32082</c:v>
                </c:pt>
                <c:pt idx="95">
                  <c:v>32112</c:v>
                </c:pt>
                <c:pt idx="96">
                  <c:v>32143</c:v>
                </c:pt>
                <c:pt idx="97">
                  <c:v>32174</c:v>
                </c:pt>
                <c:pt idx="98">
                  <c:v>32203</c:v>
                </c:pt>
                <c:pt idx="99">
                  <c:v>32234</c:v>
                </c:pt>
                <c:pt idx="100">
                  <c:v>32264</c:v>
                </c:pt>
                <c:pt idx="101">
                  <c:v>32295</c:v>
                </c:pt>
                <c:pt idx="102">
                  <c:v>32325</c:v>
                </c:pt>
                <c:pt idx="103">
                  <c:v>32356</c:v>
                </c:pt>
                <c:pt idx="104">
                  <c:v>32387</c:v>
                </c:pt>
                <c:pt idx="105">
                  <c:v>32417</c:v>
                </c:pt>
                <c:pt idx="106">
                  <c:v>32448</c:v>
                </c:pt>
                <c:pt idx="107">
                  <c:v>32478</c:v>
                </c:pt>
                <c:pt idx="108">
                  <c:v>32509</c:v>
                </c:pt>
                <c:pt idx="109">
                  <c:v>32540</c:v>
                </c:pt>
                <c:pt idx="110">
                  <c:v>32568</c:v>
                </c:pt>
                <c:pt idx="111">
                  <c:v>32599</c:v>
                </c:pt>
                <c:pt idx="112">
                  <c:v>32629</c:v>
                </c:pt>
                <c:pt idx="113">
                  <c:v>32660</c:v>
                </c:pt>
                <c:pt idx="114">
                  <c:v>32690</c:v>
                </c:pt>
                <c:pt idx="115">
                  <c:v>32721</c:v>
                </c:pt>
                <c:pt idx="116">
                  <c:v>32752</c:v>
                </c:pt>
                <c:pt idx="117">
                  <c:v>32782</c:v>
                </c:pt>
                <c:pt idx="118">
                  <c:v>32813</c:v>
                </c:pt>
                <c:pt idx="119">
                  <c:v>32843</c:v>
                </c:pt>
                <c:pt idx="120">
                  <c:v>32874</c:v>
                </c:pt>
                <c:pt idx="121">
                  <c:v>32905</c:v>
                </c:pt>
                <c:pt idx="122">
                  <c:v>32933</c:v>
                </c:pt>
                <c:pt idx="123">
                  <c:v>32964</c:v>
                </c:pt>
                <c:pt idx="124">
                  <c:v>32994</c:v>
                </c:pt>
                <c:pt idx="125">
                  <c:v>33025</c:v>
                </c:pt>
                <c:pt idx="126">
                  <c:v>33055</c:v>
                </c:pt>
                <c:pt idx="127">
                  <c:v>33086</c:v>
                </c:pt>
                <c:pt idx="128">
                  <c:v>33117</c:v>
                </c:pt>
                <c:pt idx="129">
                  <c:v>33147</c:v>
                </c:pt>
                <c:pt idx="130">
                  <c:v>33178</c:v>
                </c:pt>
                <c:pt idx="131">
                  <c:v>33208</c:v>
                </c:pt>
                <c:pt idx="132">
                  <c:v>33239</c:v>
                </c:pt>
                <c:pt idx="133">
                  <c:v>33270</c:v>
                </c:pt>
                <c:pt idx="134">
                  <c:v>33298</c:v>
                </c:pt>
                <c:pt idx="135">
                  <c:v>33329</c:v>
                </c:pt>
                <c:pt idx="136">
                  <c:v>33359</c:v>
                </c:pt>
                <c:pt idx="137">
                  <c:v>33390</c:v>
                </c:pt>
                <c:pt idx="138">
                  <c:v>33420</c:v>
                </c:pt>
                <c:pt idx="139">
                  <c:v>33451</c:v>
                </c:pt>
                <c:pt idx="140">
                  <c:v>33482</c:v>
                </c:pt>
                <c:pt idx="141">
                  <c:v>33512</c:v>
                </c:pt>
                <c:pt idx="142">
                  <c:v>33543</c:v>
                </c:pt>
                <c:pt idx="143">
                  <c:v>33573</c:v>
                </c:pt>
                <c:pt idx="144">
                  <c:v>33604</c:v>
                </c:pt>
                <c:pt idx="145">
                  <c:v>33635</c:v>
                </c:pt>
                <c:pt idx="146">
                  <c:v>33664</c:v>
                </c:pt>
                <c:pt idx="147">
                  <c:v>33695</c:v>
                </c:pt>
                <c:pt idx="148">
                  <c:v>33725</c:v>
                </c:pt>
                <c:pt idx="149">
                  <c:v>33756</c:v>
                </c:pt>
                <c:pt idx="150">
                  <c:v>33786</c:v>
                </c:pt>
                <c:pt idx="151">
                  <c:v>33817</c:v>
                </c:pt>
                <c:pt idx="152">
                  <c:v>33848</c:v>
                </c:pt>
                <c:pt idx="153">
                  <c:v>33878</c:v>
                </c:pt>
                <c:pt idx="154">
                  <c:v>33909</c:v>
                </c:pt>
                <c:pt idx="155">
                  <c:v>33939</c:v>
                </c:pt>
                <c:pt idx="156">
                  <c:v>33970</c:v>
                </c:pt>
                <c:pt idx="157">
                  <c:v>34001</c:v>
                </c:pt>
                <c:pt idx="158">
                  <c:v>34029</c:v>
                </c:pt>
                <c:pt idx="159">
                  <c:v>34060</c:v>
                </c:pt>
                <c:pt idx="160">
                  <c:v>34090</c:v>
                </c:pt>
                <c:pt idx="161">
                  <c:v>34121</c:v>
                </c:pt>
                <c:pt idx="162">
                  <c:v>34151</c:v>
                </c:pt>
                <c:pt idx="163">
                  <c:v>34182</c:v>
                </c:pt>
                <c:pt idx="164">
                  <c:v>34213</c:v>
                </c:pt>
                <c:pt idx="165">
                  <c:v>34243</c:v>
                </c:pt>
                <c:pt idx="166">
                  <c:v>34274</c:v>
                </c:pt>
                <c:pt idx="167">
                  <c:v>34304</c:v>
                </c:pt>
                <c:pt idx="168">
                  <c:v>34335</c:v>
                </c:pt>
                <c:pt idx="169">
                  <c:v>34366</c:v>
                </c:pt>
                <c:pt idx="170">
                  <c:v>34394</c:v>
                </c:pt>
                <c:pt idx="171">
                  <c:v>34425</c:v>
                </c:pt>
                <c:pt idx="172">
                  <c:v>34455</c:v>
                </c:pt>
                <c:pt idx="173">
                  <c:v>34486</c:v>
                </c:pt>
                <c:pt idx="174">
                  <c:v>34516</c:v>
                </c:pt>
                <c:pt idx="175">
                  <c:v>34547</c:v>
                </c:pt>
                <c:pt idx="176">
                  <c:v>34578</c:v>
                </c:pt>
                <c:pt idx="177">
                  <c:v>34608</c:v>
                </c:pt>
                <c:pt idx="178">
                  <c:v>34639</c:v>
                </c:pt>
                <c:pt idx="179">
                  <c:v>34669</c:v>
                </c:pt>
                <c:pt idx="180">
                  <c:v>34700</c:v>
                </c:pt>
                <c:pt idx="181">
                  <c:v>34731</c:v>
                </c:pt>
                <c:pt idx="182">
                  <c:v>34759</c:v>
                </c:pt>
                <c:pt idx="183">
                  <c:v>34790</c:v>
                </c:pt>
                <c:pt idx="184">
                  <c:v>34820</c:v>
                </c:pt>
                <c:pt idx="185">
                  <c:v>34851</c:v>
                </c:pt>
                <c:pt idx="186">
                  <c:v>34881</c:v>
                </c:pt>
                <c:pt idx="187">
                  <c:v>34912</c:v>
                </c:pt>
                <c:pt idx="188">
                  <c:v>34943</c:v>
                </c:pt>
                <c:pt idx="189">
                  <c:v>34973</c:v>
                </c:pt>
                <c:pt idx="190">
                  <c:v>35004</c:v>
                </c:pt>
                <c:pt idx="191">
                  <c:v>35034</c:v>
                </c:pt>
                <c:pt idx="192">
                  <c:v>35065</c:v>
                </c:pt>
                <c:pt idx="193">
                  <c:v>35096</c:v>
                </c:pt>
                <c:pt idx="194">
                  <c:v>35125</c:v>
                </c:pt>
                <c:pt idx="195">
                  <c:v>35156</c:v>
                </c:pt>
                <c:pt idx="196">
                  <c:v>35186</c:v>
                </c:pt>
                <c:pt idx="197">
                  <c:v>35217</c:v>
                </c:pt>
                <c:pt idx="198">
                  <c:v>35247</c:v>
                </c:pt>
                <c:pt idx="199">
                  <c:v>35278</c:v>
                </c:pt>
                <c:pt idx="200">
                  <c:v>35309</c:v>
                </c:pt>
                <c:pt idx="201">
                  <c:v>35339</c:v>
                </c:pt>
                <c:pt idx="202">
                  <c:v>35370</c:v>
                </c:pt>
                <c:pt idx="203">
                  <c:v>35400</c:v>
                </c:pt>
                <c:pt idx="204">
                  <c:v>35431</c:v>
                </c:pt>
                <c:pt idx="205">
                  <c:v>35462</c:v>
                </c:pt>
                <c:pt idx="206">
                  <c:v>35490</c:v>
                </c:pt>
                <c:pt idx="207">
                  <c:v>35521</c:v>
                </c:pt>
                <c:pt idx="208">
                  <c:v>35551</c:v>
                </c:pt>
                <c:pt idx="209">
                  <c:v>35582</c:v>
                </c:pt>
                <c:pt idx="210">
                  <c:v>35612</c:v>
                </c:pt>
                <c:pt idx="211">
                  <c:v>35643</c:v>
                </c:pt>
                <c:pt idx="212">
                  <c:v>35674</c:v>
                </c:pt>
                <c:pt idx="213">
                  <c:v>35704</c:v>
                </c:pt>
                <c:pt idx="214">
                  <c:v>35735</c:v>
                </c:pt>
                <c:pt idx="215">
                  <c:v>35765</c:v>
                </c:pt>
                <c:pt idx="216">
                  <c:v>35796</c:v>
                </c:pt>
                <c:pt idx="217">
                  <c:v>35827</c:v>
                </c:pt>
                <c:pt idx="218">
                  <c:v>35855</c:v>
                </c:pt>
                <c:pt idx="219">
                  <c:v>35886</c:v>
                </c:pt>
                <c:pt idx="220">
                  <c:v>35916</c:v>
                </c:pt>
                <c:pt idx="221">
                  <c:v>35947</c:v>
                </c:pt>
                <c:pt idx="222">
                  <c:v>35977</c:v>
                </c:pt>
                <c:pt idx="223">
                  <c:v>36008</c:v>
                </c:pt>
                <c:pt idx="224">
                  <c:v>36039</c:v>
                </c:pt>
                <c:pt idx="225">
                  <c:v>36069</c:v>
                </c:pt>
                <c:pt idx="226">
                  <c:v>36100</c:v>
                </c:pt>
                <c:pt idx="227">
                  <c:v>36130</c:v>
                </c:pt>
                <c:pt idx="228">
                  <c:v>36161</c:v>
                </c:pt>
                <c:pt idx="229">
                  <c:v>36192</c:v>
                </c:pt>
                <c:pt idx="230">
                  <c:v>36220</c:v>
                </c:pt>
                <c:pt idx="231">
                  <c:v>36251</c:v>
                </c:pt>
                <c:pt idx="232">
                  <c:v>36281</c:v>
                </c:pt>
                <c:pt idx="233">
                  <c:v>36312</c:v>
                </c:pt>
                <c:pt idx="234">
                  <c:v>36342</c:v>
                </c:pt>
                <c:pt idx="235">
                  <c:v>36373</c:v>
                </c:pt>
                <c:pt idx="236">
                  <c:v>36404</c:v>
                </c:pt>
                <c:pt idx="237">
                  <c:v>36434</c:v>
                </c:pt>
                <c:pt idx="238">
                  <c:v>36465</c:v>
                </c:pt>
                <c:pt idx="239">
                  <c:v>36495</c:v>
                </c:pt>
                <c:pt idx="240">
                  <c:v>36526</c:v>
                </c:pt>
                <c:pt idx="241">
                  <c:v>36557</c:v>
                </c:pt>
                <c:pt idx="242">
                  <c:v>36586</c:v>
                </c:pt>
                <c:pt idx="243">
                  <c:v>36617</c:v>
                </c:pt>
                <c:pt idx="244">
                  <c:v>36647</c:v>
                </c:pt>
                <c:pt idx="245">
                  <c:v>36678</c:v>
                </c:pt>
                <c:pt idx="246">
                  <c:v>36708</c:v>
                </c:pt>
                <c:pt idx="247">
                  <c:v>36739</c:v>
                </c:pt>
                <c:pt idx="248">
                  <c:v>36770</c:v>
                </c:pt>
                <c:pt idx="249">
                  <c:v>36800</c:v>
                </c:pt>
                <c:pt idx="250">
                  <c:v>36831</c:v>
                </c:pt>
                <c:pt idx="251">
                  <c:v>36861</c:v>
                </c:pt>
                <c:pt idx="252">
                  <c:v>36892</c:v>
                </c:pt>
                <c:pt idx="253">
                  <c:v>36923</c:v>
                </c:pt>
                <c:pt idx="254">
                  <c:v>36951</c:v>
                </c:pt>
                <c:pt idx="255">
                  <c:v>36982</c:v>
                </c:pt>
                <c:pt idx="256">
                  <c:v>37012</c:v>
                </c:pt>
                <c:pt idx="257">
                  <c:v>37043</c:v>
                </c:pt>
                <c:pt idx="258">
                  <c:v>37073</c:v>
                </c:pt>
                <c:pt idx="259">
                  <c:v>37104</c:v>
                </c:pt>
                <c:pt idx="260">
                  <c:v>37135</c:v>
                </c:pt>
                <c:pt idx="261">
                  <c:v>37165</c:v>
                </c:pt>
                <c:pt idx="262">
                  <c:v>37196</c:v>
                </c:pt>
                <c:pt idx="263">
                  <c:v>37226</c:v>
                </c:pt>
                <c:pt idx="264">
                  <c:v>37257</c:v>
                </c:pt>
                <c:pt idx="265">
                  <c:v>37288</c:v>
                </c:pt>
                <c:pt idx="266">
                  <c:v>37316</c:v>
                </c:pt>
                <c:pt idx="267">
                  <c:v>37347</c:v>
                </c:pt>
                <c:pt idx="268">
                  <c:v>37377</c:v>
                </c:pt>
                <c:pt idx="269">
                  <c:v>37408</c:v>
                </c:pt>
                <c:pt idx="270">
                  <c:v>37438</c:v>
                </c:pt>
                <c:pt idx="271">
                  <c:v>37469</c:v>
                </c:pt>
                <c:pt idx="272">
                  <c:v>37500</c:v>
                </c:pt>
                <c:pt idx="273">
                  <c:v>37530</c:v>
                </c:pt>
                <c:pt idx="274">
                  <c:v>37561</c:v>
                </c:pt>
                <c:pt idx="275">
                  <c:v>37591</c:v>
                </c:pt>
                <c:pt idx="276">
                  <c:v>37622</c:v>
                </c:pt>
                <c:pt idx="277">
                  <c:v>37653</c:v>
                </c:pt>
                <c:pt idx="278">
                  <c:v>37681</c:v>
                </c:pt>
                <c:pt idx="279">
                  <c:v>37712</c:v>
                </c:pt>
                <c:pt idx="280">
                  <c:v>37742</c:v>
                </c:pt>
                <c:pt idx="281">
                  <c:v>37773</c:v>
                </c:pt>
                <c:pt idx="282">
                  <c:v>37803</c:v>
                </c:pt>
                <c:pt idx="283">
                  <c:v>37834</c:v>
                </c:pt>
                <c:pt idx="284">
                  <c:v>37865</c:v>
                </c:pt>
                <c:pt idx="285">
                  <c:v>37895</c:v>
                </c:pt>
                <c:pt idx="286">
                  <c:v>37926</c:v>
                </c:pt>
                <c:pt idx="287">
                  <c:v>37956</c:v>
                </c:pt>
                <c:pt idx="288">
                  <c:v>37987</c:v>
                </c:pt>
                <c:pt idx="289">
                  <c:v>38018</c:v>
                </c:pt>
                <c:pt idx="290">
                  <c:v>38047</c:v>
                </c:pt>
                <c:pt idx="291">
                  <c:v>38078</c:v>
                </c:pt>
                <c:pt idx="292">
                  <c:v>38108</c:v>
                </c:pt>
                <c:pt idx="293">
                  <c:v>38139</c:v>
                </c:pt>
                <c:pt idx="294">
                  <c:v>38169</c:v>
                </c:pt>
                <c:pt idx="295">
                  <c:v>38200</c:v>
                </c:pt>
                <c:pt idx="296">
                  <c:v>38231</c:v>
                </c:pt>
                <c:pt idx="297">
                  <c:v>38261</c:v>
                </c:pt>
                <c:pt idx="298">
                  <c:v>38292</c:v>
                </c:pt>
                <c:pt idx="299">
                  <c:v>38322</c:v>
                </c:pt>
                <c:pt idx="300">
                  <c:v>38353</c:v>
                </c:pt>
                <c:pt idx="301">
                  <c:v>38384</c:v>
                </c:pt>
                <c:pt idx="302">
                  <c:v>38412</c:v>
                </c:pt>
                <c:pt idx="303">
                  <c:v>38443</c:v>
                </c:pt>
                <c:pt idx="304">
                  <c:v>38473</c:v>
                </c:pt>
                <c:pt idx="305">
                  <c:v>38504</c:v>
                </c:pt>
                <c:pt idx="306">
                  <c:v>38534</c:v>
                </c:pt>
                <c:pt idx="307">
                  <c:v>38565</c:v>
                </c:pt>
                <c:pt idx="308">
                  <c:v>38596</c:v>
                </c:pt>
                <c:pt idx="309">
                  <c:v>38626</c:v>
                </c:pt>
                <c:pt idx="310">
                  <c:v>38657</c:v>
                </c:pt>
                <c:pt idx="311">
                  <c:v>38687</c:v>
                </c:pt>
                <c:pt idx="312">
                  <c:v>38718</c:v>
                </c:pt>
                <c:pt idx="313">
                  <c:v>38749</c:v>
                </c:pt>
                <c:pt idx="314">
                  <c:v>38777</c:v>
                </c:pt>
                <c:pt idx="315">
                  <c:v>38808</c:v>
                </c:pt>
                <c:pt idx="316">
                  <c:v>38838</c:v>
                </c:pt>
                <c:pt idx="317">
                  <c:v>38869</c:v>
                </c:pt>
                <c:pt idx="318">
                  <c:v>38899</c:v>
                </c:pt>
                <c:pt idx="319">
                  <c:v>38930</c:v>
                </c:pt>
                <c:pt idx="320">
                  <c:v>38961</c:v>
                </c:pt>
                <c:pt idx="321">
                  <c:v>38991</c:v>
                </c:pt>
                <c:pt idx="322">
                  <c:v>39022</c:v>
                </c:pt>
                <c:pt idx="323">
                  <c:v>39052</c:v>
                </c:pt>
                <c:pt idx="324">
                  <c:v>39083</c:v>
                </c:pt>
                <c:pt idx="325">
                  <c:v>39114</c:v>
                </c:pt>
                <c:pt idx="326">
                  <c:v>39142</c:v>
                </c:pt>
                <c:pt idx="327">
                  <c:v>39173</c:v>
                </c:pt>
                <c:pt idx="328">
                  <c:v>39203</c:v>
                </c:pt>
                <c:pt idx="329">
                  <c:v>39234</c:v>
                </c:pt>
                <c:pt idx="330">
                  <c:v>39264</c:v>
                </c:pt>
                <c:pt idx="331">
                  <c:v>39295</c:v>
                </c:pt>
                <c:pt idx="332">
                  <c:v>39326</c:v>
                </c:pt>
                <c:pt idx="333">
                  <c:v>39356</c:v>
                </c:pt>
                <c:pt idx="334">
                  <c:v>39387</c:v>
                </c:pt>
                <c:pt idx="335">
                  <c:v>39417</c:v>
                </c:pt>
                <c:pt idx="336">
                  <c:v>39448</c:v>
                </c:pt>
                <c:pt idx="337">
                  <c:v>39479</c:v>
                </c:pt>
                <c:pt idx="338">
                  <c:v>39508</c:v>
                </c:pt>
                <c:pt idx="339">
                  <c:v>39539</c:v>
                </c:pt>
                <c:pt idx="340">
                  <c:v>39569</c:v>
                </c:pt>
                <c:pt idx="341">
                  <c:v>39600</c:v>
                </c:pt>
                <c:pt idx="342">
                  <c:v>39630</c:v>
                </c:pt>
                <c:pt idx="343">
                  <c:v>39661</c:v>
                </c:pt>
                <c:pt idx="344">
                  <c:v>39692</c:v>
                </c:pt>
                <c:pt idx="345">
                  <c:v>39722</c:v>
                </c:pt>
                <c:pt idx="346">
                  <c:v>39753</c:v>
                </c:pt>
                <c:pt idx="347">
                  <c:v>39783</c:v>
                </c:pt>
                <c:pt idx="348">
                  <c:v>39814</c:v>
                </c:pt>
                <c:pt idx="349">
                  <c:v>39845</c:v>
                </c:pt>
                <c:pt idx="350">
                  <c:v>39873</c:v>
                </c:pt>
                <c:pt idx="351">
                  <c:v>39904</c:v>
                </c:pt>
                <c:pt idx="352">
                  <c:v>39934</c:v>
                </c:pt>
                <c:pt idx="353">
                  <c:v>39965</c:v>
                </c:pt>
                <c:pt idx="354">
                  <c:v>39995</c:v>
                </c:pt>
                <c:pt idx="355">
                  <c:v>40026</c:v>
                </c:pt>
                <c:pt idx="356">
                  <c:v>40057</c:v>
                </c:pt>
                <c:pt idx="357">
                  <c:v>40087</c:v>
                </c:pt>
                <c:pt idx="358">
                  <c:v>40118</c:v>
                </c:pt>
                <c:pt idx="359">
                  <c:v>40148</c:v>
                </c:pt>
                <c:pt idx="360">
                  <c:v>40179</c:v>
                </c:pt>
                <c:pt idx="361">
                  <c:v>40210</c:v>
                </c:pt>
                <c:pt idx="362">
                  <c:v>40238</c:v>
                </c:pt>
                <c:pt idx="363">
                  <c:v>40269</c:v>
                </c:pt>
                <c:pt idx="364">
                  <c:v>40299</c:v>
                </c:pt>
                <c:pt idx="365">
                  <c:v>40330</c:v>
                </c:pt>
                <c:pt idx="366">
                  <c:v>40360</c:v>
                </c:pt>
                <c:pt idx="367">
                  <c:v>40391</c:v>
                </c:pt>
                <c:pt idx="368">
                  <c:v>40422</c:v>
                </c:pt>
                <c:pt idx="369">
                  <c:v>40452</c:v>
                </c:pt>
                <c:pt idx="370">
                  <c:v>40483</c:v>
                </c:pt>
                <c:pt idx="371">
                  <c:v>40513</c:v>
                </c:pt>
                <c:pt idx="372">
                  <c:v>40544</c:v>
                </c:pt>
                <c:pt idx="373">
                  <c:v>40575</c:v>
                </c:pt>
                <c:pt idx="374">
                  <c:v>40603</c:v>
                </c:pt>
                <c:pt idx="375">
                  <c:v>40634</c:v>
                </c:pt>
                <c:pt idx="376">
                  <c:v>40664</c:v>
                </c:pt>
                <c:pt idx="377">
                  <c:v>40695</c:v>
                </c:pt>
                <c:pt idx="378">
                  <c:v>40725</c:v>
                </c:pt>
                <c:pt idx="379">
                  <c:v>40756</c:v>
                </c:pt>
                <c:pt idx="380">
                  <c:v>40787</c:v>
                </c:pt>
                <c:pt idx="381">
                  <c:v>40817</c:v>
                </c:pt>
                <c:pt idx="382">
                  <c:v>40848</c:v>
                </c:pt>
                <c:pt idx="383">
                  <c:v>40878</c:v>
                </c:pt>
                <c:pt idx="384">
                  <c:v>40909</c:v>
                </c:pt>
                <c:pt idx="385">
                  <c:v>40940</c:v>
                </c:pt>
                <c:pt idx="386">
                  <c:v>40969</c:v>
                </c:pt>
                <c:pt idx="387">
                  <c:v>41000</c:v>
                </c:pt>
                <c:pt idx="388">
                  <c:v>41030</c:v>
                </c:pt>
                <c:pt idx="389">
                  <c:v>41061</c:v>
                </c:pt>
                <c:pt idx="390">
                  <c:v>41091</c:v>
                </c:pt>
                <c:pt idx="391">
                  <c:v>41122</c:v>
                </c:pt>
                <c:pt idx="392">
                  <c:v>41153</c:v>
                </c:pt>
                <c:pt idx="393">
                  <c:v>41183</c:v>
                </c:pt>
                <c:pt idx="394">
                  <c:v>41214</c:v>
                </c:pt>
                <c:pt idx="395">
                  <c:v>41244</c:v>
                </c:pt>
                <c:pt idx="396">
                  <c:v>41275</c:v>
                </c:pt>
                <c:pt idx="397">
                  <c:v>41306</c:v>
                </c:pt>
                <c:pt idx="398">
                  <c:v>41337</c:v>
                </c:pt>
                <c:pt idx="399">
                  <c:v>41368</c:v>
                </c:pt>
                <c:pt idx="400">
                  <c:v>41398</c:v>
                </c:pt>
                <c:pt idx="401">
                  <c:v>41429</c:v>
                </c:pt>
                <c:pt idx="402">
                  <c:v>41459</c:v>
                </c:pt>
                <c:pt idx="403">
                  <c:v>41490</c:v>
                </c:pt>
                <c:pt idx="404">
                  <c:v>41521</c:v>
                </c:pt>
                <c:pt idx="405">
                  <c:v>41551</c:v>
                </c:pt>
                <c:pt idx="406">
                  <c:v>41582</c:v>
                </c:pt>
                <c:pt idx="407">
                  <c:v>41612</c:v>
                </c:pt>
                <c:pt idx="408">
                  <c:v>41643</c:v>
                </c:pt>
                <c:pt idx="409">
                  <c:v>41674</c:v>
                </c:pt>
                <c:pt idx="410">
                  <c:v>41702</c:v>
                </c:pt>
                <c:pt idx="411">
                  <c:v>41733</c:v>
                </c:pt>
                <c:pt idx="412">
                  <c:v>41763</c:v>
                </c:pt>
                <c:pt idx="413">
                  <c:v>41794</c:v>
                </c:pt>
                <c:pt idx="414">
                  <c:v>41824</c:v>
                </c:pt>
                <c:pt idx="415">
                  <c:v>41855</c:v>
                </c:pt>
                <c:pt idx="416">
                  <c:v>41886</c:v>
                </c:pt>
                <c:pt idx="417">
                  <c:v>41916</c:v>
                </c:pt>
                <c:pt idx="418">
                  <c:v>41947</c:v>
                </c:pt>
                <c:pt idx="419">
                  <c:v>41977</c:v>
                </c:pt>
                <c:pt idx="420">
                  <c:v>42008</c:v>
                </c:pt>
                <c:pt idx="421">
                  <c:v>42039</c:v>
                </c:pt>
                <c:pt idx="422">
                  <c:v>42067</c:v>
                </c:pt>
                <c:pt idx="423">
                  <c:v>42098</c:v>
                </c:pt>
                <c:pt idx="424">
                  <c:v>42128</c:v>
                </c:pt>
                <c:pt idx="425">
                  <c:v>42159</c:v>
                </c:pt>
                <c:pt idx="426">
                  <c:v>42189</c:v>
                </c:pt>
                <c:pt idx="427">
                  <c:v>42220</c:v>
                </c:pt>
                <c:pt idx="428">
                  <c:v>42251</c:v>
                </c:pt>
                <c:pt idx="429">
                  <c:v>42281</c:v>
                </c:pt>
                <c:pt idx="430">
                  <c:v>42312</c:v>
                </c:pt>
                <c:pt idx="431">
                  <c:v>42342</c:v>
                </c:pt>
                <c:pt idx="432">
                  <c:v>42373</c:v>
                </c:pt>
                <c:pt idx="433">
                  <c:v>42404</c:v>
                </c:pt>
                <c:pt idx="434">
                  <c:v>42433</c:v>
                </c:pt>
                <c:pt idx="435">
                  <c:v>42464</c:v>
                </c:pt>
                <c:pt idx="436">
                  <c:v>42494</c:v>
                </c:pt>
                <c:pt idx="437">
                  <c:v>42525</c:v>
                </c:pt>
                <c:pt idx="438">
                  <c:v>42555</c:v>
                </c:pt>
                <c:pt idx="439">
                  <c:v>42586</c:v>
                </c:pt>
              </c:numCache>
            </c:numRef>
          </c:cat>
          <c:val>
            <c:numRef>
              <c:f>Sheet1!$C$2:$C$441</c:f>
              <c:numCache>
                <c:formatCode>General</c:formatCode>
                <c:ptCount val="440"/>
                <c:pt idx="0">
                  <c:v>5.3749769999999995E-2</c:v>
                </c:pt>
                <c:pt idx="1">
                  <c:v>5.4129129999999998E-2</c:v>
                </c:pt>
                <c:pt idx="2">
                  <c:v>5.4139079999999999E-2</c:v>
                </c:pt>
                <c:pt idx="3">
                  <c:v>5.3960040000000001E-2</c:v>
                </c:pt>
                <c:pt idx="4">
                  <c:v>5.3982820000000001E-2</c:v>
                </c:pt>
                <c:pt idx="5">
                  <c:v>5.3784120000000005E-2</c:v>
                </c:pt>
                <c:pt idx="6">
                  <c:v>5.405161E-2</c:v>
                </c:pt>
                <c:pt idx="7">
                  <c:v>5.4414110000000002E-2</c:v>
                </c:pt>
                <c:pt idx="8">
                  <c:v>5.439128E-2</c:v>
                </c:pt>
                <c:pt idx="9">
                  <c:v>5.4357300000000004E-2</c:v>
                </c:pt>
                <c:pt idx="10">
                  <c:v>5.4445859999999999E-2</c:v>
                </c:pt>
                <c:pt idx="11">
                  <c:v>5.4970049999999999E-2</c:v>
                </c:pt>
                <c:pt idx="12">
                  <c:v>5.5491180000000001E-2</c:v>
                </c:pt>
                <c:pt idx="13">
                  <c:v>5.5811349999999996E-2</c:v>
                </c:pt>
                <c:pt idx="14">
                  <c:v>5.6282220000000001E-2</c:v>
                </c:pt>
                <c:pt idx="15">
                  <c:v>5.712532E-2</c:v>
                </c:pt>
                <c:pt idx="16">
                  <c:v>5.7767160000000005E-2</c:v>
                </c:pt>
                <c:pt idx="17">
                  <c:v>5.8742010000000004E-2</c:v>
                </c:pt>
                <c:pt idx="18">
                  <c:v>5.9044699999999999E-2</c:v>
                </c:pt>
                <c:pt idx="19">
                  <c:v>5.9299190000000002E-2</c:v>
                </c:pt>
                <c:pt idx="20">
                  <c:v>6.0194749999999998E-2</c:v>
                </c:pt>
                <c:pt idx="21">
                  <c:v>6.0627359999999998E-2</c:v>
                </c:pt>
                <c:pt idx="22">
                  <c:v>6.0757360000000003E-2</c:v>
                </c:pt>
                <c:pt idx="23">
                  <c:v>6.0928000000000003E-2</c:v>
                </c:pt>
                <c:pt idx="24">
                  <c:v>6.1196099999999996E-2</c:v>
                </c:pt>
                <c:pt idx="25">
                  <c:v>6.1468809999999999E-2</c:v>
                </c:pt>
                <c:pt idx="26">
                  <c:v>6.1625249999999999E-2</c:v>
                </c:pt>
                <c:pt idx="27">
                  <c:v>6.2254830000000004E-2</c:v>
                </c:pt>
                <c:pt idx="28">
                  <c:v>6.2849210000000003E-2</c:v>
                </c:pt>
                <c:pt idx="29">
                  <c:v>6.3485420000000001E-2</c:v>
                </c:pt>
                <c:pt idx="30">
                  <c:v>6.4340660000000008E-2</c:v>
                </c:pt>
                <c:pt idx="31">
                  <c:v>6.4804379999999995E-2</c:v>
                </c:pt>
                <c:pt idx="32">
                  <c:v>6.5141160000000004E-2</c:v>
                </c:pt>
                <c:pt idx="33">
                  <c:v>6.5446129999999991E-2</c:v>
                </c:pt>
                <c:pt idx="34">
                  <c:v>6.5640309999999993E-2</c:v>
                </c:pt>
                <c:pt idx="35">
                  <c:v>6.6348299999999999E-2</c:v>
                </c:pt>
                <c:pt idx="36">
                  <c:v>6.6726229999999997E-2</c:v>
                </c:pt>
                <c:pt idx="37">
                  <c:v>6.6756200000000002E-2</c:v>
                </c:pt>
                <c:pt idx="38">
                  <c:v>6.7541539999999997E-2</c:v>
                </c:pt>
                <c:pt idx="39">
                  <c:v>6.8403339999999993E-2</c:v>
                </c:pt>
                <c:pt idx="40">
                  <c:v>6.888553E-2</c:v>
                </c:pt>
                <c:pt idx="41">
                  <c:v>7.0280800000000004E-2</c:v>
                </c:pt>
                <c:pt idx="42">
                  <c:v>7.1540339999999994E-2</c:v>
                </c:pt>
                <c:pt idx="43">
                  <c:v>7.2565929999999987E-2</c:v>
                </c:pt>
                <c:pt idx="44">
                  <c:v>7.3563889999999993E-2</c:v>
                </c:pt>
                <c:pt idx="45">
                  <c:v>7.5122160000000007E-2</c:v>
                </c:pt>
                <c:pt idx="46">
                  <c:v>7.6786939999999998E-2</c:v>
                </c:pt>
                <c:pt idx="47">
                  <c:v>7.9027249999999993E-2</c:v>
                </c:pt>
                <c:pt idx="48">
                  <c:v>7.9113940000000008E-2</c:v>
                </c:pt>
                <c:pt idx="49">
                  <c:v>8.0704490000000004E-2</c:v>
                </c:pt>
                <c:pt idx="50">
                  <c:v>8.305709E-2</c:v>
                </c:pt>
                <c:pt idx="51">
                  <c:v>8.4327070000000004E-2</c:v>
                </c:pt>
                <c:pt idx="52">
                  <c:v>8.7090050000000002E-2</c:v>
                </c:pt>
                <c:pt idx="53">
                  <c:v>8.9418949999999997E-2</c:v>
                </c:pt>
                <c:pt idx="54">
                  <c:v>9.0385670000000001E-2</c:v>
                </c:pt>
                <c:pt idx="55">
                  <c:v>9.2431689999999997E-2</c:v>
                </c:pt>
                <c:pt idx="56">
                  <c:v>9.4471910000000006E-2</c:v>
                </c:pt>
                <c:pt idx="57">
                  <c:v>9.6233109999999997E-2</c:v>
                </c:pt>
                <c:pt idx="58">
                  <c:v>9.8135899999999998E-2</c:v>
                </c:pt>
                <c:pt idx="59">
                  <c:v>0.10038563</c:v>
                </c:pt>
                <c:pt idx="60">
                  <c:v>0.10284183</c:v>
                </c:pt>
                <c:pt idx="61">
                  <c:v>0.10534046000000001</c:v>
                </c:pt>
                <c:pt idx="62">
                  <c:v>0.10795035</c:v>
                </c:pt>
                <c:pt idx="63">
                  <c:v>0.11006839</c:v>
                </c:pt>
                <c:pt idx="64">
                  <c:v>0.11115628999999999</c:v>
                </c:pt>
                <c:pt idx="65">
                  <c:v>0.11239547999999999</c:v>
                </c:pt>
                <c:pt idx="66">
                  <c:v>0.11413431</c:v>
                </c:pt>
                <c:pt idx="67">
                  <c:v>0.11599369999999999</c:v>
                </c:pt>
                <c:pt idx="68">
                  <c:v>0.11833614000000001</c:v>
                </c:pt>
                <c:pt idx="69">
                  <c:v>0.12023605999999999</c:v>
                </c:pt>
                <c:pt idx="70">
                  <c:v>0.12254642</c:v>
                </c:pt>
                <c:pt idx="71">
                  <c:v>0.1244658</c:v>
                </c:pt>
                <c:pt idx="72">
                  <c:v>0.12708832</c:v>
                </c:pt>
                <c:pt idx="73">
                  <c:v>0.12879756000000001</c:v>
                </c:pt>
                <c:pt idx="74">
                  <c:v>0.13017798999999999</c:v>
                </c:pt>
                <c:pt idx="75">
                  <c:v>0.13204035</c:v>
                </c:pt>
                <c:pt idx="76">
                  <c:v>0.13359910999999999</c:v>
                </c:pt>
                <c:pt idx="77">
                  <c:v>0.13440945000000001</c:v>
                </c:pt>
                <c:pt idx="78">
                  <c:v>0.13566106999999999</c:v>
                </c:pt>
                <c:pt idx="79">
                  <c:v>0.13685857000000001</c:v>
                </c:pt>
                <c:pt idx="80">
                  <c:v>0.13724737000000001</c:v>
                </c:pt>
                <c:pt idx="81">
                  <c:v>0.13890654</c:v>
                </c:pt>
                <c:pt idx="82">
                  <c:v>0.13996312</c:v>
                </c:pt>
                <c:pt idx="83">
                  <c:v>0.14106815</c:v>
                </c:pt>
                <c:pt idx="84">
                  <c:v>0.14110787</c:v>
                </c:pt>
                <c:pt idx="85">
                  <c:v>0.14242395000000002</c:v>
                </c:pt>
                <c:pt idx="86">
                  <c:v>0.14310173000000001</c:v>
                </c:pt>
                <c:pt idx="87">
                  <c:v>0.14549185000000001</c:v>
                </c:pt>
                <c:pt idx="88">
                  <c:v>0.14730650000000001</c:v>
                </c:pt>
                <c:pt idx="89">
                  <c:v>0.14983378999999999</c:v>
                </c:pt>
                <c:pt idx="90">
                  <c:v>0.15239741000000001</c:v>
                </c:pt>
                <c:pt idx="91">
                  <c:v>0.15387120000000001</c:v>
                </c:pt>
                <c:pt idx="92">
                  <c:v>0.15646089000000002</c:v>
                </c:pt>
                <c:pt idx="93">
                  <c:v>0.15807432999999999</c:v>
                </c:pt>
                <c:pt idx="94">
                  <c:v>0.15801895000000002</c:v>
                </c:pt>
                <c:pt idx="95">
                  <c:v>0.16085391000000002</c:v>
                </c:pt>
                <c:pt idx="96">
                  <c:v>0.16468189999999999</c:v>
                </c:pt>
                <c:pt idx="97">
                  <c:v>0.16595732999999999</c:v>
                </c:pt>
                <c:pt idx="98">
                  <c:v>0.16752590000000001</c:v>
                </c:pt>
                <c:pt idx="99">
                  <c:v>0.16909073000000002</c:v>
                </c:pt>
                <c:pt idx="100">
                  <c:v>0.17074957999999998</c:v>
                </c:pt>
                <c:pt idx="101">
                  <c:v>0.17296317999999999</c:v>
                </c:pt>
                <c:pt idx="102">
                  <c:v>0.17401926999999998</c:v>
                </c:pt>
                <c:pt idx="103">
                  <c:v>0.17586892000000001</c:v>
                </c:pt>
                <c:pt idx="104">
                  <c:v>0.17748011999999999</c:v>
                </c:pt>
                <c:pt idx="105">
                  <c:v>0.17983214</c:v>
                </c:pt>
                <c:pt idx="106">
                  <c:v>0.18301110999999998</c:v>
                </c:pt>
                <c:pt idx="107">
                  <c:v>0.18459312</c:v>
                </c:pt>
                <c:pt idx="108">
                  <c:v>0.18572307000000002</c:v>
                </c:pt>
                <c:pt idx="109">
                  <c:v>0.1876148</c:v>
                </c:pt>
                <c:pt idx="110">
                  <c:v>0.19092408999999999</c:v>
                </c:pt>
                <c:pt idx="111">
                  <c:v>0.19314159</c:v>
                </c:pt>
                <c:pt idx="112">
                  <c:v>0.19515598000000001</c:v>
                </c:pt>
                <c:pt idx="113">
                  <c:v>0.19768395000000002</c:v>
                </c:pt>
                <c:pt idx="114">
                  <c:v>0.19952882</c:v>
                </c:pt>
                <c:pt idx="115">
                  <c:v>0.20186261</c:v>
                </c:pt>
                <c:pt idx="116">
                  <c:v>0.20317698000000001</c:v>
                </c:pt>
                <c:pt idx="117">
                  <c:v>0.20492585999999999</c:v>
                </c:pt>
                <c:pt idx="118">
                  <c:v>0.20762529999999998</c:v>
                </c:pt>
                <c:pt idx="119">
                  <c:v>0.21122982999999998</c:v>
                </c:pt>
                <c:pt idx="120">
                  <c:v>0.21364743999999999</c:v>
                </c:pt>
                <c:pt idx="121">
                  <c:v>0.21650457000000001</c:v>
                </c:pt>
                <c:pt idx="122">
                  <c:v>0.21758937</c:v>
                </c:pt>
                <c:pt idx="123">
                  <c:v>0.21976962</c:v>
                </c:pt>
                <c:pt idx="124">
                  <c:v>0.22327619000000001</c:v>
                </c:pt>
                <c:pt idx="125">
                  <c:v>0.22566482000000002</c:v>
                </c:pt>
                <c:pt idx="126">
                  <c:v>0.22958626000000001</c:v>
                </c:pt>
                <c:pt idx="127">
                  <c:v>0.23241491</c:v>
                </c:pt>
                <c:pt idx="128">
                  <c:v>0.23472503</c:v>
                </c:pt>
                <c:pt idx="129">
                  <c:v>0.23617064000000002</c:v>
                </c:pt>
                <c:pt idx="130">
                  <c:v>0.23929412</c:v>
                </c:pt>
                <c:pt idx="131">
                  <c:v>0.23864262</c:v>
                </c:pt>
                <c:pt idx="132">
                  <c:v>0.23871483999999998</c:v>
                </c:pt>
                <c:pt idx="133">
                  <c:v>0.24228812</c:v>
                </c:pt>
                <c:pt idx="134">
                  <c:v>0.24684076000000002</c:v>
                </c:pt>
                <c:pt idx="135">
                  <c:v>0.24874389000000002</c:v>
                </c:pt>
                <c:pt idx="136">
                  <c:v>0.25093103</c:v>
                </c:pt>
                <c:pt idx="137">
                  <c:v>0.25224644000000002</c:v>
                </c:pt>
                <c:pt idx="138">
                  <c:v>0.25372026000000003</c:v>
                </c:pt>
                <c:pt idx="139">
                  <c:v>0.25589274000000001</c:v>
                </c:pt>
                <c:pt idx="140">
                  <c:v>0.25881221999999998</c:v>
                </c:pt>
                <c:pt idx="141">
                  <c:v>0.26134824000000001</c:v>
                </c:pt>
                <c:pt idx="142">
                  <c:v>0.26277728</c:v>
                </c:pt>
                <c:pt idx="143">
                  <c:v>0.26376854999999999</c:v>
                </c:pt>
                <c:pt idx="144">
                  <c:v>0.26538648999999997</c:v>
                </c:pt>
                <c:pt idx="145">
                  <c:v>0.26648212999999998</c:v>
                </c:pt>
                <c:pt idx="146">
                  <c:v>0.26675569999999998</c:v>
                </c:pt>
                <c:pt idx="147">
                  <c:v>0.26782922999999997</c:v>
                </c:pt>
                <c:pt idx="148">
                  <c:v>0.26875179999999999</c:v>
                </c:pt>
                <c:pt idx="149">
                  <c:v>0.27070762999999998</c:v>
                </c:pt>
                <c:pt idx="150">
                  <c:v>0.27081759000000005</c:v>
                </c:pt>
                <c:pt idx="151">
                  <c:v>0.2720805</c:v>
                </c:pt>
                <c:pt idx="152">
                  <c:v>0.27317696000000002</c:v>
                </c:pt>
                <c:pt idx="153">
                  <c:v>0.27520764000000003</c:v>
                </c:pt>
                <c:pt idx="154">
                  <c:v>0.27545975</c:v>
                </c:pt>
                <c:pt idx="155">
                  <c:v>0.27844966999999998</c:v>
                </c:pt>
                <c:pt idx="156">
                  <c:v>0.28099480999999998</c:v>
                </c:pt>
                <c:pt idx="157">
                  <c:v>0.28353125000000001</c:v>
                </c:pt>
                <c:pt idx="158">
                  <c:v>0.28489040999999998</c:v>
                </c:pt>
                <c:pt idx="159">
                  <c:v>0.28697613</c:v>
                </c:pt>
                <c:pt idx="160">
                  <c:v>0.28847063000000001</c:v>
                </c:pt>
                <c:pt idx="161">
                  <c:v>0.28996125</c:v>
                </c:pt>
                <c:pt idx="162">
                  <c:v>0.29423200999999999</c:v>
                </c:pt>
                <c:pt idx="163">
                  <c:v>0.29626416999999999</c:v>
                </c:pt>
                <c:pt idx="164">
                  <c:v>0.29944798</c:v>
                </c:pt>
                <c:pt idx="165">
                  <c:v>0.30165409000000004</c:v>
                </c:pt>
                <c:pt idx="166">
                  <c:v>0.30656401</c:v>
                </c:pt>
                <c:pt idx="167">
                  <c:v>0.30990802000000001</c:v>
                </c:pt>
                <c:pt idx="168">
                  <c:v>0.31252166999999997</c:v>
                </c:pt>
                <c:pt idx="169">
                  <c:v>0.31541371999999995</c:v>
                </c:pt>
                <c:pt idx="170">
                  <c:v>0.31977737000000001</c:v>
                </c:pt>
                <c:pt idx="171">
                  <c:v>0.32501574</c:v>
                </c:pt>
                <c:pt idx="172">
                  <c:v>0.32909763000000003</c:v>
                </c:pt>
                <c:pt idx="173">
                  <c:v>0.33485280000000001</c:v>
                </c:pt>
                <c:pt idx="174">
                  <c:v>0.33994547999999997</c:v>
                </c:pt>
                <c:pt idx="175">
                  <c:v>0.3476707</c:v>
                </c:pt>
                <c:pt idx="176">
                  <c:v>0.35008391</c:v>
                </c:pt>
                <c:pt idx="177">
                  <c:v>0.35277903000000005</c:v>
                </c:pt>
                <c:pt idx="178">
                  <c:v>0.36259271999999998</c:v>
                </c:pt>
                <c:pt idx="179">
                  <c:v>0.36556956000000002</c:v>
                </c:pt>
                <c:pt idx="180">
                  <c:v>0.37200316999999999</c:v>
                </c:pt>
                <c:pt idx="181">
                  <c:v>0.37810337999999999</c:v>
                </c:pt>
                <c:pt idx="182">
                  <c:v>0.38555992</c:v>
                </c:pt>
                <c:pt idx="183">
                  <c:v>0.38974358000000003</c:v>
                </c:pt>
                <c:pt idx="184">
                  <c:v>0.39816396999999998</c:v>
                </c:pt>
                <c:pt idx="185">
                  <c:v>0.40608742999999997</c:v>
                </c:pt>
                <c:pt idx="186">
                  <c:v>0.40914128999999999</c:v>
                </c:pt>
                <c:pt idx="187">
                  <c:v>0.41756573999999996</c:v>
                </c:pt>
                <c:pt idx="188">
                  <c:v>0.42903215</c:v>
                </c:pt>
                <c:pt idx="189">
                  <c:v>0.43345042</c:v>
                </c:pt>
                <c:pt idx="190">
                  <c:v>0.43674015999999999</c:v>
                </c:pt>
                <c:pt idx="191">
                  <c:v>0.44392009000000004</c:v>
                </c:pt>
                <c:pt idx="192">
                  <c:v>0.44999467999999998</c:v>
                </c:pt>
                <c:pt idx="193">
                  <c:v>0.45559738</c:v>
                </c:pt>
                <c:pt idx="194">
                  <c:v>0.46159195000000003</c:v>
                </c:pt>
                <c:pt idx="195">
                  <c:v>0.46578159000000002</c:v>
                </c:pt>
                <c:pt idx="196">
                  <c:v>0.47065978999999997</c:v>
                </c:pt>
                <c:pt idx="197">
                  <c:v>0.47426235999999999</c:v>
                </c:pt>
                <c:pt idx="198">
                  <c:v>0.47926700999999999</c:v>
                </c:pt>
                <c:pt idx="199">
                  <c:v>0.48329310999999997</c:v>
                </c:pt>
                <c:pt idx="200">
                  <c:v>0.48628481000000001</c:v>
                </c:pt>
                <c:pt idx="201">
                  <c:v>0.49044162000000002</c:v>
                </c:pt>
                <c:pt idx="202">
                  <c:v>0.49751148000000001</c:v>
                </c:pt>
                <c:pt idx="203">
                  <c:v>0.50751657000000006</c:v>
                </c:pt>
                <c:pt idx="204">
                  <c:v>0.51047026000000006</c:v>
                </c:pt>
                <c:pt idx="205">
                  <c:v>0.51171354999999996</c:v>
                </c:pt>
                <c:pt idx="206">
                  <c:v>0.51195608999999997</c:v>
                </c:pt>
                <c:pt idx="207">
                  <c:v>0.51186456999999996</c:v>
                </c:pt>
                <c:pt idx="208">
                  <c:v>0.51448110999999996</c:v>
                </c:pt>
                <c:pt idx="209">
                  <c:v>0.51556617999999999</c:v>
                </c:pt>
                <c:pt idx="210">
                  <c:v>0.52089635000000001</c:v>
                </c:pt>
                <c:pt idx="211">
                  <c:v>0.52444478000000005</c:v>
                </c:pt>
                <c:pt idx="212">
                  <c:v>0.52872240000000004</c:v>
                </c:pt>
                <c:pt idx="213">
                  <c:v>0.53204428000000004</c:v>
                </c:pt>
                <c:pt idx="214">
                  <c:v>0.53480780000000006</c:v>
                </c:pt>
                <c:pt idx="215">
                  <c:v>0.54000556000000011</c:v>
                </c:pt>
                <c:pt idx="216">
                  <c:v>0.53794246000000001</c:v>
                </c:pt>
                <c:pt idx="217">
                  <c:v>0.53889429</c:v>
                </c:pt>
                <c:pt idx="218">
                  <c:v>0.54144751000000002</c:v>
                </c:pt>
                <c:pt idx="219">
                  <c:v>0.56090682999999997</c:v>
                </c:pt>
                <c:pt idx="220">
                  <c:v>0.55983413000000004</c:v>
                </c:pt>
                <c:pt idx="221">
                  <c:v>0.56155044999999992</c:v>
                </c:pt>
                <c:pt idx="222">
                  <c:v>0.56055393999999992</c:v>
                </c:pt>
                <c:pt idx="223">
                  <c:v>0.56442040999999998</c:v>
                </c:pt>
                <c:pt idx="224">
                  <c:v>0.5686156899999999</c:v>
                </c:pt>
                <c:pt idx="225">
                  <c:v>0.57228933999999998</c:v>
                </c:pt>
                <c:pt idx="226">
                  <c:v>0.57120778999999999</c:v>
                </c:pt>
                <c:pt idx="227">
                  <c:v>0.58141478000000002</c:v>
                </c:pt>
                <c:pt idx="228">
                  <c:v>0.58517701</c:v>
                </c:pt>
                <c:pt idx="229">
                  <c:v>0.58545404000000001</c:v>
                </c:pt>
                <c:pt idx="230">
                  <c:v>0.58515721999999992</c:v>
                </c:pt>
                <c:pt idx="231">
                  <c:v>0.58573442000000009</c:v>
                </c:pt>
                <c:pt idx="232">
                  <c:v>0.58837768999999995</c:v>
                </c:pt>
                <c:pt idx="233">
                  <c:v>0.59461074000000003</c:v>
                </c:pt>
                <c:pt idx="234">
                  <c:v>0.60099537999999997</c:v>
                </c:pt>
                <c:pt idx="235">
                  <c:v>0.60352893000000007</c:v>
                </c:pt>
                <c:pt idx="236">
                  <c:v>0.60688656000000007</c:v>
                </c:pt>
                <c:pt idx="237">
                  <c:v>0.60814154000000009</c:v>
                </c:pt>
                <c:pt idx="238">
                  <c:v>0.61010182999999996</c:v>
                </c:pt>
                <c:pt idx="239">
                  <c:v>0.61069646999999994</c:v>
                </c:pt>
                <c:pt idx="240">
                  <c:v>0.61484654999999999</c:v>
                </c:pt>
                <c:pt idx="241">
                  <c:v>0.61733256000000003</c:v>
                </c:pt>
                <c:pt idx="242">
                  <c:v>0.62251097</c:v>
                </c:pt>
                <c:pt idx="243">
                  <c:v>0.62573593999999999</c:v>
                </c:pt>
                <c:pt idx="244">
                  <c:v>0.63185714999999998</c:v>
                </c:pt>
                <c:pt idx="245">
                  <c:v>0.63915854999999999</c:v>
                </c:pt>
                <c:pt idx="246">
                  <c:v>0.64692700999999997</c:v>
                </c:pt>
                <c:pt idx="247">
                  <c:v>0.65602189</c:v>
                </c:pt>
                <c:pt idx="248">
                  <c:v>0.6619968100000001</c:v>
                </c:pt>
                <c:pt idx="249">
                  <c:v>0.66794815000000007</c:v>
                </c:pt>
                <c:pt idx="250">
                  <c:v>0.67399474000000004</c:v>
                </c:pt>
                <c:pt idx="251">
                  <c:v>0.68264636999999995</c:v>
                </c:pt>
                <c:pt idx="252">
                  <c:v>0.68676150000000002</c:v>
                </c:pt>
                <c:pt idx="253">
                  <c:v>0.69798251</c:v>
                </c:pt>
                <c:pt idx="254">
                  <c:v>0.70256077000000006</c:v>
                </c:pt>
                <c:pt idx="255">
                  <c:v>0.70744702000000004</c:v>
                </c:pt>
                <c:pt idx="256">
                  <c:v>0.70959051000000006</c:v>
                </c:pt>
                <c:pt idx="257">
                  <c:v>0.71200255000000001</c:v>
                </c:pt>
                <c:pt idx="258">
                  <c:v>0.70789002000000001</c:v>
                </c:pt>
                <c:pt idx="259">
                  <c:v>0.70669134</c:v>
                </c:pt>
                <c:pt idx="260">
                  <c:v>0.70726263</c:v>
                </c:pt>
                <c:pt idx="261">
                  <c:v>0.70540851999999998</c:v>
                </c:pt>
                <c:pt idx="262">
                  <c:v>0.71265873999999996</c:v>
                </c:pt>
                <c:pt idx="263">
                  <c:v>0.71484073000000004</c:v>
                </c:pt>
                <c:pt idx="264">
                  <c:v>0.71478149999999996</c:v>
                </c:pt>
                <c:pt idx="265">
                  <c:v>0.71482210000000002</c:v>
                </c:pt>
                <c:pt idx="266">
                  <c:v>0.71995604000000002</c:v>
                </c:pt>
                <c:pt idx="267">
                  <c:v>0.72522769999999992</c:v>
                </c:pt>
                <c:pt idx="268">
                  <c:v>0.72836409999999996</c:v>
                </c:pt>
                <c:pt idx="269">
                  <c:v>0.73281337999999996</c:v>
                </c:pt>
                <c:pt idx="270">
                  <c:v>0.73626446000000001</c:v>
                </c:pt>
                <c:pt idx="271">
                  <c:v>0.74048944999999999</c:v>
                </c:pt>
                <c:pt idx="272">
                  <c:v>0.74332635999999996</c:v>
                </c:pt>
                <c:pt idx="273">
                  <c:v>0.74793957999999994</c:v>
                </c:pt>
                <c:pt idx="274">
                  <c:v>0.74990621999999996</c:v>
                </c:pt>
                <c:pt idx="275">
                  <c:v>0.75094744999999996</c:v>
                </c:pt>
                <c:pt idx="276">
                  <c:v>0.75478940000000005</c:v>
                </c:pt>
                <c:pt idx="277">
                  <c:v>0.75860134000000001</c:v>
                </c:pt>
                <c:pt idx="278">
                  <c:v>0.75965520999999991</c:v>
                </c:pt>
                <c:pt idx="279">
                  <c:v>0.76075243000000004</c:v>
                </c:pt>
                <c:pt idx="280">
                  <c:v>0.76370473999999999</c:v>
                </c:pt>
                <c:pt idx="281">
                  <c:v>0.76381487999999997</c:v>
                </c:pt>
                <c:pt idx="282">
                  <c:v>0.76438866000000005</c:v>
                </c:pt>
                <c:pt idx="283">
                  <c:v>0.76632440000000002</c:v>
                </c:pt>
                <c:pt idx="284">
                  <c:v>0.76604192000000004</c:v>
                </c:pt>
                <c:pt idx="285">
                  <c:v>0.76553518999999992</c:v>
                </c:pt>
                <c:pt idx="286">
                  <c:v>0.76500792000000006</c:v>
                </c:pt>
                <c:pt idx="287">
                  <c:v>0.76825831000000011</c:v>
                </c:pt>
                <c:pt idx="288">
                  <c:v>0.77067249999999998</c:v>
                </c:pt>
                <c:pt idx="289">
                  <c:v>0.77236227000000002</c:v>
                </c:pt>
                <c:pt idx="290">
                  <c:v>0.77809247999999998</c:v>
                </c:pt>
                <c:pt idx="291">
                  <c:v>0.77555479000000005</c:v>
                </c:pt>
                <c:pt idx="292">
                  <c:v>0.77808865000000005</c:v>
                </c:pt>
                <c:pt idx="293">
                  <c:v>0.77973121999999995</c:v>
                </c:pt>
                <c:pt idx="294">
                  <c:v>0.78608714000000002</c:v>
                </c:pt>
                <c:pt idx="295">
                  <c:v>0.78701166</c:v>
                </c:pt>
                <c:pt idx="296">
                  <c:v>0.79363581000000005</c:v>
                </c:pt>
                <c:pt idx="297">
                  <c:v>0.79669648999999998</c:v>
                </c:pt>
                <c:pt idx="298">
                  <c:v>0.79718496999999999</c:v>
                </c:pt>
                <c:pt idx="299">
                  <c:v>0.79955218000000006</c:v>
                </c:pt>
                <c:pt idx="300">
                  <c:v>0.80463576000000003</c:v>
                </c:pt>
                <c:pt idx="301">
                  <c:v>0.80410729000000003</c:v>
                </c:pt>
                <c:pt idx="302">
                  <c:v>0.80463996999999998</c:v>
                </c:pt>
                <c:pt idx="303">
                  <c:v>0.81055838999999996</c:v>
                </c:pt>
                <c:pt idx="304">
                  <c:v>0.80921155</c:v>
                </c:pt>
                <c:pt idx="305">
                  <c:v>0.81418164999999998</c:v>
                </c:pt>
                <c:pt idx="306">
                  <c:v>0.81490845999999995</c:v>
                </c:pt>
                <c:pt idx="307">
                  <c:v>0.81784241000000002</c:v>
                </c:pt>
                <c:pt idx="308">
                  <c:v>0.81965175000000001</c:v>
                </c:pt>
                <c:pt idx="309">
                  <c:v>0.82108267000000001</c:v>
                </c:pt>
                <c:pt idx="310">
                  <c:v>0.82587807999999996</c:v>
                </c:pt>
                <c:pt idx="311">
                  <c:v>0.82951836000000001</c:v>
                </c:pt>
                <c:pt idx="312">
                  <c:v>0.87957711999999999</c:v>
                </c:pt>
                <c:pt idx="313">
                  <c:v>0.88528973</c:v>
                </c:pt>
                <c:pt idx="314">
                  <c:v>0.88824357999999992</c:v>
                </c:pt>
                <c:pt idx="315">
                  <c:v>0.89352692</c:v>
                </c:pt>
                <c:pt idx="316">
                  <c:v>0.89947133000000001</c:v>
                </c:pt>
                <c:pt idx="317">
                  <c:v>0.89748331000000003</c:v>
                </c:pt>
                <c:pt idx="318">
                  <c:v>0.89867662999999998</c:v>
                </c:pt>
                <c:pt idx="319">
                  <c:v>0.90392428000000002</c:v>
                </c:pt>
                <c:pt idx="320">
                  <c:v>0.90781434999999999</c:v>
                </c:pt>
                <c:pt idx="321">
                  <c:v>0.91161451000000004</c:v>
                </c:pt>
                <c:pt idx="322">
                  <c:v>0.91734618000000001</c:v>
                </c:pt>
                <c:pt idx="323">
                  <c:v>0.92387678000000006</c:v>
                </c:pt>
                <c:pt idx="324">
                  <c:v>0.92795936000000001</c:v>
                </c:pt>
                <c:pt idx="325">
                  <c:v>0.93328825999999998</c:v>
                </c:pt>
                <c:pt idx="326">
                  <c:v>0.93934719999999994</c:v>
                </c:pt>
                <c:pt idx="327">
                  <c:v>0.94272224999999998</c:v>
                </c:pt>
                <c:pt idx="328">
                  <c:v>0.95121823999999999</c:v>
                </c:pt>
                <c:pt idx="329">
                  <c:v>0.95454684000000001</c:v>
                </c:pt>
                <c:pt idx="330">
                  <c:v>0.96030588000000006</c:v>
                </c:pt>
                <c:pt idx="331">
                  <c:v>0.96970255000000005</c:v>
                </c:pt>
                <c:pt idx="332">
                  <c:v>0.97737987000000004</c:v>
                </c:pt>
                <c:pt idx="333">
                  <c:v>0.98507064</c:v>
                </c:pt>
                <c:pt idx="334">
                  <c:v>0.99531099000000001</c:v>
                </c:pt>
                <c:pt idx="335">
                  <c:v>1.0018793000000001</c:v>
                </c:pt>
                <c:pt idx="336">
                  <c:v>1.00877229</c:v>
                </c:pt>
                <c:pt idx="337">
                  <c:v>1.0154400299999999</c:v>
                </c:pt>
                <c:pt idx="338">
                  <c:v>1.0190420200000001</c:v>
                </c:pt>
                <c:pt idx="339">
                  <c:v>1.02180004</c:v>
                </c:pt>
                <c:pt idx="340">
                  <c:v>1.0206232099999999</c:v>
                </c:pt>
                <c:pt idx="341">
                  <c:v>1.02097697</c:v>
                </c:pt>
                <c:pt idx="342">
                  <c:v>1.0209948499999999</c:v>
                </c:pt>
                <c:pt idx="343">
                  <c:v>1.0188533799999999</c:v>
                </c:pt>
                <c:pt idx="344">
                  <c:v>1.0139543199999999</c:v>
                </c:pt>
                <c:pt idx="345">
                  <c:v>1.0185129499999999</c:v>
                </c:pt>
                <c:pt idx="346">
                  <c:v>1.0110165899999999</c:v>
                </c:pt>
                <c:pt idx="347">
                  <c:v>1.0042440400000001</c:v>
                </c:pt>
                <c:pt idx="348">
                  <c:v>1.00708738</c:v>
                </c:pt>
                <c:pt idx="349">
                  <c:v>0.99792521999999995</c:v>
                </c:pt>
                <c:pt idx="350">
                  <c:v>0.98606145999999995</c:v>
                </c:pt>
                <c:pt idx="351">
                  <c:v>0.98128161000000003</c:v>
                </c:pt>
                <c:pt idx="352">
                  <c:v>0.96835706999999993</c:v>
                </c:pt>
                <c:pt idx="353">
                  <c:v>0.96452622999999993</c:v>
                </c:pt>
                <c:pt idx="354">
                  <c:v>0.96121465000000006</c:v>
                </c:pt>
                <c:pt idx="355">
                  <c:v>0.95168906000000009</c:v>
                </c:pt>
                <c:pt idx="356">
                  <c:v>0.94752935999999999</c:v>
                </c:pt>
                <c:pt idx="357">
                  <c:v>0.94031123999999999</c:v>
                </c:pt>
                <c:pt idx="358">
                  <c:v>0.92516487000000003</c:v>
                </c:pt>
                <c:pt idx="359">
                  <c:v>0.91631063000000001</c:v>
                </c:pt>
                <c:pt idx="360">
                  <c:v>0.90966689000000001</c:v>
                </c:pt>
                <c:pt idx="361">
                  <c:v>0.90272396999999993</c:v>
                </c:pt>
                <c:pt idx="362">
                  <c:v>0.89945611999999997</c:v>
                </c:pt>
                <c:pt idx="363">
                  <c:v>0.89488983999999994</c:v>
                </c:pt>
                <c:pt idx="364">
                  <c:v>0.88510306999999999</c:v>
                </c:pt>
                <c:pt idx="365">
                  <c:v>0.87770360000000003</c:v>
                </c:pt>
                <c:pt idx="366">
                  <c:v>0.87210226000000002</c:v>
                </c:pt>
                <c:pt idx="367">
                  <c:v>0.86611628000000007</c:v>
                </c:pt>
                <c:pt idx="368">
                  <c:v>0.86037012999999996</c:v>
                </c:pt>
                <c:pt idx="369">
                  <c:v>0.85447991000000001</c:v>
                </c:pt>
                <c:pt idx="370">
                  <c:v>0.85085142000000002</c:v>
                </c:pt>
                <c:pt idx="371">
                  <c:v>0.83943867000000005</c:v>
                </c:pt>
                <c:pt idx="372">
                  <c:v>0.83569008</c:v>
                </c:pt>
                <c:pt idx="373">
                  <c:v>0.83431188000000001</c:v>
                </c:pt>
                <c:pt idx="374">
                  <c:v>0.83686735000000001</c:v>
                </c:pt>
                <c:pt idx="375">
                  <c:v>0.83269424999999997</c:v>
                </c:pt>
                <c:pt idx="376">
                  <c:v>0.83442585000000002</c:v>
                </c:pt>
                <c:pt idx="377">
                  <c:v>0.83699022999999995</c:v>
                </c:pt>
                <c:pt idx="378">
                  <c:v>0.83625998000000001</c:v>
                </c:pt>
                <c:pt idx="379">
                  <c:v>0.83644035999999999</c:v>
                </c:pt>
                <c:pt idx="380">
                  <c:v>0.83798304000000001</c:v>
                </c:pt>
                <c:pt idx="381">
                  <c:v>0.83817770999999996</c:v>
                </c:pt>
                <c:pt idx="382">
                  <c:v>0.84295385</c:v>
                </c:pt>
                <c:pt idx="383">
                  <c:v>0.84153522999999997</c:v>
                </c:pt>
                <c:pt idx="384">
                  <c:v>0.84179426000000002</c:v>
                </c:pt>
                <c:pt idx="385">
                  <c:v>0.84297942000000003</c:v>
                </c:pt>
                <c:pt idx="386">
                  <c:v>0.84263180000000004</c:v>
                </c:pt>
                <c:pt idx="387">
                  <c:v>0.83954092000000002</c:v>
                </c:pt>
                <c:pt idx="388">
                  <c:v>0.84500067000000001</c:v>
                </c:pt>
                <c:pt idx="389">
                  <c:v>0.84325969999999995</c:v>
                </c:pt>
                <c:pt idx="390">
                  <c:v>0.84120684000000001</c:v>
                </c:pt>
                <c:pt idx="391">
                  <c:v>0.84579727999999998</c:v>
                </c:pt>
                <c:pt idx="392">
                  <c:v>0.84509537999999995</c:v>
                </c:pt>
                <c:pt idx="393">
                  <c:v>0.84797376000000002</c:v>
                </c:pt>
                <c:pt idx="394">
                  <c:v>0.85017281</c:v>
                </c:pt>
                <c:pt idx="395">
                  <c:v>0.84573686000000003</c:v>
                </c:pt>
                <c:pt idx="396">
                  <c:v>0.84903920999999993</c:v>
                </c:pt>
                <c:pt idx="397">
                  <c:v>0.8515934300000001</c:v>
                </c:pt>
                <c:pt idx="398">
                  <c:v>0.85024336999999994</c:v>
                </c:pt>
                <c:pt idx="399">
                  <c:v>0.84933776999999999</c:v>
                </c:pt>
                <c:pt idx="400">
                  <c:v>0.85249104000000009</c:v>
                </c:pt>
                <c:pt idx="401">
                  <c:v>0.85094773999999995</c:v>
                </c:pt>
                <c:pt idx="402">
                  <c:v>0.85159744999999998</c:v>
                </c:pt>
                <c:pt idx="403">
                  <c:v>0.85295052999999998</c:v>
                </c:pt>
                <c:pt idx="404">
                  <c:v>0.85374941000000004</c:v>
                </c:pt>
                <c:pt idx="405">
                  <c:v>0.85679598000000001</c:v>
                </c:pt>
                <c:pt idx="406">
                  <c:v>0.85542768999999996</c:v>
                </c:pt>
                <c:pt idx="407">
                  <c:v>0.85769681999999992</c:v>
                </c:pt>
                <c:pt idx="408">
                  <c:v>0.86049878000000002</c:v>
                </c:pt>
                <c:pt idx="409">
                  <c:v>0.86209019999999992</c:v>
                </c:pt>
                <c:pt idx="410">
                  <c:v>0.86421682</c:v>
                </c:pt>
                <c:pt idx="411">
                  <c:v>0.87126917000000004</c:v>
                </c:pt>
                <c:pt idx="412">
                  <c:v>0.87411209000000001</c:v>
                </c:pt>
                <c:pt idx="413">
                  <c:v>0.87596080000000009</c:v>
                </c:pt>
                <c:pt idx="414">
                  <c:v>0.88087542000000008</c:v>
                </c:pt>
                <c:pt idx="415">
                  <c:v>0.88265824999999998</c:v>
                </c:pt>
                <c:pt idx="416">
                  <c:v>0.88375172999999996</c:v>
                </c:pt>
                <c:pt idx="417">
                  <c:v>0.88609467000000008</c:v>
                </c:pt>
                <c:pt idx="418">
                  <c:v>0.88746776000000005</c:v>
                </c:pt>
                <c:pt idx="419">
                  <c:v>0.89151961000000002</c:v>
                </c:pt>
                <c:pt idx="420">
                  <c:v>0.89044253000000007</c:v>
                </c:pt>
                <c:pt idx="421">
                  <c:v>0.8899262</c:v>
                </c:pt>
                <c:pt idx="422">
                  <c:v>0.89592636999999997</c:v>
                </c:pt>
                <c:pt idx="423">
                  <c:v>0.90208279000000002</c:v>
                </c:pt>
                <c:pt idx="424">
                  <c:v>0.90450752000000001</c:v>
                </c:pt>
                <c:pt idx="425">
                  <c:v>0.91149265000000002</c:v>
                </c:pt>
                <c:pt idx="426">
                  <c:v>0.9147233199999999</c:v>
                </c:pt>
                <c:pt idx="427">
                  <c:v>0.91792426000000005</c:v>
                </c:pt>
                <c:pt idx="428">
                  <c:v>0.92423167000000006</c:v>
                </c:pt>
                <c:pt idx="429">
                  <c:v>0.92599502</c:v>
                </c:pt>
                <c:pt idx="430">
                  <c:v>0.93284219999999995</c:v>
                </c:pt>
                <c:pt idx="431">
                  <c:v>0.93787768000000005</c:v>
                </c:pt>
                <c:pt idx="432">
                  <c:v>0.93708148999999996</c:v>
                </c:pt>
                <c:pt idx="433">
                  <c:v>0.93930038000000005</c:v>
                </c:pt>
                <c:pt idx="434">
                  <c:v>0.94905961999999999</c:v>
                </c:pt>
                <c:pt idx="435">
                  <c:v>0.95246726999999998</c:v>
                </c:pt>
                <c:pt idx="436">
                  <c:v>0.95711563</c:v>
                </c:pt>
                <c:pt idx="437">
                  <c:v>0.96622938000000003</c:v>
                </c:pt>
                <c:pt idx="438">
                  <c:v>0.96900444999999991</c:v>
                </c:pt>
                <c:pt idx="439">
                  <c:v>0.97464367000000007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26624"/>
        <c:axId val="34028160"/>
      </c:lineChart>
      <c:dateAx>
        <c:axId val="340266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2700000"/>
          <a:lstStyle/>
          <a:p>
            <a:pPr>
              <a:defRPr sz="1200"/>
            </a:pPr>
            <a:endParaRPr lang="en-US"/>
          </a:p>
        </c:txPr>
        <c:crossAx val="34028160"/>
        <c:crosses val="autoZero"/>
        <c:auto val="1"/>
        <c:lblOffset val="100"/>
        <c:baseTimeUnit val="months"/>
        <c:majorUnit val="12"/>
        <c:majorTimeUnit val="months"/>
        <c:minorUnit val="1"/>
      </c:dateAx>
      <c:valAx>
        <c:axId val="34028160"/>
        <c:scaling>
          <c:orientation val="minMax"/>
          <c:max val="3"/>
          <c:min val="0"/>
        </c:scaling>
        <c:delete val="0"/>
        <c:axPos val="l"/>
        <c:majorGridlines/>
        <c:numFmt formatCode="&quot;$&quot;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4026624"/>
        <c:crosses val="autoZero"/>
        <c:crossBetween val="between"/>
      </c:valAx>
    </c:plotArea>
    <c:legend>
      <c:legendPos val="b"/>
      <c:legendEntry>
        <c:idx val="0"/>
        <c:delete val="1"/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14974755744936E-2"/>
          <c:y val="3.5382102541902889E-2"/>
          <c:w val="0.87327048629701376"/>
          <c:h val="0.788026404774695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strRef>
              <c:f>Sheet1!$A$2:$A$187</c:f>
              <c:strCache>
                <c:ptCount val="186"/>
                <c:pt idx="0">
                  <c:v>1970 Q1</c:v>
                </c:pt>
                <c:pt idx="1">
                  <c:v>1970 Q2</c:v>
                </c:pt>
                <c:pt idx="2">
                  <c:v>1970 Q3</c:v>
                </c:pt>
                <c:pt idx="3">
                  <c:v>1970 Q4</c:v>
                </c:pt>
                <c:pt idx="4">
                  <c:v>1971 Q1</c:v>
                </c:pt>
                <c:pt idx="5">
                  <c:v>1971 Q2</c:v>
                </c:pt>
                <c:pt idx="6">
                  <c:v>1971 Q3</c:v>
                </c:pt>
                <c:pt idx="7">
                  <c:v>1971 Q4</c:v>
                </c:pt>
                <c:pt idx="8">
                  <c:v>1972 Q1</c:v>
                </c:pt>
                <c:pt idx="9">
                  <c:v>1972 Q2</c:v>
                </c:pt>
                <c:pt idx="10">
                  <c:v>1972 Q3</c:v>
                </c:pt>
                <c:pt idx="11">
                  <c:v>1972 Q4</c:v>
                </c:pt>
                <c:pt idx="12">
                  <c:v>1973 Q1</c:v>
                </c:pt>
                <c:pt idx="13">
                  <c:v>1973 Q2</c:v>
                </c:pt>
                <c:pt idx="14">
                  <c:v>1973 Q3</c:v>
                </c:pt>
                <c:pt idx="15">
                  <c:v>1973 Q4</c:v>
                </c:pt>
                <c:pt idx="16">
                  <c:v>1974 Q1</c:v>
                </c:pt>
                <c:pt idx="17">
                  <c:v>1974 Q2</c:v>
                </c:pt>
                <c:pt idx="18">
                  <c:v>1974 Q3</c:v>
                </c:pt>
                <c:pt idx="19">
                  <c:v>1974 Q4</c:v>
                </c:pt>
                <c:pt idx="20">
                  <c:v>1975 Q1</c:v>
                </c:pt>
                <c:pt idx="21">
                  <c:v>1975 Q2</c:v>
                </c:pt>
                <c:pt idx="22">
                  <c:v>1975 Q3</c:v>
                </c:pt>
                <c:pt idx="23">
                  <c:v>1975 Q4</c:v>
                </c:pt>
                <c:pt idx="24">
                  <c:v>1976 Q1</c:v>
                </c:pt>
                <c:pt idx="25">
                  <c:v>1976 Q2</c:v>
                </c:pt>
                <c:pt idx="26">
                  <c:v>1976 Q3</c:v>
                </c:pt>
                <c:pt idx="27">
                  <c:v>1976 Q4</c:v>
                </c:pt>
                <c:pt idx="28">
                  <c:v>1977 Q1</c:v>
                </c:pt>
                <c:pt idx="29">
                  <c:v>1977 Q2</c:v>
                </c:pt>
                <c:pt idx="30">
                  <c:v>1977 Q3</c:v>
                </c:pt>
                <c:pt idx="31">
                  <c:v>1977 Q4</c:v>
                </c:pt>
                <c:pt idx="32">
                  <c:v>1978 Q1</c:v>
                </c:pt>
                <c:pt idx="33">
                  <c:v>1978 Q2</c:v>
                </c:pt>
                <c:pt idx="34">
                  <c:v>1978 Q3</c:v>
                </c:pt>
                <c:pt idx="35">
                  <c:v>1978 Q4</c:v>
                </c:pt>
                <c:pt idx="36">
                  <c:v>1979 Q1</c:v>
                </c:pt>
                <c:pt idx="37">
                  <c:v>1979 Q2</c:v>
                </c:pt>
                <c:pt idx="38">
                  <c:v>1979 Q3</c:v>
                </c:pt>
                <c:pt idx="39">
                  <c:v>1979 Q4</c:v>
                </c:pt>
                <c:pt idx="40">
                  <c:v>1980 Q1</c:v>
                </c:pt>
                <c:pt idx="41">
                  <c:v>1980 Q2</c:v>
                </c:pt>
                <c:pt idx="42">
                  <c:v>1980 Q3</c:v>
                </c:pt>
                <c:pt idx="43">
                  <c:v>1980 Q4</c:v>
                </c:pt>
                <c:pt idx="44">
                  <c:v>1981 Q1</c:v>
                </c:pt>
                <c:pt idx="45">
                  <c:v>1981 Q2</c:v>
                </c:pt>
                <c:pt idx="46">
                  <c:v>1981 Q3</c:v>
                </c:pt>
                <c:pt idx="47">
                  <c:v>1981 Q4</c:v>
                </c:pt>
                <c:pt idx="48">
                  <c:v>1982 Q1</c:v>
                </c:pt>
                <c:pt idx="49">
                  <c:v>1982 Q2</c:v>
                </c:pt>
                <c:pt idx="50">
                  <c:v>1982 Q3</c:v>
                </c:pt>
                <c:pt idx="51">
                  <c:v>1982 Q4</c:v>
                </c:pt>
                <c:pt idx="52">
                  <c:v>1983 Q1</c:v>
                </c:pt>
                <c:pt idx="53">
                  <c:v>1983 Q2</c:v>
                </c:pt>
                <c:pt idx="54">
                  <c:v>1983 Q3</c:v>
                </c:pt>
                <c:pt idx="55">
                  <c:v>1983 Q4</c:v>
                </c:pt>
                <c:pt idx="56">
                  <c:v>1984 Q1</c:v>
                </c:pt>
                <c:pt idx="57">
                  <c:v>1984 Q2</c:v>
                </c:pt>
                <c:pt idx="58">
                  <c:v>1984 Q3</c:v>
                </c:pt>
                <c:pt idx="59">
                  <c:v>1984 Q4</c:v>
                </c:pt>
                <c:pt idx="60">
                  <c:v>1985 Q1</c:v>
                </c:pt>
                <c:pt idx="61">
                  <c:v>1985 Q2</c:v>
                </c:pt>
                <c:pt idx="62">
                  <c:v>1985 Q3</c:v>
                </c:pt>
                <c:pt idx="63">
                  <c:v>1985 Q4</c:v>
                </c:pt>
                <c:pt idx="64">
                  <c:v>1986 Q1</c:v>
                </c:pt>
                <c:pt idx="65">
                  <c:v>1986 Q2</c:v>
                </c:pt>
                <c:pt idx="66">
                  <c:v>1986 Q3</c:v>
                </c:pt>
                <c:pt idx="67">
                  <c:v>1986 Q4</c:v>
                </c:pt>
                <c:pt idx="68">
                  <c:v>1987 Q1</c:v>
                </c:pt>
                <c:pt idx="69">
                  <c:v>1987 Q2</c:v>
                </c:pt>
                <c:pt idx="70">
                  <c:v>1987 Q3</c:v>
                </c:pt>
                <c:pt idx="71">
                  <c:v>1987 Q4</c:v>
                </c:pt>
                <c:pt idx="72">
                  <c:v>1988 Q1</c:v>
                </c:pt>
                <c:pt idx="73">
                  <c:v>1988 Q2</c:v>
                </c:pt>
                <c:pt idx="74">
                  <c:v>1988 Q3</c:v>
                </c:pt>
                <c:pt idx="75">
                  <c:v>1988 Q4</c:v>
                </c:pt>
                <c:pt idx="76">
                  <c:v>1989 Q1</c:v>
                </c:pt>
                <c:pt idx="77">
                  <c:v>1989 Q2</c:v>
                </c:pt>
                <c:pt idx="78">
                  <c:v>1989 Q3</c:v>
                </c:pt>
                <c:pt idx="79">
                  <c:v>1989 Q4</c:v>
                </c:pt>
                <c:pt idx="80">
                  <c:v>1990 Q1</c:v>
                </c:pt>
                <c:pt idx="81">
                  <c:v>1990 Q2</c:v>
                </c:pt>
                <c:pt idx="82">
                  <c:v>1990 Q3</c:v>
                </c:pt>
                <c:pt idx="83">
                  <c:v>1990 Q4</c:v>
                </c:pt>
                <c:pt idx="84">
                  <c:v>1991 Q1</c:v>
                </c:pt>
                <c:pt idx="85">
                  <c:v>1991 Q2</c:v>
                </c:pt>
                <c:pt idx="86">
                  <c:v>1991 Q3</c:v>
                </c:pt>
                <c:pt idx="87">
                  <c:v>1991 Q4</c:v>
                </c:pt>
                <c:pt idx="88">
                  <c:v>1992 Q1</c:v>
                </c:pt>
                <c:pt idx="89">
                  <c:v>1992 Q2</c:v>
                </c:pt>
                <c:pt idx="90">
                  <c:v>1992 Q3</c:v>
                </c:pt>
                <c:pt idx="91">
                  <c:v>1992 Q4</c:v>
                </c:pt>
                <c:pt idx="92">
                  <c:v>1993 Q1</c:v>
                </c:pt>
                <c:pt idx="93">
                  <c:v>1993 Q2</c:v>
                </c:pt>
                <c:pt idx="94">
                  <c:v>1993 Q3</c:v>
                </c:pt>
                <c:pt idx="95">
                  <c:v>1993 Q4</c:v>
                </c:pt>
                <c:pt idx="96">
                  <c:v>1994 Q1</c:v>
                </c:pt>
                <c:pt idx="97">
                  <c:v>1994 Q2</c:v>
                </c:pt>
                <c:pt idx="98">
                  <c:v>1994 Q3</c:v>
                </c:pt>
                <c:pt idx="99">
                  <c:v>1994 Q4</c:v>
                </c:pt>
                <c:pt idx="100">
                  <c:v>1995 Q1</c:v>
                </c:pt>
                <c:pt idx="101">
                  <c:v>1995 Q2</c:v>
                </c:pt>
                <c:pt idx="102">
                  <c:v>1995 Q3</c:v>
                </c:pt>
                <c:pt idx="103">
                  <c:v>1995 Q4</c:v>
                </c:pt>
                <c:pt idx="104">
                  <c:v>1996 Q1</c:v>
                </c:pt>
                <c:pt idx="105">
                  <c:v>1996 Q2</c:v>
                </c:pt>
                <c:pt idx="106">
                  <c:v>1996 Q3</c:v>
                </c:pt>
                <c:pt idx="107">
                  <c:v>1996 Q4</c:v>
                </c:pt>
                <c:pt idx="108">
                  <c:v>1997 Q1</c:v>
                </c:pt>
                <c:pt idx="109">
                  <c:v>1997 Q2</c:v>
                </c:pt>
                <c:pt idx="110">
                  <c:v>1997 Q3</c:v>
                </c:pt>
                <c:pt idx="111">
                  <c:v>1997 Q4</c:v>
                </c:pt>
                <c:pt idx="112">
                  <c:v>1998 Q1</c:v>
                </c:pt>
                <c:pt idx="113">
                  <c:v>1998 Q2</c:v>
                </c:pt>
                <c:pt idx="114">
                  <c:v>1998 Q3</c:v>
                </c:pt>
                <c:pt idx="115">
                  <c:v>1998 Q4</c:v>
                </c:pt>
                <c:pt idx="116">
                  <c:v>1999 Q1</c:v>
                </c:pt>
                <c:pt idx="117">
                  <c:v>1999 Q2</c:v>
                </c:pt>
                <c:pt idx="118">
                  <c:v>1999 Q3</c:v>
                </c:pt>
                <c:pt idx="119">
                  <c:v>1999 Q4</c:v>
                </c:pt>
                <c:pt idx="120">
                  <c:v>2000 Q1</c:v>
                </c:pt>
                <c:pt idx="121">
                  <c:v>2000 Q2</c:v>
                </c:pt>
                <c:pt idx="122">
                  <c:v>2000 Q3</c:v>
                </c:pt>
                <c:pt idx="123">
                  <c:v>2000 Q4</c:v>
                </c:pt>
                <c:pt idx="124">
                  <c:v>2001 Q1</c:v>
                </c:pt>
                <c:pt idx="125">
                  <c:v>2001 Q2</c:v>
                </c:pt>
                <c:pt idx="126">
                  <c:v>2001 Q3</c:v>
                </c:pt>
                <c:pt idx="127">
                  <c:v>2001 Q4</c:v>
                </c:pt>
                <c:pt idx="128">
                  <c:v>2002 Q1</c:v>
                </c:pt>
                <c:pt idx="129">
                  <c:v>2002 Q2</c:v>
                </c:pt>
                <c:pt idx="130">
                  <c:v>2002 Q3</c:v>
                </c:pt>
                <c:pt idx="131">
                  <c:v>2002 Q4</c:v>
                </c:pt>
                <c:pt idx="132">
                  <c:v>2003 Q1</c:v>
                </c:pt>
                <c:pt idx="133">
                  <c:v>2003 Q2</c:v>
                </c:pt>
                <c:pt idx="134">
                  <c:v>2003 Q3</c:v>
                </c:pt>
                <c:pt idx="135">
                  <c:v>2003 Q4</c:v>
                </c:pt>
                <c:pt idx="136">
                  <c:v>2004 Q1</c:v>
                </c:pt>
                <c:pt idx="137">
                  <c:v>2004 Q2</c:v>
                </c:pt>
                <c:pt idx="138">
                  <c:v>2004 Q3</c:v>
                </c:pt>
                <c:pt idx="139">
                  <c:v>2004 Q4</c:v>
                </c:pt>
                <c:pt idx="140">
                  <c:v>2005 Q1</c:v>
                </c:pt>
                <c:pt idx="141">
                  <c:v>2005 Q2</c:v>
                </c:pt>
                <c:pt idx="142">
                  <c:v>2005 Q3</c:v>
                </c:pt>
                <c:pt idx="143">
                  <c:v>2005 Q4</c:v>
                </c:pt>
                <c:pt idx="144">
                  <c:v>2006 Q1</c:v>
                </c:pt>
                <c:pt idx="145">
                  <c:v>2006 Q2</c:v>
                </c:pt>
                <c:pt idx="146">
                  <c:v>2006 Q3</c:v>
                </c:pt>
                <c:pt idx="147">
                  <c:v>2006 Q4</c:v>
                </c:pt>
                <c:pt idx="148">
                  <c:v>2007 Q1</c:v>
                </c:pt>
                <c:pt idx="149">
                  <c:v>2007 Q2</c:v>
                </c:pt>
                <c:pt idx="150">
                  <c:v>2007 Q3</c:v>
                </c:pt>
                <c:pt idx="151">
                  <c:v>2007 Q4</c:v>
                </c:pt>
                <c:pt idx="152">
                  <c:v>2008 Q1</c:v>
                </c:pt>
                <c:pt idx="153">
                  <c:v>2008 Q2</c:v>
                </c:pt>
                <c:pt idx="154">
                  <c:v>2008 Q3</c:v>
                </c:pt>
                <c:pt idx="155">
                  <c:v>2008 Q4</c:v>
                </c:pt>
                <c:pt idx="156">
                  <c:v>2009 Q1</c:v>
                </c:pt>
                <c:pt idx="157">
                  <c:v>2009 Q2</c:v>
                </c:pt>
                <c:pt idx="158">
                  <c:v>2009 Q3</c:v>
                </c:pt>
                <c:pt idx="159">
                  <c:v>2009 Q4</c:v>
                </c:pt>
                <c:pt idx="160">
                  <c:v>2010 Q1</c:v>
                </c:pt>
                <c:pt idx="161">
                  <c:v>2010 Q2</c:v>
                </c:pt>
                <c:pt idx="162">
                  <c:v>2010 Q3</c:v>
                </c:pt>
                <c:pt idx="163">
                  <c:v>2010 Q4</c:v>
                </c:pt>
                <c:pt idx="164">
                  <c:v>2011 Q1</c:v>
                </c:pt>
                <c:pt idx="165">
                  <c:v>2011 Q2</c:v>
                </c:pt>
                <c:pt idx="166">
                  <c:v>2011 Q3</c:v>
                </c:pt>
                <c:pt idx="167">
                  <c:v>2011 Q4</c:v>
                </c:pt>
                <c:pt idx="168">
                  <c:v>2012 Q1</c:v>
                </c:pt>
                <c:pt idx="169">
                  <c:v>2012 Q2</c:v>
                </c:pt>
                <c:pt idx="170">
                  <c:v>2012 Q3</c:v>
                </c:pt>
                <c:pt idx="171">
                  <c:v>2012 Q4</c:v>
                </c:pt>
                <c:pt idx="172">
                  <c:v>2013 Q1</c:v>
                </c:pt>
                <c:pt idx="173">
                  <c:v>2013 Q2</c:v>
                </c:pt>
                <c:pt idx="174">
                  <c:v>2013 Q3</c:v>
                </c:pt>
                <c:pt idx="175">
                  <c:v>2013 Q4</c:v>
                </c:pt>
                <c:pt idx="176">
                  <c:v>2014 Q1</c:v>
                </c:pt>
                <c:pt idx="177">
                  <c:v>2014 Q2</c:v>
                </c:pt>
                <c:pt idx="178">
                  <c:v>2014 Q3</c:v>
                </c:pt>
                <c:pt idx="179">
                  <c:v>2014 Q4</c:v>
                </c:pt>
                <c:pt idx="180">
                  <c:v>2015 Q1</c:v>
                </c:pt>
                <c:pt idx="181">
                  <c:v>2015 Q2</c:v>
                </c:pt>
                <c:pt idx="182">
                  <c:v>2015 Q3</c:v>
                </c:pt>
                <c:pt idx="183">
                  <c:v>2015 Q4</c:v>
                </c:pt>
                <c:pt idx="184">
                  <c:v>2016 Q1</c:v>
                </c:pt>
                <c:pt idx="185">
                  <c:v>2016 Q2</c:v>
                </c:pt>
              </c:strCache>
            </c:strRef>
          </c:cat>
          <c:val>
            <c:numRef>
              <c:f>Sheet1!$B$2:$B$187</c:f>
              <c:numCache>
                <c:formatCode>General</c:formatCode>
                <c:ptCount val="186"/>
                <c:pt idx="0">
                  <c:v>16459</c:v>
                </c:pt>
                <c:pt idx="1">
                  <c:v>16601</c:v>
                </c:pt>
                <c:pt idx="2">
                  <c:v>16803</c:v>
                </c:pt>
                <c:pt idx="3">
                  <c:v>16703</c:v>
                </c:pt>
                <c:pt idx="4">
                  <c:v>16986</c:v>
                </c:pt>
                <c:pt idx="5">
                  <c:v>17184</c:v>
                </c:pt>
                <c:pt idx="6">
                  <c:v>17222</c:v>
                </c:pt>
                <c:pt idx="7">
                  <c:v>17369</c:v>
                </c:pt>
                <c:pt idx="8">
                  <c:v>17407</c:v>
                </c:pt>
                <c:pt idx="9">
                  <c:v>17543</c:v>
                </c:pt>
                <c:pt idx="10">
                  <c:v>17835</c:v>
                </c:pt>
                <c:pt idx="11">
                  <c:v>18493</c:v>
                </c:pt>
                <c:pt idx="12">
                  <c:v>18585</c:v>
                </c:pt>
                <c:pt idx="13">
                  <c:v>18691</c:v>
                </c:pt>
                <c:pt idx="14">
                  <c:v>18726</c:v>
                </c:pt>
                <c:pt idx="15">
                  <c:v>18885</c:v>
                </c:pt>
                <c:pt idx="16">
                  <c:v>18536</c:v>
                </c:pt>
                <c:pt idx="17">
                  <c:v>18324</c:v>
                </c:pt>
                <c:pt idx="18">
                  <c:v>18295</c:v>
                </c:pt>
                <c:pt idx="19">
                  <c:v>18225</c:v>
                </c:pt>
                <c:pt idx="20">
                  <c:v>18158</c:v>
                </c:pt>
                <c:pt idx="21">
                  <c:v>18956</c:v>
                </c:pt>
                <c:pt idx="22">
                  <c:v>18625</c:v>
                </c:pt>
                <c:pt idx="23">
                  <c:v>18719</c:v>
                </c:pt>
                <c:pt idx="24">
                  <c:v>18898</c:v>
                </c:pt>
                <c:pt idx="25">
                  <c:v>18956</c:v>
                </c:pt>
                <c:pt idx="26">
                  <c:v>19047</c:v>
                </c:pt>
                <c:pt idx="27">
                  <c:v>19109</c:v>
                </c:pt>
                <c:pt idx="28">
                  <c:v>19059</c:v>
                </c:pt>
                <c:pt idx="29">
                  <c:v>19250</c:v>
                </c:pt>
                <c:pt idx="30">
                  <c:v>19490</c:v>
                </c:pt>
                <c:pt idx="31">
                  <c:v>19810</c:v>
                </c:pt>
                <c:pt idx="32">
                  <c:v>19904</c:v>
                </c:pt>
                <c:pt idx="33">
                  <c:v>20050</c:v>
                </c:pt>
                <c:pt idx="34">
                  <c:v>20135</c:v>
                </c:pt>
                <c:pt idx="35">
                  <c:v>20235</c:v>
                </c:pt>
                <c:pt idx="36">
                  <c:v>20398</c:v>
                </c:pt>
                <c:pt idx="37">
                  <c:v>20169</c:v>
                </c:pt>
                <c:pt idx="38">
                  <c:v>20204</c:v>
                </c:pt>
                <c:pt idx="39">
                  <c:v>20230</c:v>
                </c:pt>
                <c:pt idx="40">
                  <c:v>20241</c:v>
                </c:pt>
                <c:pt idx="41">
                  <c:v>19892</c:v>
                </c:pt>
                <c:pt idx="42">
                  <c:v>20074</c:v>
                </c:pt>
                <c:pt idx="43">
                  <c:v>20413</c:v>
                </c:pt>
                <c:pt idx="44">
                  <c:v>20316</c:v>
                </c:pt>
                <c:pt idx="45">
                  <c:v>20266</c:v>
                </c:pt>
                <c:pt idx="46">
                  <c:v>20624</c:v>
                </c:pt>
                <c:pt idx="47">
                  <c:v>20611</c:v>
                </c:pt>
                <c:pt idx="48">
                  <c:v>20592</c:v>
                </c:pt>
                <c:pt idx="49">
                  <c:v>20665</c:v>
                </c:pt>
                <c:pt idx="50">
                  <c:v>20723</c:v>
                </c:pt>
                <c:pt idx="51">
                  <c:v>20765</c:v>
                </c:pt>
                <c:pt idx="52">
                  <c:v>20901</c:v>
                </c:pt>
                <c:pt idx="53">
                  <c:v>21006</c:v>
                </c:pt>
                <c:pt idx="54">
                  <c:v>21270</c:v>
                </c:pt>
                <c:pt idx="55">
                  <c:v>21678</c:v>
                </c:pt>
                <c:pt idx="56">
                  <c:v>22078</c:v>
                </c:pt>
                <c:pt idx="57">
                  <c:v>22400</c:v>
                </c:pt>
                <c:pt idx="58">
                  <c:v>22652</c:v>
                </c:pt>
                <c:pt idx="59">
                  <c:v>22783</c:v>
                </c:pt>
                <c:pt idx="60">
                  <c:v>22687</c:v>
                </c:pt>
                <c:pt idx="61">
                  <c:v>23075</c:v>
                </c:pt>
                <c:pt idx="62">
                  <c:v>22938</c:v>
                </c:pt>
                <c:pt idx="63">
                  <c:v>23144</c:v>
                </c:pt>
                <c:pt idx="64">
                  <c:v>23386</c:v>
                </c:pt>
                <c:pt idx="65">
                  <c:v>23647</c:v>
                </c:pt>
                <c:pt idx="66">
                  <c:v>23755</c:v>
                </c:pt>
                <c:pt idx="67">
                  <c:v>23741</c:v>
                </c:pt>
                <c:pt idx="68">
                  <c:v>23890</c:v>
                </c:pt>
                <c:pt idx="69">
                  <c:v>23609</c:v>
                </c:pt>
                <c:pt idx="70">
                  <c:v>23978</c:v>
                </c:pt>
                <c:pt idx="71">
                  <c:v>24239</c:v>
                </c:pt>
                <c:pt idx="72">
                  <c:v>24543</c:v>
                </c:pt>
                <c:pt idx="73">
                  <c:v>24744</c:v>
                </c:pt>
                <c:pt idx="74">
                  <c:v>24917</c:v>
                </c:pt>
                <c:pt idx="75">
                  <c:v>25095</c:v>
                </c:pt>
                <c:pt idx="76">
                  <c:v>25354</c:v>
                </c:pt>
                <c:pt idx="77">
                  <c:v>25222</c:v>
                </c:pt>
                <c:pt idx="78">
                  <c:v>25325</c:v>
                </c:pt>
                <c:pt idx="79">
                  <c:v>25459</c:v>
                </c:pt>
                <c:pt idx="80">
                  <c:v>25615</c:v>
                </c:pt>
                <c:pt idx="81">
                  <c:v>25688</c:v>
                </c:pt>
                <c:pt idx="82">
                  <c:v>25607</c:v>
                </c:pt>
                <c:pt idx="83">
                  <c:v>25315</c:v>
                </c:pt>
                <c:pt idx="84">
                  <c:v>25290</c:v>
                </c:pt>
                <c:pt idx="85">
                  <c:v>25384</c:v>
                </c:pt>
                <c:pt idx="86">
                  <c:v>25386</c:v>
                </c:pt>
                <c:pt idx="87">
                  <c:v>25516</c:v>
                </c:pt>
                <c:pt idx="88">
                  <c:v>25987</c:v>
                </c:pt>
                <c:pt idx="89">
                  <c:v>26171</c:v>
                </c:pt>
                <c:pt idx="90">
                  <c:v>26189</c:v>
                </c:pt>
                <c:pt idx="91">
                  <c:v>26188</c:v>
                </c:pt>
                <c:pt idx="92">
                  <c:v>26258</c:v>
                </c:pt>
                <c:pt idx="93">
                  <c:v>26224</c:v>
                </c:pt>
                <c:pt idx="94">
                  <c:v>26150</c:v>
                </c:pt>
                <c:pt idx="95">
                  <c:v>26238</c:v>
                </c:pt>
                <c:pt idx="96">
                  <c:v>26351</c:v>
                </c:pt>
                <c:pt idx="97">
                  <c:v>26552</c:v>
                </c:pt>
                <c:pt idx="98">
                  <c:v>26624</c:v>
                </c:pt>
                <c:pt idx="99">
                  <c:v>26912</c:v>
                </c:pt>
                <c:pt idx="100">
                  <c:v>27096</c:v>
                </c:pt>
                <c:pt idx="101">
                  <c:v>27080</c:v>
                </c:pt>
                <c:pt idx="102">
                  <c:v>27235</c:v>
                </c:pt>
                <c:pt idx="103">
                  <c:v>27308</c:v>
                </c:pt>
                <c:pt idx="104">
                  <c:v>27501</c:v>
                </c:pt>
                <c:pt idx="105">
                  <c:v>27685</c:v>
                </c:pt>
                <c:pt idx="106">
                  <c:v>27815</c:v>
                </c:pt>
                <c:pt idx="107">
                  <c:v>27871</c:v>
                </c:pt>
                <c:pt idx="108">
                  <c:v>28077</c:v>
                </c:pt>
                <c:pt idx="109">
                  <c:v>28236</c:v>
                </c:pt>
                <c:pt idx="110">
                  <c:v>28477</c:v>
                </c:pt>
                <c:pt idx="111">
                  <c:v>28796</c:v>
                </c:pt>
                <c:pt idx="112">
                  <c:v>29334</c:v>
                </c:pt>
                <c:pt idx="113">
                  <c:v>29662</c:v>
                </c:pt>
                <c:pt idx="114">
                  <c:v>29871</c:v>
                </c:pt>
                <c:pt idx="115">
                  <c:v>30023</c:v>
                </c:pt>
                <c:pt idx="116">
                  <c:v>30216</c:v>
                </c:pt>
                <c:pt idx="117">
                  <c:v>30208</c:v>
                </c:pt>
                <c:pt idx="118">
                  <c:v>30314</c:v>
                </c:pt>
                <c:pt idx="119">
                  <c:v>30668</c:v>
                </c:pt>
                <c:pt idx="120">
                  <c:v>31192</c:v>
                </c:pt>
                <c:pt idx="121">
                  <c:v>31438</c:v>
                </c:pt>
                <c:pt idx="122">
                  <c:v>31719</c:v>
                </c:pt>
                <c:pt idx="123">
                  <c:v>31742</c:v>
                </c:pt>
                <c:pt idx="124">
                  <c:v>31940</c:v>
                </c:pt>
                <c:pt idx="125">
                  <c:v>31836</c:v>
                </c:pt>
                <c:pt idx="126">
                  <c:v>32504</c:v>
                </c:pt>
                <c:pt idx="127">
                  <c:v>32020</c:v>
                </c:pt>
                <c:pt idx="128">
                  <c:v>32728</c:v>
                </c:pt>
                <c:pt idx="129">
                  <c:v>32821</c:v>
                </c:pt>
                <c:pt idx="130">
                  <c:v>32696</c:v>
                </c:pt>
                <c:pt idx="131">
                  <c:v>32773</c:v>
                </c:pt>
                <c:pt idx="132">
                  <c:v>32796</c:v>
                </c:pt>
                <c:pt idx="133">
                  <c:v>33197</c:v>
                </c:pt>
                <c:pt idx="134">
                  <c:v>33657</c:v>
                </c:pt>
                <c:pt idx="135">
                  <c:v>33713</c:v>
                </c:pt>
                <c:pt idx="136">
                  <c:v>33893</c:v>
                </c:pt>
                <c:pt idx="137">
                  <c:v>34152</c:v>
                </c:pt>
                <c:pt idx="138">
                  <c:v>34247</c:v>
                </c:pt>
                <c:pt idx="139">
                  <c:v>34589</c:v>
                </c:pt>
                <c:pt idx="140">
                  <c:v>34183</c:v>
                </c:pt>
                <c:pt idx="141">
                  <c:v>34380</c:v>
                </c:pt>
                <c:pt idx="142">
                  <c:v>34469</c:v>
                </c:pt>
                <c:pt idx="143">
                  <c:v>34666</c:v>
                </c:pt>
                <c:pt idx="144">
                  <c:v>35380</c:v>
                </c:pt>
                <c:pt idx="145">
                  <c:v>35354</c:v>
                </c:pt>
                <c:pt idx="146">
                  <c:v>35363</c:v>
                </c:pt>
                <c:pt idx="147">
                  <c:v>35734</c:v>
                </c:pt>
                <c:pt idx="148">
                  <c:v>35889</c:v>
                </c:pt>
                <c:pt idx="149">
                  <c:v>35878</c:v>
                </c:pt>
                <c:pt idx="150">
                  <c:v>35880</c:v>
                </c:pt>
                <c:pt idx="151">
                  <c:v>35819</c:v>
                </c:pt>
                <c:pt idx="152">
                  <c:v>35998</c:v>
                </c:pt>
                <c:pt idx="153">
                  <c:v>36677</c:v>
                </c:pt>
                <c:pt idx="154">
                  <c:v>35747</c:v>
                </c:pt>
                <c:pt idx="155">
                  <c:v>35892</c:v>
                </c:pt>
                <c:pt idx="156">
                  <c:v>35752</c:v>
                </c:pt>
                <c:pt idx="157">
                  <c:v>35932</c:v>
                </c:pt>
                <c:pt idx="158">
                  <c:v>35456</c:v>
                </c:pt>
                <c:pt idx="159">
                  <c:v>35328</c:v>
                </c:pt>
                <c:pt idx="160">
                  <c:v>35293</c:v>
                </c:pt>
                <c:pt idx="161">
                  <c:v>35686</c:v>
                </c:pt>
                <c:pt idx="162">
                  <c:v>35790</c:v>
                </c:pt>
                <c:pt idx="163">
                  <c:v>35965</c:v>
                </c:pt>
                <c:pt idx="164">
                  <c:v>36342</c:v>
                </c:pt>
                <c:pt idx="165">
                  <c:v>36223</c:v>
                </c:pt>
                <c:pt idx="166">
                  <c:v>36340</c:v>
                </c:pt>
                <c:pt idx="167">
                  <c:v>36290</c:v>
                </c:pt>
                <c:pt idx="168">
                  <c:v>36821</c:v>
                </c:pt>
                <c:pt idx="169">
                  <c:v>37042</c:v>
                </c:pt>
                <c:pt idx="170">
                  <c:v>36949</c:v>
                </c:pt>
                <c:pt idx="171">
                  <c:v>37842</c:v>
                </c:pt>
                <c:pt idx="172">
                  <c:v>36205</c:v>
                </c:pt>
                <c:pt idx="173">
                  <c:v>36357</c:v>
                </c:pt>
                <c:pt idx="174">
                  <c:v>36494</c:v>
                </c:pt>
                <c:pt idx="175">
                  <c:v>36495</c:v>
                </c:pt>
                <c:pt idx="176">
                  <c:v>36837</c:v>
                </c:pt>
                <c:pt idx="177">
                  <c:v>37251</c:v>
                </c:pt>
                <c:pt idx="178">
                  <c:v>37545</c:v>
                </c:pt>
                <c:pt idx="179">
                  <c:v>37859</c:v>
                </c:pt>
                <c:pt idx="180">
                  <c:v>37980</c:v>
                </c:pt>
                <c:pt idx="181">
                  <c:v>38277</c:v>
                </c:pt>
                <c:pt idx="182">
                  <c:v>38504</c:v>
                </c:pt>
                <c:pt idx="183">
                  <c:v>38709</c:v>
                </c:pt>
                <c:pt idx="184">
                  <c:v>38850</c:v>
                </c:pt>
                <c:pt idx="185">
                  <c:v>38894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081536"/>
        <c:axId val="154095616"/>
      </c:lineChart>
      <c:catAx>
        <c:axId val="154081536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54095616"/>
        <c:crosses val="autoZero"/>
        <c:auto val="1"/>
        <c:lblAlgn val="ctr"/>
        <c:lblOffset val="100"/>
        <c:tickLblSkip val="8"/>
        <c:tickMarkSkip val="4"/>
        <c:noMultiLvlLbl val="1"/>
      </c:catAx>
      <c:valAx>
        <c:axId val="154095616"/>
        <c:scaling>
          <c:orientation val="minMax"/>
          <c:max val="40000"/>
          <c:min val="15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154081536"/>
        <c:crosses val="autoZero"/>
        <c:crossBetween val="between"/>
        <c:majorUnit val="5000"/>
        <c:minorUnit val="500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alpha val="50000"/>
              </a:schemeClr>
            </a:solidFill>
          </c:spPr>
          <c:invertIfNegative val="0"/>
          <c:cat>
            <c:numRef>
              <c:f>Sheet1!$A$2:$A$321</c:f>
              <c:numCache>
                <c:formatCode>mmm\-yy</c:formatCode>
                <c:ptCount val="320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</c:numCache>
            </c:numRef>
          </c:cat>
          <c:val>
            <c:numRef>
              <c:f>Sheet1!$C$2:$C$321</c:f>
              <c:numCache>
                <c:formatCode>General</c:formatCode>
                <c:ptCount val="320"/>
                <c:pt idx="6" formatCode="0%">
                  <c:v>0.12</c:v>
                </c:pt>
                <c:pt idx="7" formatCode="0%">
                  <c:v>0.12</c:v>
                </c:pt>
                <c:pt idx="8" formatCode="0%">
                  <c:v>0.12</c:v>
                </c:pt>
                <c:pt idx="9" formatCode="0%">
                  <c:v>0.12</c:v>
                </c:pt>
                <c:pt idx="10" formatCode="0%">
                  <c:v>0.12</c:v>
                </c:pt>
                <c:pt idx="11" formatCode="0%">
                  <c:v>0.12</c:v>
                </c:pt>
                <c:pt idx="12" formatCode="0%">
                  <c:v>0.12</c:v>
                </c:pt>
                <c:pt idx="13" formatCode="0%">
                  <c:v>0.12</c:v>
                </c:pt>
                <c:pt idx="14" formatCode="0%">
                  <c:v>0.12</c:v>
                </c:pt>
                <c:pt idx="134" formatCode="0%">
                  <c:v>0.12</c:v>
                </c:pt>
                <c:pt idx="135" formatCode="0%">
                  <c:v>0.12</c:v>
                </c:pt>
                <c:pt idx="136" formatCode="0%">
                  <c:v>0.12</c:v>
                </c:pt>
                <c:pt idx="137" formatCode="0%">
                  <c:v>0.12</c:v>
                </c:pt>
                <c:pt idx="138" formatCode="0%">
                  <c:v>0.12</c:v>
                </c:pt>
                <c:pt idx="139" formatCode="0%">
                  <c:v>0.12</c:v>
                </c:pt>
                <c:pt idx="140" formatCode="0%">
                  <c:v>0.12</c:v>
                </c:pt>
                <c:pt idx="141" formatCode="0%">
                  <c:v>0.12</c:v>
                </c:pt>
                <c:pt idx="142" formatCode="0%">
                  <c:v>0.12</c:v>
                </c:pt>
                <c:pt idx="215" formatCode="0%">
                  <c:v>0.12</c:v>
                </c:pt>
                <c:pt idx="216" formatCode="0%">
                  <c:v>0.12</c:v>
                </c:pt>
                <c:pt idx="217" formatCode="0%">
                  <c:v>0.12</c:v>
                </c:pt>
                <c:pt idx="218" formatCode="0%">
                  <c:v>0.12</c:v>
                </c:pt>
                <c:pt idx="219" formatCode="0%">
                  <c:v>0.12</c:v>
                </c:pt>
                <c:pt idx="220" formatCode="0%">
                  <c:v>0.12</c:v>
                </c:pt>
                <c:pt idx="221" formatCode="0%">
                  <c:v>0.12</c:v>
                </c:pt>
                <c:pt idx="222" formatCode="0%">
                  <c:v>0.12</c:v>
                </c:pt>
                <c:pt idx="223" formatCode="0%">
                  <c:v>0.12</c:v>
                </c:pt>
                <c:pt idx="224" formatCode="0%">
                  <c:v>0.12</c:v>
                </c:pt>
                <c:pt idx="225" formatCode="0%">
                  <c:v>0.12</c:v>
                </c:pt>
                <c:pt idx="226" formatCode="0%">
                  <c:v>0.12</c:v>
                </c:pt>
                <c:pt idx="227" formatCode="0%">
                  <c:v>0.12</c:v>
                </c:pt>
                <c:pt idx="228" formatCode="0%">
                  <c:v>0.12</c:v>
                </c:pt>
                <c:pt idx="229" formatCode="0%">
                  <c:v>0.12</c:v>
                </c:pt>
                <c:pt idx="230" formatCode="0%">
                  <c:v>0.12</c:v>
                </c:pt>
                <c:pt idx="231" formatCode="0%">
                  <c:v>0.12</c:v>
                </c:pt>
                <c:pt idx="232" formatCode="0%">
                  <c:v>0.12</c:v>
                </c:pt>
                <c:pt idx="233" formatCode="0%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2418048"/>
        <c:axId val="16241984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marker>
            <c:symbol val="none"/>
          </c:marker>
          <c:cat>
            <c:numRef>
              <c:f>Sheet1!$A$2:$A$321</c:f>
              <c:numCache>
                <c:formatCode>mmm\-yy</c:formatCode>
                <c:ptCount val="320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</c:numCache>
            </c:numRef>
          </c:cat>
          <c:val>
            <c:numRef>
              <c:f>Sheet1!$B$2:$B$321</c:f>
              <c:numCache>
                <c:formatCode>0.00%</c:formatCode>
                <c:ptCount val="320"/>
                <c:pt idx="0">
                  <c:v>4.8000000000000001E-2</c:v>
                </c:pt>
                <c:pt idx="1">
                  <c:v>4.4999999999999998E-2</c:v>
                </c:pt>
                <c:pt idx="2">
                  <c:v>4.2999999999999997E-2</c:v>
                </c:pt>
                <c:pt idx="3">
                  <c:v>4.2999999999999997E-2</c:v>
                </c:pt>
                <c:pt idx="4">
                  <c:v>4.2000000000000003E-2</c:v>
                </c:pt>
                <c:pt idx="5">
                  <c:v>4.4999999999999998E-2</c:v>
                </c:pt>
                <c:pt idx="6">
                  <c:v>4.4999999999999998E-2</c:v>
                </c:pt>
                <c:pt idx="7">
                  <c:v>4.5999999999999999E-2</c:v>
                </c:pt>
                <c:pt idx="8">
                  <c:v>4.4999999999999998E-2</c:v>
                </c:pt>
                <c:pt idx="9">
                  <c:v>4.2000000000000003E-2</c:v>
                </c:pt>
                <c:pt idx="10">
                  <c:v>0.04</c:v>
                </c:pt>
                <c:pt idx="11">
                  <c:v>4.1000000000000002E-2</c:v>
                </c:pt>
                <c:pt idx="12">
                  <c:v>4.5999999999999999E-2</c:v>
                </c:pt>
                <c:pt idx="13">
                  <c:v>4.3999999999999997E-2</c:v>
                </c:pt>
                <c:pt idx="14">
                  <c:v>4.3999999999999997E-2</c:v>
                </c:pt>
                <c:pt idx="15">
                  <c:v>4.1000000000000002E-2</c:v>
                </c:pt>
                <c:pt idx="16">
                  <c:v>4.5999999999999999E-2</c:v>
                </c:pt>
                <c:pt idx="17">
                  <c:v>5.2999999999999999E-2</c:v>
                </c:pt>
                <c:pt idx="18">
                  <c:v>5.2999999999999999E-2</c:v>
                </c:pt>
                <c:pt idx="19">
                  <c:v>5.7000000000000002E-2</c:v>
                </c:pt>
                <c:pt idx="20">
                  <c:v>0.06</c:v>
                </c:pt>
                <c:pt idx="21">
                  <c:v>6.0999999999999999E-2</c:v>
                </c:pt>
                <c:pt idx="22">
                  <c:v>5.8999999999999997E-2</c:v>
                </c:pt>
                <c:pt idx="23">
                  <c:v>6.2E-2</c:v>
                </c:pt>
                <c:pt idx="24">
                  <c:v>7.1999999999999995E-2</c:v>
                </c:pt>
                <c:pt idx="25">
                  <c:v>7.0000000000000007E-2</c:v>
                </c:pt>
                <c:pt idx="26">
                  <c:v>6.8000000000000005E-2</c:v>
                </c:pt>
                <c:pt idx="27">
                  <c:v>6.3E-2</c:v>
                </c:pt>
                <c:pt idx="28">
                  <c:v>6.4000000000000001E-2</c:v>
                </c:pt>
                <c:pt idx="29">
                  <c:v>6.7000000000000004E-2</c:v>
                </c:pt>
                <c:pt idx="30">
                  <c:v>6.5000000000000002E-2</c:v>
                </c:pt>
                <c:pt idx="31">
                  <c:v>6.6000000000000003E-2</c:v>
                </c:pt>
                <c:pt idx="32">
                  <c:v>6.7000000000000004E-2</c:v>
                </c:pt>
                <c:pt idx="33">
                  <c:v>6.2E-2</c:v>
                </c:pt>
                <c:pt idx="34">
                  <c:v>0.06</c:v>
                </c:pt>
                <c:pt idx="35">
                  <c:v>5.8000000000000003E-2</c:v>
                </c:pt>
                <c:pt idx="36">
                  <c:v>6.2E-2</c:v>
                </c:pt>
                <c:pt idx="37">
                  <c:v>5.7000000000000002E-2</c:v>
                </c:pt>
                <c:pt idx="38">
                  <c:v>5.3999999999999999E-2</c:v>
                </c:pt>
                <c:pt idx="39">
                  <c:v>5.0999999999999997E-2</c:v>
                </c:pt>
                <c:pt idx="40">
                  <c:v>4.8000000000000001E-2</c:v>
                </c:pt>
                <c:pt idx="41">
                  <c:v>5.1999999999999998E-2</c:v>
                </c:pt>
                <c:pt idx="42">
                  <c:v>5.0999999999999997E-2</c:v>
                </c:pt>
                <c:pt idx="43">
                  <c:v>5.0999999999999997E-2</c:v>
                </c:pt>
                <c:pt idx="44">
                  <c:v>0.05</c:v>
                </c:pt>
                <c:pt idx="45">
                  <c:v>4.9000000000000002E-2</c:v>
                </c:pt>
                <c:pt idx="46">
                  <c:v>4.5999999999999999E-2</c:v>
                </c:pt>
                <c:pt idx="47">
                  <c:v>4.4999999999999998E-2</c:v>
                </c:pt>
                <c:pt idx="48">
                  <c:v>5.1999999999999998E-2</c:v>
                </c:pt>
                <c:pt idx="49">
                  <c:v>4.9000000000000002E-2</c:v>
                </c:pt>
                <c:pt idx="50">
                  <c:v>4.9000000000000002E-2</c:v>
                </c:pt>
                <c:pt idx="51">
                  <c:v>4.4999999999999998E-2</c:v>
                </c:pt>
                <c:pt idx="52">
                  <c:v>4.2999999999999997E-2</c:v>
                </c:pt>
                <c:pt idx="53">
                  <c:v>4.8000000000000001E-2</c:v>
                </c:pt>
                <c:pt idx="54">
                  <c:v>4.7E-2</c:v>
                </c:pt>
                <c:pt idx="55">
                  <c:v>4.9000000000000002E-2</c:v>
                </c:pt>
                <c:pt idx="56">
                  <c:v>4.8000000000000001E-2</c:v>
                </c:pt>
                <c:pt idx="57">
                  <c:v>4.4999999999999998E-2</c:v>
                </c:pt>
                <c:pt idx="58">
                  <c:v>0.04</c:v>
                </c:pt>
                <c:pt idx="59">
                  <c:v>3.6999999999999998E-2</c:v>
                </c:pt>
                <c:pt idx="60">
                  <c:v>4.2000000000000003E-2</c:v>
                </c:pt>
                <c:pt idx="61">
                  <c:v>3.5999999999999997E-2</c:v>
                </c:pt>
                <c:pt idx="62">
                  <c:v>3.7999999999999999E-2</c:v>
                </c:pt>
                <c:pt idx="63">
                  <c:v>3.5000000000000003E-2</c:v>
                </c:pt>
                <c:pt idx="64">
                  <c:v>3.4000000000000002E-2</c:v>
                </c:pt>
                <c:pt idx="65">
                  <c:v>3.6999999999999998E-2</c:v>
                </c:pt>
                <c:pt idx="66">
                  <c:v>3.6999999999999998E-2</c:v>
                </c:pt>
                <c:pt idx="67">
                  <c:v>3.7999999999999999E-2</c:v>
                </c:pt>
                <c:pt idx="68">
                  <c:v>3.7999999999999999E-2</c:v>
                </c:pt>
                <c:pt idx="69">
                  <c:v>3.5999999999999997E-2</c:v>
                </c:pt>
                <c:pt idx="70">
                  <c:v>3.4000000000000002E-2</c:v>
                </c:pt>
                <c:pt idx="71">
                  <c:v>3.4000000000000002E-2</c:v>
                </c:pt>
                <c:pt idx="72">
                  <c:v>0.04</c:v>
                </c:pt>
                <c:pt idx="73">
                  <c:v>3.6999999999999998E-2</c:v>
                </c:pt>
                <c:pt idx="74">
                  <c:v>3.7999999999999999E-2</c:v>
                </c:pt>
                <c:pt idx="75">
                  <c:v>3.5999999999999997E-2</c:v>
                </c:pt>
                <c:pt idx="76">
                  <c:v>3.7999999999999999E-2</c:v>
                </c:pt>
                <c:pt idx="77">
                  <c:v>3.7999999999999999E-2</c:v>
                </c:pt>
                <c:pt idx="78">
                  <c:v>0.04</c:v>
                </c:pt>
                <c:pt idx="79">
                  <c:v>0.04</c:v>
                </c:pt>
                <c:pt idx="80">
                  <c:v>0.04</c:v>
                </c:pt>
                <c:pt idx="81">
                  <c:v>3.6999999999999998E-2</c:v>
                </c:pt>
                <c:pt idx="82">
                  <c:v>3.5000000000000003E-2</c:v>
                </c:pt>
                <c:pt idx="83">
                  <c:v>3.3000000000000002E-2</c:v>
                </c:pt>
                <c:pt idx="84">
                  <c:v>3.6999999999999998E-2</c:v>
                </c:pt>
                <c:pt idx="85">
                  <c:v>3.4000000000000002E-2</c:v>
                </c:pt>
                <c:pt idx="86">
                  <c:v>3.3000000000000002E-2</c:v>
                </c:pt>
                <c:pt idx="87">
                  <c:v>2.8000000000000001E-2</c:v>
                </c:pt>
                <c:pt idx="88">
                  <c:v>2.8000000000000001E-2</c:v>
                </c:pt>
                <c:pt idx="89">
                  <c:v>0.03</c:v>
                </c:pt>
                <c:pt idx="90">
                  <c:v>2.9000000000000001E-2</c:v>
                </c:pt>
                <c:pt idx="91">
                  <c:v>0.03</c:v>
                </c:pt>
                <c:pt idx="92">
                  <c:v>0.03</c:v>
                </c:pt>
                <c:pt idx="93">
                  <c:v>2.8000000000000001E-2</c:v>
                </c:pt>
                <c:pt idx="94">
                  <c:v>2.7E-2</c:v>
                </c:pt>
                <c:pt idx="95">
                  <c:v>2.5999999999999999E-2</c:v>
                </c:pt>
                <c:pt idx="96">
                  <c:v>0.03</c:v>
                </c:pt>
                <c:pt idx="97">
                  <c:v>2.8000000000000001E-2</c:v>
                </c:pt>
                <c:pt idx="98">
                  <c:v>2.8000000000000001E-2</c:v>
                </c:pt>
                <c:pt idx="99">
                  <c:v>2.4E-2</c:v>
                </c:pt>
                <c:pt idx="100">
                  <c:v>2.4E-2</c:v>
                </c:pt>
                <c:pt idx="101">
                  <c:v>2.8000000000000001E-2</c:v>
                </c:pt>
                <c:pt idx="102">
                  <c:v>2.8000000000000001E-2</c:v>
                </c:pt>
                <c:pt idx="103">
                  <c:v>0.03</c:v>
                </c:pt>
                <c:pt idx="104">
                  <c:v>3.1E-2</c:v>
                </c:pt>
                <c:pt idx="105">
                  <c:v>0.03</c:v>
                </c:pt>
                <c:pt idx="106">
                  <c:v>2.9000000000000001E-2</c:v>
                </c:pt>
                <c:pt idx="107">
                  <c:v>2.9000000000000001E-2</c:v>
                </c:pt>
                <c:pt idx="108">
                  <c:v>3.4000000000000002E-2</c:v>
                </c:pt>
                <c:pt idx="109">
                  <c:v>3.3000000000000002E-2</c:v>
                </c:pt>
                <c:pt idx="110">
                  <c:v>3.3000000000000002E-2</c:v>
                </c:pt>
                <c:pt idx="111">
                  <c:v>3.1E-2</c:v>
                </c:pt>
                <c:pt idx="112">
                  <c:v>2.9000000000000001E-2</c:v>
                </c:pt>
                <c:pt idx="113">
                  <c:v>3.2000000000000001E-2</c:v>
                </c:pt>
                <c:pt idx="114">
                  <c:v>3.1E-2</c:v>
                </c:pt>
                <c:pt idx="115">
                  <c:v>3.1E-2</c:v>
                </c:pt>
                <c:pt idx="116">
                  <c:v>3.1E-2</c:v>
                </c:pt>
                <c:pt idx="117">
                  <c:v>0.03</c:v>
                </c:pt>
                <c:pt idx="118">
                  <c:v>2.9000000000000001E-2</c:v>
                </c:pt>
                <c:pt idx="119">
                  <c:v>2.7E-2</c:v>
                </c:pt>
                <c:pt idx="120">
                  <c:v>3.5999999999999997E-2</c:v>
                </c:pt>
                <c:pt idx="121">
                  <c:v>3.4000000000000002E-2</c:v>
                </c:pt>
                <c:pt idx="122">
                  <c:v>3.4000000000000002E-2</c:v>
                </c:pt>
                <c:pt idx="123">
                  <c:v>0.03</c:v>
                </c:pt>
                <c:pt idx="124">
                  <c:v>3.1E-2</c:v>
                </c:pt>
                <c:pt idx="125">
                  <c:v>3.5000000000000003E-2</c:v>
                </c:pt>
                <c:pt idx="126">
                  <c:v>3.5000000000000003E-2</c:v>
                </c:pt>
                <c:pt idx="127">
                  <c:v>3.6999999999999998E-2</c:v>
                </c:pt>
                <c:pt idx="128">
                  <c:v>3.3000000000000002E-2</c:v>
                </c:pt>
                <c:pt idx="129">
                  <c:v>3.1E-2</c:v>
                </c:pt>
                <c:pt idx="130">
                  <c:v>0.03</c:v>
                </c:pt>
                <c:pt idx="131">
                  <c:v>2.9000000000000001E-2</c:v>
                </c:pt>
                <c:pt idx="132">
                  <c:v>3.6999999999999998E-2</c:v>
                </c:pt>
                <c:pt idx="133">
                  <c:v>3.3000000000000002E-2</c:v>
                </c:pt>
                <c:pt idx="134">
                  <c:v>3.6999999999999998E-2</c:v>
                </c:pt>
                <c:pt idx="135">
                  <c:v>3.5000000000000003E-2</c:v>
                </c:pt>
                <c:pt idx="136">
                  <c:v>3.5000000000000003E-2</c:v>
                </c:pt>
                <c:pt idx="137">
                  <c:v>4.2999999999999997E-2</c:v>
                </c:pt>
                <c:pt idx="138">
                  <c:v>4.2999999999999997E-2</c:v>
                </c:pt>
                <c:pt idx="139">
                  <c:v>4.9000000000000002E-2</c:v>
                </c:pt>
                <c:pt idx="140">
                  <c:v>4.9000000000000002E-2</c:v>
                </c:pt>
                <c:pt idx="141">
                  <c:v>4.9000000000000002E-2</c:v>
                </c:pt>
                <c:pt idx="142">
                  <c:v>0.05</c:v>
                </c:pt>
                <c:pt idx="143">
                  <c:v>5.0999999999999997E-2</c:v>
                </c:pt>
                <c:pt idx="144">
                  <c:v>5.8000000000000003E-2</c:v>
                </c:pt>
                <c:pt idx="145">
                  <c:v>5.5E-2</c:v>
                </c:pt>
                <c:pt idx="146">
                  <c:v>5.7000000000000002E-2</c:v>
                </c:pt>
                <c:pt idx="147">
                  <c:v>5.6000000000000001E-2</c:v>
                </c:pt>
                <c:pt idx="148">
                  <c:v>5.5E-2</c:v>
                </c:pt>
                <c:pt idx="149">
                  <c:v>5.8999999999999997E-2</c:v>
                </c:pt>
                <c:pt idx="150">
                  <c:v>5.8000000000000003E-2</c:v>
                </c:pt>
                <c:pt idx="151">
                  <c:v>6.0999999999999999E-2</c:v>
                </c:pt>
                <c:pt idx="152">
                  <c:v>5.7000000000000002E-2</c:v>
                </c:pt>
                <c:pt idx="153">
                  <c:v>5.6000000000000001E-2</c:v>
                </c:pt>
                <c:pt idx="154">
                  <c:v>5.5E-2</c:v>
                </c:pt>
                <c:pt idx="155">
                  <c:v>5.3999999999999999E-2</c:v>
                </c:pt>
                <c:pt idx="156">
                  <c:v>5.8000000000000003E-2</c:v>
                </c:pt>
                <c:pt idx="157">
                  <c:v>5.5E-2</c:v>
                </c:pt>
                <c:pt idx="158">
                  <c:v>5.3999999999999999E-2</c:v>
                </c:pt>
                <c:pt idx="159">
                  <c:v>5.1999999999999998E-2</c:v>
                </c:pt>
                <c:pt idx="160">
                  <c:v>5.0999999999999997E-2</c:v>
                </c:pt>
                <c:pt idx="161">
                  <c:v>5.6000000000000001E-2</c:v>
                </c:pt>
                <c:pt idx="162">
                  <c:v>5.3999999999999999E-2</c:v>
                </c:pt>
                <c:pt idx="163">
                  <c:v>5.6000000000000001E-2</c:v>
                </c:pt>
                <c:pt idx="164">
                  <c:v>5.2999999999999999E-2</c:v>
                </c:pt>
                <c:pt idx="165">
                  <c:v>0.05</c:v>
                </c:pt>
                <c:pt idx="166">
                  <c:v>4.7E-2</c:v>
                </c:pt>
                <c:pt idx="167">
                  <c:v>4.5999999999999999E-2</c:v>
                </c:pt>
                <c:pt idx="168">
                  <c:v>5.0999999999999997E-2</c:v>
                </c:pt>
                <c:pt idx="169">
                  <c:v>4.7E-2</c:v>
                </c:pt>
                <c:pt idx="170">
                  <c:v>4.8000000000000001E-2</c:v>
                </c:pt>
                <c:pt idx="171">
                  <c:v>4.5999999999999999E-2</c:v>
                </c:pt>
                <c:pt idx="172">
                  <c:v>4.2999999999999997E-2</c:v>
                </c:pt>
                <c:pt idx="173">
                  <c:v>4.8000000000000001E-2</c:v>
                </c:pt>
                <c:pt idx="174">
                  <c:v>4.5999999999999999E-2</c:v>
                </c:pt>
                <c:pt idx="175">
                  <c:v>4.5999999999999999E-2</c:v>
                </c:pt>
                <c:pt idx="176">
                  <c:v>4.3999999999999997E-2</c:v>
                </c:pt>
                <c:pt idx="177">
                  <c:v>4.2000000000000003E-2</c:v>
                </c:pt>
                <c:pt idx="178">
                  <c:v>4.1000000000000002E-2</c:v>
                </c:pt>
                <c:pt idx="179">
                  <c:v>3.9E-2</c:v>
                </c:pt>
                <c:pt idx="180">
                  <c:v>4.4999999999999998E-2</c:v>
                </c:pt>
                <c:pt idx="181">
                  <c:v>4.2999999999999997E-2</c:v>
                </c:pt>
                <c:pt idx="182">
                  <c:v>4.2999999999999997E-2</c:v>
                </c:pt>
                <c:pt idx="183">
                  <c:v>4.1000000000000002E-2</c:v>
                </c:pt>
                <c:pt idx="184">
                  <c:v>3.9E-2</c:v>
                </c:pt>
                <c:pt idx="185">
                  <c:v>4.2000000000000003E-2</c:v>
                </c:pt>
                <c:pt idx="186">
                  <c:v>4.2000000000000003E-2</c:v>
                </c:pt>
                <c:pt idx="187">
                  <c:v>4.2000000000000003E-2</c:v>
                </c:pt>
                <c:pt idx="188">
                  <c:v>4.2000000000000003E-2</c:v>
                </c:pt>
                <c:pt idx="189">
                  <c:v>0.04</c:v>
                </c:pt>
                <c:pt idx="190">
                  <c:v>3.9E-2</c:v>
                </c:pt>
                <c:pt idx="191">
                  <c:v>3.6999999999999998E-2</c:v>
                </c:pt>
                <c:pt idx="192">
                  <c:v>4.1000000000000002E-2</c:v>
                </c:pt>
                <c:pt idx="193">
                  <c:v>3.9E-2</c:v>
                </c:pt>
                <c:pt idx="194">
                  <c:v>3.7999999999999999E-2</c:v>
                </c:pt>
                <c:pt idx="195">
                  <c:v>3.6999999999999998E-2</c:v>
                </c:pt>
                <c:pt idx="196">
                  <c:v>3.4000000000000002E-2</c:v>
                </c:pt>
                <c:pt idx="197">
                  <c:v>3.7999999999999999E-2</c:v>
                </c:pt>
                <c:pt idx="198">
                  <c:v>3.7999999999999999E-2</c:v>
                </c:pt>
                <c:pt idx="199">
                  <c:v>3.7999999999999999E-2</c:v>
                </c:pt>
                <c:pt idx="200">
                  <c:v>3.6999999999999998E-2</c:v>
                </c:pt>
                <c:pt idx="201">
                  <c:v>3.4000000000000002E-2</c:v>
                </c:pt>
                <c:pt idx="202">
                  <c:v>3.3000000000000002E-2</c:v>
                </c:pt>
                <c:pt idx="203">
                  <c:v>3.2000000000000001E-2</c:v>
                </c:pt>
                <c:pt idx="204">
                  <c:v>3.6999999999999998E-2</c:v>
                </c:pt>
                <c:pt idx="205">
                  <c:v>3.3000000000000002E-2</c:v>
                </c:pt>
                <c:pt idx="206">
                  <c:v>3.2000000000000001E-2</c:v>
                </c:pt>
                <c:pt idx="207">
                  <c:v>3.1E-2</c:v>
                </c:pt>
                <c:pt idx="208">
                  <c:v>2.8000000000000001E-2</c:v>
                </c:pt>
                <c:pt idx="209">
                  <c:v>3.2000000000000001E-2</c:v>
                </c:pt>
                <c:pt idx="210">
                  <c:v>3.3000000000000002E-2</c:v>
                </c:pt>
                <c:pt idx="211">
                  <c:v>3.3000000000000002E-2</c:v>
                </c:pt>
                <c:pt idx="212">
                  <c:v>3.3000000000000002E-2</c:v>
                </c:pt>
                <c:pt idx="213">
                  <c:v>3.4000000000000002E-2</c:v>
                </c:pt>
                <c:pt idx="214">
                  <c:v>3.5000000000000003E-2</c:v>
                </c:pt>
                <c:pt idx="215">
                  <c:v>3.6999999999999998E-2</c:v>
                </c:pt>
                <c:pt idx="216">
                  <c:v>4.2000000000000003E-2</c:v>
                </c:pt>
                <c:pt idx="217">
                  <c:v>0.04</c:v>
                </c:pt>
                <c:pt idx="218">
                  <c:v>4.2999999999999997E-2</c:v>
                </c:pt>
                <c:pt idx="219">
                  <c:v>4.2000000000000003E-2</c:v>
                </c:pt>
                <c:pt idx="220">
                  <c:v>4.5999999999999999E-2</c:v>
                </c:pt>
                <c:pt idx="221">
                  <c:v>5.3999999999999999E-2</c:v>
                </c:pt>
                <c:pt idx="222">
                  <c:v>5.8999999999999997E-2</c:v>
                </c:pt>
                <c:pt idx="223">
                  <c:v>6.3E-2</c:v>
                </c:pt>
                <c:pt idx="224">
                  <c:v>6.5000000000000002E-2</c:v>
                </c:pt>
                <c:pt idx="225">
                  <c:v>6.5000000000000002E-2</c:v>
                </c:pt>
                <c:pt idx="226">
                  <c:v>6.7000000000000004E-2</c:v>
                </c:pt>
                <c:pt idx="227">
                  <c:v>7.1999999999999995E-2</c:v>
                </c:pt>
                <c:pt idx="228">
                  <c:v>7.9000000000000001E-2</c:v>
                </c:pt>
                <c:pt idx="229">
                  <c:v>8.1000000000000003E-2</c:v>
                </c:pt>
                <c:pt idx="230">
                  <c:v>8.4000000000000005E-2</c:v>
                </c:pt>
                <c:pt idx="231">
                  <c:v>8.3000000000000004E-2</c:v>
                </c:pt>
                <c:pt idx="232">
                  <c:v>8.5999999999999993E-2</c:v>
                </c:pt>
                <c:pt idx="233">
                  <c:v>9.5000000000000001E-2</c:v>
                </c:pt>
                <c:pt idx="234">
                  <c:v>9.8000000000000004E-2</c:v>
                </c:pt>
                <c:pt idx="235">
                  <c:v>0.10199999999999999</c:v>
                </c:pt>
                <c:pt idx="236">
                  <c:v>0.10299999999999999</c:v>
                </c:pt>
                <c:pt idx="237">
                  <c:v>0.10299999999999999</c:v>
                </c:pt>
                <c:pt idx="238">
                  <c:v>0.1</c:v>
                </c:pt>
                <c:pt idx="239">
                  <c:v>0.1</c:v>
                </c:pt>
                <c:pt idx="240">
                  <c:v>0.104</c:v>
                </c:pt>
                <c:pt idx="241">
                  <c:v>0.10100000000000001</c:v>
                </c:pt>
                <c:pt idx="242">
                  <c:v>9.8000000000000004E-2</c:v>
                </c:pt>
                <c:pt idx="243">
                  <c:v>9.4E-2</c:v>
                </c:pt>
                <c:pt idx="244">
                  <c:v>9.2999999999999999E-2</c:v>
                </c:pt>
                <c:pt idx="245">
                  <c:v>9.7000000000000003E-2</c:v>
                </c:pt>
                <c:pt idx="246">
                  <c:v>9.9000000000000005E-2</c:v>
                </c:pt>
                <c:pt idx="247">
                  <c:v>9.9000000000000005E-2</c:v>
                </c:pt>
                <c:pt idx="248">
                  <c:v>9.6000000000000002E-2</c:v>
                </c:pt>
                <c:pt idx="249">
                  <c:v>9.1999999999999998E-2</c:v>
                </c:pt>
                <c:pt idx="250">
                  <c:v>9.1999999999999998E-2</c:v>
                </c:pt>
                <c:pt idx="251">
                  <c:v>8.8999999999999996E-2</c:v>
                </c:pt>
                <c:pt idx="252">
                  <c:v>9.1999999999999998E-2</c:v>
                </c:pt>
                <c:pt idx="253">
                  <c:v>8.7999999999999995E-2</c:v>
                </c:pt>
                <c:pt idx="254">
                  <c:v>8.5999999999999993E-2</c:v>
                </c:pt>
                <c:pt idx="255">
                  <c:v>8.3000000000000004E-2</c:v>
                </c:pt>
                <c:pt idx="256">
                  <c:v>8.2000000000000003E-2</c:v>
                </c:pt>
                <c:pt idx="257">
                  <c:v>9.6000000000000002E-2</c:v>
                </c:pt>
                <c:pt idx="258">
                  <c:v>9.4E-2</c:v>
                </c:pt>
                <c:pt idx="259">
                  <c:v>9.0999999999999998E-2</c:v>
                </c:pt>
                <c:pt idx="260">
                  <c:v>8.7999999999999995E-2</c:v>
                </c:pt>
                <c:pt idx="261">
                  <c:v>8.3000000000000004E-2</c:v>
                </c:pt>
                <c:pt idx="262">
                  <c:v>7.6999999999999999E-2</c:v>
                </c:pt>
                <c:pt idx="263">
                  <c:v>7.6999999999999999E-2</c:v>
                </c:pt>
                <c:pt idx="264">
                  <c:v>0.08</c:v>
                </c:pt>
                <c:pt idx="265">
                  <c:v>7.6999999999999999E-2</c:v>
                </c:pt>
                <c:pt idx="266">
                  <c:v>7.3999999999999996E-2</c:v>
                </c:pt>
                <c:pt idx="267">
                  <c:v>7.0999999999999994E-2</c:v>
                </c:pt>
                <c:pt idx="268">
                  <c:v>7.2999999999999995E-2</c:v>
                </c:pt>
                <c:pt idx="269">
                  <c:v>7.9000000000000001E-2</c:v>
                </c:pt>
                <c:pt idx="270">
                  <c:v>0.08</c:v>
                </c:pt>
                <c:pt idx="271">
                  <c:v>7.8E-2</c:v>
                </c:pt>
                <c:pt idx="272">
                  <c:v>7.1999999999999995E-2</c:v>
                </c:pt>
                <c:pt idx="273">
                  <c:v>7.0000000000000007E-2</c:v>
                </c:pt>
                <c:pt idx="274">
                  <c:v>6.6000000000000003E-2</c:v>
                </c:pt>
                <c:pt idx="275">
                  <c:v>6.7000000000000004E-2</c:v>
                </c:pt>
                <c:pt idx="276">
                  <c:v>7.0999999999999994E-2</c:v>
                </c:pt>
                <c:pt idx="277">
                  <c:v>6.7000000000000004E-2</c:v>
                </c:pt>
                <c:pt idx="278">
                  <c:v>6.6000000000000003E-2</c:v>
                </c:pt>
                <c:pt idx="279">
                  <c:v>6.4000000000000001E-2</c:v>
                </c:pt>
                <c:pt idx="280">
                  <c:v>6.4000000000000001E-2</c:v>
                </c:pt>
                <c:pt idx="281">
                  <c:v>7.1999999999999995E-2</c:v>
                </c:pt>
                <c:pt idx="282">
                  <c:v>7.0999999999999994E-2</c:v>
                </c:pt>
                <c:pt idx="283">
                  <c:v>7.2999999999999995E-2</c:v>
                </c:pt>
                <c:pt idx="284">
                  <c:v>6.8000000000000005E-2</c:v>
                </c:pt>
                <c:pt idx="285">
                  <c:v>6.6000000000000003E-2</c:v>
                </c:pt>
                <c:pt idx="286">
                  <c:v>6.0999999999999999E-2</c:v>
                </c:pt>
                <c:pt idx="287">
                  <c:v>0.06</c:v>
                </c:pt>
                <c:pt idx="288">
                  <c:v>6.2E-2</c:v>
                </c:pt>
                <c:pt idx="289">
                  <c:v>6.0999999999999999E-2</c:v>
                </c:pt>
                <c:pt idx="290">
                  <c:v>6.0999999999999999E-2</c:v>
                </c:pt>
                <c:pt idx="291">
                  <c:v>5.3999999999999999E-2</c:v>
                </c:pt>
                <c:pt idx="292">
                  <c:v>5.7000000000000002E-2</c:v>
                </c:pt>
                <c:pt idx="293">
                  <c:v>6.2E-2</c:v>
                </c:pt>
                <c:pt idx="294">
                  <c:v>6.3E-2</c:v>
                </c:pt>
                <c:pt idx="295">
                  <c:v>6.4000000000000001E-2</c:v>
                </c:pt>
                <c:pt idx="296">
                  <c:v>0.06</c:v>
                </c:pt>
                <c:pt idx="297">
                  <c:v>5.8000000000000003E-2</c:v>
                </c:pt>
                <c:pt idx="298">
                  <c:v>5.5E-2</c:v>
                </c:pt>
                <c:pt idx="299">
                  <c:v>5.3999999999999999E-2</c:v>
                </c:pt>
                <c:pt idx="300">
                  <c:v>5.8000000000000003E-2</c:v>
                </c:pt>
                <c:pt idx="301">
                  <c:v>5.3999999999999999E-2</c:v>
                </c:pt>
                <c:pt idx="302">
                  <c:v>5.2999999999999999E-2</c:v>
                </c:pt>
                <c:pt idx="303">
                  <c:v>0.05</c:v>
                </c:pt>
                <c:pt idx="304">
                  <c:v>0.05</c:v>
                </c:pt>
                <c:pt idx="305">
                  <c:v>5.5E-2</c:v>
                </c:pt>
                <c:pt idx="306">
                  <c:v>5.6000000000000001E-2</c:v>
                </c:pt>
                <c:pt idx="307">
                  <c:v>5.6000000000000001E-2</c:v>
                </c:pt>
                <c:pt idx="308">
                  <c:v>5.1999999999999998E-2</c:v>
                </c:pt>
                <c:pt idx="309">
                  <c:v>5.0999999999999997E-2</c:v>
                </c:pt>
                <c:pt idx="310">
                  <c:v>4.9000000000000002E-2</c:v>
                </c:pt>
                <c:pt idx="311">
                  <c:v>4.7E-2</c:v>
                </c:pt>
                <c:pt idx="312">
                  <c:v>4.5999999999999999E-2</c:v>
                </c:pt>
                <c:pt idx="313">
                  <c:v>4.4999999999999998E-2</c:v>
                </c:pt>
                <c:pt idx="314">
                  <c:v>4.4999999999999998E-2</c:v>
                </c:pt>
                <c:pt idx="315">
                  <c:v>4.7E-2</c:v>
                </c:pt>
                <c:pt idx="316">
                  <c:v>4.7E-2</c:v>
                </c:pt>
                <c:pt idx="317">
                  <c:v>5.2999999999999999E-2</c:v>
                </c:pt>
                <c:pt idx="318">
                  <c:v>5.3999999999999999E-2</c:v>
                </c:pt>
                <c:pt idx="319" formatCode="0.0%">
                  <c:v>0.05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418048"/>
        <c:axId val="162419840"/>
      </c:lineChart>
      <c:dateAx>
        <c:axId val="162418048"/>
        <c:scaling>
          <c:orientation val="minMax"/>
        </c:scaling>
        <c:delete val="0"/>
        <c:axPos val="b"/>
        <c:numFmt formatCode="mmm\-yy" sourceLinked="1"/>
        <c:majorTickMark val="in"/>
        <c:minorTickMark val="none"/>
        <c:tickLblPos val="low"/>
        <c:txPr>
          <a:bodyPr rot="-2700000"/>
          <a:lstStyle/>
          <a:p>
            <a:pPr>
              <a:defRPr sz="1100"/>
            </a:pPr>
            <a:endParaRPr lang="en-US"/>
          </a:p>
        </c:txPr>
        <c:crossAx val="162419840"/>
        <c:crosses val="autoZero"/>
        <c:auto val="1"/>
        <c:lblOffset val="100"/>
        <c:baseTimeUnit val="months"/>
        <c:majorUnit val="12"/>
        <c:majorTimeUnit val="months"/>
      </c:dateAx>
      <c:valAx>
        <c:axId val="162419840"/>
        <c:scaling>
          <c:orientation val="minMax"/>
          <c:max val="0.12000000000000001"/>
          <c:min val="2.0000000000000004E-2"/>
        </c:scaling>
        <c:delete val="0"/>
        <c:axPos val="l"/>
        <c:majorGridlines/>
        <c:numFmt formatCode="0.0%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62418048"/>
        <c:crosses val="autoZero"/>
        <c:crossBetween val="between"/>
        <c:majorUnit val="2.000000000000000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0.68319</cdr:x>
      <cdr:y>0.71203</cdr:y>
    </cdr:from>
    <cdr:to>
      <cdr:x>0.8277</cdr:x>
      <cdr:y>0.77689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6173199" y="3716874"/>
          <a:ext cx="130577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/>
            <a:t>Sept. 2016</a:t>
          </a:r>
          <a:endParaRPr lang="en-US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0.70264</cdr:x>
      <cdr:y>0.5626</cdr:y>
    </cdr:from>
    <cdr:to>
      <cdr:x>0.89986</cdr:x>
      <cdr:y>0.61511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177347" y="2829419"/>
          <a:ext cx="1733875" cy="264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Millennials</a:t>
          </a:r>
        </a:p>
        <a:p xmlns:a="http://schemas.openxmlformats.org/drawingml/2006/main">
          <a:pPr algn="ctr"/>
          <a:r>
            <a:rPr lang="en-US" sz="1400" b="1" dirty="0" smtClean="0"/>
            <a:t>1985-2004</a:t>
          </a:r>
        </a:p>
        <a:p xmlns:a="http://schemas.openxmlformats.org/drawingml/2006/main">
          <a:pPr algn="ctr"/>
          <a:r>
            <a:rPr lang="en-US" sz="1400" b="1" dirty="0" smtClean="0"/>
            <a:t>(Ages 10-29)</a:t>
          </a:r>
        </a:p>
        <a:p xmlns:a="http://schemas.openxmlformats.org/drawingml/2006/main">
          <a:pPr algn="ctr"/>
          <a:r>
            <a:rPr lang="en-US" sz="1400" b="1" dirty="0" smtClean="0"/>
            <a:t>79.4 M</a:t>
          </a:r>
        </a:p>
        <a:p xmlns:a="http://schemas.openxmlformats.org/drawingml/2006/main">
          <a:endParaRPr lang="en-US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0.08391</cdr:x>
      <cdr:y>0.35429</cdr:y>
    </cdr:from>
    <cdr:to>
      <cdr:x>0.36921</cdr:x>
      <cdr:y>0.42435</cdr:y>
    </cdr:to>
    <cdr:sp macro="" textlink="">
      <cdr:nvSpPr>
        <cdr:cNvPr id="2" name="Right Brace 1"/>
        <cdr:cNvSpPr/>
      </cdr:nvSpPr>
      <cdr:spPr bwMode="auto">
        <a:xfrm xmlns:a="http://schemas.openxmlformats.org/drawingml/2006/main" rot="16200000">
          <a:off x="1829507" y="351212"/>
          <a:ext cx="286764" cy="2484428"/>
        </a:xfrm>
        <a:prstGeom xmlns:a="http://schemas.openxmlformats.org/drawingml/2006/main" prst="rightBrace">
          <a:avLst>
            <a:gd name="adj1" fmla="val 8333"/>
            <a:gd name="adj2" fmla="val 50228"/>
          </a:avLst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cdr:txBody>
    </cdr:sp>
  </cdr:relSizeAnchor>
  <cdr:relSizeAnchor xmlns:cdr="http://schemas.openxmlformats.org/drawingml/2006/chartDrawing">
    <cdr:from>
      <cdr:x>0.07297</cdr:x>
      <cdr:y>0.28992</cdr:y>
    </cdr:from>
    <cdr:to>
      <cdr:x>0.45917</cdr:x>
      <cdr:y>0.36512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635452" y="1186611"/>
          <a:ext cx="336305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15% under FHA 580 minimum</a:t>
          </a:r>
          <a:endParaRPr lang="en-US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0.07945</cdr:x>
      <cdr:y>0.20379</cdr:y>
    </cdr:from>
    <cdr:to>
      <cdr:x>0.5959</cdr:x>
      <cdr:y>0.27385</cdr:y>
    </cdr:to>
    <cdr:sp macro="" textlink="">
      <cdr:nvSpPr>
        <cdr:cNvPr id="4" name="Right Brace 3"/>
        <cdr:cNvSpPr/>
      </cdr:nvSpPr>
      <cdr:spPr bwMode="auto">
        <a:xfrm xmlns:a="http://schemas.openxmlformats.org/drawingml/2006/main" rot="16200000">
          <a:off x="2780066" y="-1155125"/>
          <a:ext cx="320819" cy="4497316"/>
        </a:xfrm>
        <a:prstGeom xmlns:a="http://schemas.openxmlformats.org/drawingml/2006/main" prst="rightBrace">
          <a:avLst>
            <a:gd name="adj1" fmla="val 8333"/>
            <a:gd name="adj2" fmla="val 50228"/>
          </a:avLst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cdr:txBody>
    </cdr:sp>
  </cdr:relSizeAnchor>
  <cdr:relSizeAnchor xmlns:cdr="http://schemas.openxmlformats.org/drawingml/2006/chartDrawing">
    <cdr:from>
      <cdr:x>0.17944</cdr:x>
      <cdr:y>0.12212</cdr:y>
    </cdr:from>
    <cdr:to>
      <cdr:x>0.56564</cdr:x>
      <cdr:y>0.19732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62552" y="499822"/>
          <a:ext cx="336305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36% under FHA 679 average</a:t>
          </a:r>
          <a:endParaRPr lang="en-US" sz="14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0.28073</cdr:x>
      <cdr:y>0.02991</cdr:y>
    </cdr:from>
    <cdr:to>
      <cdr:x>0.48629</cdr:x>
      <cdr:y>0.87939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68075" y="150420"/>
          <a:ext cx="1807141" cy="4272197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0.48629</cdr:x>
      <cdr:y>0.0313</cdr:y>
    </cdr:from>
    <cdr:to>
      <cdr:x>0.69327</cdr:x>
      <cdr:y>0.87599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217" y="157434"/>
          <a:ext cx="1819746" cy="4248114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0.69219</cdr:x>
      <cdr:y>0.03171</cdr:y>
    </cdr:from>
    <cdr:to>
      <cdr:x>0.88584</cdr:x>
      <cdr:y>0.8764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85423" y="159473"/>
          <a:ext cx="1702538" cy="42481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0.28576</cdr:x>
      <cdr:y>0.74745</cdr:y>
    </cdr:from>
    <cdr:to>
      <cdr:x>0.48297</cdr:x>
      <cdr:y>0.79995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512253" y="3759063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ct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0.49164</cdr:x>
      <cdr:y>0.75501</cdr:y>
    </cdr:from>
    <cdr:to>
      <cdr:x>0.68885</cdr:x>
      <cdr:y>0.80751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322290" y="3797111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0.73308</cdr:x>
      <cdr:y>0.75021</cdr:y>
    </cdr:from>
    <cdr:to>
      <cdr:x>0.93029</cdr:x>
      <cdr:y>0.80271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44969" y="3772938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Millennials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0.28056</cdr:x>
      <cdr:y>0.02961</cdr:y>
    </cdr:from>
    <cdr:to>
      <cdr:x>0.48629</cdr:x>
      <cdr:y>0.87909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66567" y="148911"/>
          <a:ext cx="1808650" cy="4272197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0.48629</cdr:x>
      <cdr:y>0.031</cdr:y>
    </cdr:from>
    <cdr:to>
      <cdr:x>0.69207</cdr:x>
      <cdr:y>0.87569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216" y="155925"/>
          <a:ext cx="1809183" cy="4248114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0.69202</cdr:x>
      <cdr:y>0.03141</cdr:y>
    </cdr:from>
    <cdr:to>
      <cdr:x>0.88567</cdr:x>
      <cdr:y>0.8761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83914" y="157964"/>
          <a:ext cx="1702538" cy="42481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0.34093</cdr:x>
      <cdr:y>0.44166</cdr:y>
    </cdr:from>
    <cdr:to>
      <cdr:x>0.41558</cdr:x>
      <cdr:y>0.50285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97275" y="2221196"/>
          <a:ext cx="656291" cy="30773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b="1" dirty="0" smtClean="0"/>
            <a:t>2016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0.32905</cdr:x>
      <cdr:y>0.76358</cdr:y>
    </cdr:from>
    <cdr:to>
      <cdr:x>0.52626</cdr:x>
      <cdr:y>0.81608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92867" y="3840196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0.56317</cdr:x>
      <cdr:y>0.76468</cdr:y>
    </cdr:from>
    <cdr:to>
      <cdr:x>0.76038</cdr:x>
      <cdr:y>0.81718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951170" y="3845728"/>
          <a:ext cx="1733793" cy="26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0.74019</cdr:x>
      <cdr:y>0.76578</cdr:y>
    </cdr:from>
    <cdr:to>
      <cdr:x>0.9374</cdr:x>
      <cdr:y>0.81828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507415" y="3851261"/>
          <a:ext cx="1733793" cy="26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Millennials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0.33861</cdr:x>
      <cdr:y>0.03459</cdr:y>
    </cdr:from>
    <cdr:to>
      <cdr:x>0.57436</cdr:x>
      <cdr:y>0.81047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059463" y="170985"/>
          <a:ext cx="2130054" cy="3835324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0.57119</cdr:x>
      <cdr:y>0.03355</cdr:y>
    </cdr:from>
    <cdr:to>
      <cdr:x>0.8242</cdr:x>
      <cdr:y>0.81265</cdr:y>
    </cdr:to>
    <cdr:sp macro="" textlink="">
      <cdr:nvSpPr>
        <cdr:cNvPr id="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60943" y="165844"/>
          <a:ext cx="2286036" cy="385124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0196"/>
          </a:srgb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0.82163</cdr:x>
      <cdr:y>0.03108</cdr:y>
    </cdr:from>
    <cdr:to>
      <cdr:x>0.96865</cdr:x>
      <cdr:y>0.80582</cdr:y>
    </cdr:to>
    <cdr:sp macro="" textlink="">
      <cdr:nvSpPr>
        <cdr:cNvPr id="4" name="Rectangl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23720" y="153634"/>
          <a:ext cx="1328394" cy="382968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30196"/>
          </a:schemeClr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0.35356</cdr:x>
      <cdr:y>0.70265</cdr:y>
    </cdr:from>
    <cdr:to>
      <cdr:x>0.54544</cdr:x>
      <cdr:y>0.75606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194514" y="3473339"/>
          <a:ext cx="1733705" cy="26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Baby Boomers</a:t>
          </a:r>
        </a:p>
      </cdr:txBody>
    </cdr:sp>
  </cdr:relSizeAnchor>
  <cdr:relSizeAnchor xmlns:cdr="http://schemas.openxmlformats.org/drawingml/2006/chartDrawing">
    <cdr:from>
      <cdr:x>0.60583</cdr:x>
      <cdr:y>0.699</cdr:y>
    </cdr:from>
    <cdr:to>
      <cdr:x>0.79772</cdr:x>
      <cdr:y>0.75241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473921" y="3455287"/>
          <a:ext cx="1733795" cy="26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 Gen X</a:t>
          </a:r>
        </a:p>
      </cdr:txBody>
    </cdr:sp>
  </cdr:relSizeAnchor>
  <cdr:relSizeAnchor xmlns:cdr="http://schemas.openxmlformats.org/drawingml/2006/chartDrawing">
    <cdr:from>
      <cdr:x>0.80811</cdr:x>
      <cdr:y>0.69641</cdr:y>
    </cdr:from>
    <cdr:to>
      <cdr:x>1</cdr:x>
      <cdr:y>0.74982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301572" y="3442474"/>
          <a:ext cx="1733786" cy="264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Millennials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1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t" anchorCtr="0" compatLnSpc="1">
            <a:prstTxWarp prst="textNoShape">
              <a:avLst/>
            </a:prstTxWarp>
          </a:bodyPr>
          <a:lstStyle>
            <a:lvl1pPr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0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335" y="1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t" anchorCtr="0" compatLnSpc="1">
            <a:prstTxWarp prst="textNoShape">
              <a:avLst/>
            </a:prstTxWarp>
          </a:bodyPr>
          <a:lstStyle>
            <a:lvl1pPr algn="r"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CCD1DA3-0ACE-49A8-A4C7-4085A2A36A91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1190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b" anchorCtr="0" compatLnSpc="1">
            <a:prstTxWarp prst="textNoShape">
              <a:avLst/>
            </a:prstTxWarp>
          </a:bodyPr>
          <a:lstStyle>
            <a:lvl1pPr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0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335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b" anchorCtr="0" compatLnSpc="1">
            <a:prstTxWarp prst="textNoShape">
              <a:avLst/>
            </a:prstTxWarp>
          </a:bodyPr>
          <a:lstStyle>
            <a:lvl1pPr algn="r" defTabSz="92277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3345372-DD7A-4A76-99A2-ACD33AA9C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2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1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t" anchorCtr="0" compatLnSpc="1">
            <a:prstTxWarp prst="textNoShape">
              <a:avLst/>
            </a:prstTxWarp>
          </a:bodyPr>
          <a:lstStyle>
            <a:lvl1pPr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335" y="1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t" anchorCtr="0" compatLnSpc="1">
            <a:prstTxWarp prst="textNoShape">
              <a:avLst/>
            </a:prstTxWarp>
          </a:bodyPr>
          <a:lstStyle>
            <a:lvl1pPr algn="r"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9951C0-B163-4A48-830A-FC4A2C8BECD9}" type="datetimeFigureOut">
              <a:rPr lang="en-US"/>
              <a:pPr>
                <a:defRPr/>
              </a:pPr>
              <a:t>10/7/2016</a:t>
            </a:fld>
            <a:endParaRPr lang="en-US" dirty="0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120" y="4416432"/>
            <a:ext cx="5485772" cy="418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b" anchorCtr="0" compatLnSpc="1">
            <a:prstTxWarp prst="textNoShape">
              <a:avLst/>
            </a:prstTxWarp>
          </a:bodyPr>
          <a:lstStyle>
            <a:lvl1pPr defTabSz="921203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335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19" tIns="46109" rIns="92219" bIns="46109" numCol="1" anchor="b" anchorCtr="0" compatLnSpc="1">
            <a:prstTxWarp prst="textNoShape">
              <a:avLst/>
            </a:prstTxWarp>
          </a:bodyPr>
          <a:lstStyle>
            <a:lvl1pPr algn="r" defTabSz="92277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70C0E80-77FB-4678-A3DD-B836482C6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8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739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412" indent="-285544" defTabSz="90739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171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9042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913" indent="-228435" defTabSz="90739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779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9649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6517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3387" indent="-228435" defTabSz="9073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E8F4DFE-1E70-4107-919D-20DF8C4413B5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3884335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58E4840-EBDC-4DFB-BEED-D001C8B3D109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6" name="Rectangle 7"/>
          <p:cNvSpPr txBox="1">
            <a:spLocks noGrp="1" noChangeArrowheads="1"/>
          </p:cNvSpPr>
          <p:nvPr/>
        </p:nvSpPr>
        <p:spPr bwMode="auto">
          <a:xfrm>
            <a:off x="3884335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C2BF69E-CC56-43C5-98FD-B0D5E8DDB915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7" name="Rectangle 7"/>
          <p:cNvSpPr txBox="1">
            <a:spLocks noGrp="1" noChangeArrowheads="1"/>
          </p:cNvSpPr>
          <p:nvPr/>
        </p:nvSpPr>
        <p:spPr bwMode="auto">
          <a:xfrm>
            <a:off x="3884335" y="883128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13" tIns="46107" rIns="92213" bIns="4610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58154E1-9BFD-412C-8B61-B1BC817BDF02}" type="slidenum">
              <a:rPr lang="en-US" sz="1200"/>
              <a:pPr algn="r" eaLnBrk="1" hangingPunct="1"/>
              <a:t>1</a:t>
            </a:fld>
            <a:endParaRPr lang="en-US" sz="1200" dirty="0"/>
          </a:p>
        </p:txBody>
      </p:sp>
      <p:sp>
        <p:nvSpPr>
          <p:cNvPr id="177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213" tIns="46107" rIns="92213" bIns="4610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96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122" indent="-285433" defTabSz="91496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724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416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107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799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490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177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871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96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122" indent="-285433" defTabSz="91496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724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416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107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799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490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177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871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3" y="8831287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5" tIns="46103" rIns="92205" bIns="4610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3" y="8831287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5" tIns="46103" rIns="92205" bIns="4610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1675"/>
            <a:ext cx="463232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4"/>
            <a:ext cx="5039876" cy="4184659"/>
          </a:xfrm>
          <a:noFill/>
        </p:spPr>
        <p:txBody>
          <a:bodyPr lIns="94087" tIns="47045" rIns="94087" bIns="4704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2" y="8831263"/>
            <a:ext cx="29725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8" tIns="46104" rIns="92208" bIns="46104" anchor="b"/>
          <a:lstStyle/>
          <a:p>
            <a:pPr algn="r" defTabSz="921766"/>
            <a:fld id="{6E1C7067-1F2E-427E-B9F5-D7F0BF8908C6}" type="slidenum">
              <a:rPr lang="en-US" sz="1200"/>
              <a:pPr algn="r" defTabSz="921766"/>
              <a:t>127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85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2" y="8831263"/>
            <a:ext cx="29725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8" tIns="46104" rIns="92208" bIns="46104" anchor="b"/>
          <a:lstStyle/>
          <a:p>
            <a:pPr algn="r" defTabSz="921766"/>
            <a:fld id="{6E1C7067-1F2E-427E-B9F5-D7F0BF8908C6}" type="slidenum">
              <a:rPr lang="en-US" sz="1200"/>
              <a:pPr algn="r" defTabSz="921766"/>
              <a:t>128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232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416524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333" y="8831281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26" tIns="46115" rIns="92226" bIns="46115" anchor="b"/>
          <a:lstStyle>
            <a:lvl1pPr defTabSz="91757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80BD4D1-B345-4791-8A1C-F3810EC1A3AC}" type="slidenum">
              <a:rPr lang="en-US" sz="1200"/>
              <a:pPr algn="r" eaLnBrk="1" hangingPunct="1"/>
              <a:t>24</a:t>
            </a:fld>
            <a:endParaRPr lang="en-US" sz="1200" dirty="0"/>
          </a:p>
        </p:txBody>
      </p:sp>
      <p:sp>
        <p:nvSpPr>
          <p:cNvPr id="198659" name="Rectangle 7"/>
          <p:cNvSpPr txBox="1">
            <a:spLocks noGrp="1" noChangeArrowheads="1"/>
          </p:cNvSpPr>
          <p:nvPr/>
        </p:nvSpPr>
        <p:spPr bwMode="auto">
          <a:xfrm>
            <a:off x="3884333" y="8831281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23" tIns="46113" rIns="92223" bIns="46113" anchor="b"/>
          <a:lstStyle>
            <a:lvl1pPr defTabSz="8810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122EBA5-3635-4A8D-96EF-F2A9831F214B}" type="slidenum">
              <a:rPr lang="en-US" sz="1200"/>
              <a:pPr algn="r" eaLnBrk="1" hangingPunct="1"/>
              <a:t>24</a:t>
            </a:fld>
            <a:endParaRPr lang="en-US" sz="1200" dirty="0"/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33" y="8831281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23" tIns="46113" rIns="92223" bIns="46113" anchor="b"/>
          <a:lstStyle>
            <a:lvl1pPr defTabSz="8810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BBD1C5-6B01-4E49-BE28-08376DC5B6AF}" type="slidenum">
              <a:rPr lang="en-US" sz="1200"/>
              <a:pPr algn="r" eaLnBrk="1" hangingPunct="1"/>
              <a:t>24</a:t>
            </a:fld>
            <a:endParaRPr lang="en-US" sz="1200" dirty="0"/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33" y="8831281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23" tIns="46113" rIns="92223" bIns="46113" anchor="b"/>
          <a:lstStyle>
            <a:lvl1pPr defTabSz="87947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947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D6AF06E-D6D6-48F1-8C9D-3E89A231C7EC}" type="slidenum">
              <a:rPr lang="en-US" sz="1200"/>
              <a:pPr algn="r" eaLnBrk="1" hangingPunct="1"/>
              <a:t>24</a:t>
            </a:fld>
            <a:endParaRPr lang="en-US" sz="1200" dirty="0"/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7737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0" y="4416433"/>
            <a:ext cx="5485772" cy="4183060"/>
          </a:xfrm>
          <a:noFill/>
        </p:spPr>
        <p:txBody>
          <a:bodyPr lIns="92223" tIns="46113" rIns="92223" bIns="46113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2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884333" y="883128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45" tIns="46323" rIns="92645" bIns="463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70BDAD9-9F49-4A05-973A-C39DC23D3696}" type="slidenum">
              <a:rPr lang="en-US" sz="1200"/>
              <a:pPr algn="r" eaLnBrk="1" hangingPunct="1"/>
              <a:t>27</a:t>
            </a:fld>
            <a:endParaRPr lang="en-US" sz="1200" dirty="0"/>
          </a:p>
        </p:txBody>
      </p:sp>
      <p:sp>
        <p:nvSpPr>
          <p:cNvPr id="184324" name="Rectangle 7"/>
          <p:cNvSpPr txBox="1">
            <a:spLocks noGrp="1" noChangeArrowheads="1"/>
          </p:cNvSpPr>
          <p:nvPr/>
        </p:nvSpPr>
        <p:spPr bwMode="auto">
          <a:xfrm>
            <a:off x="3884333" y="883128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45" tIns="46323" rIns="92645" bIns="463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34B2CF2-DB3C-45F5-94DE-3CEBE1CB9C1F}" type="slidenum">
              <a:rPr lang="en-US" sz="1200"/>
              <a:pPr algn="r" eaLnBrk="1" hangingPunct="1"/>
              <a:t>27</a:t>
            </a:fld>
            <a:endParaRPr lang="en-US" sz="1200" dirty="0"/>
          </a:p>
        </p:txBody>
      </p:sp>
      <p:sp>
        <p:nvSpPr>
          <p:cNvPr id="184325" name="Rectangle 7"/>
          <p:cNvSpPr txBox="1">
            <a:spLocks noGrp="1" noChangeArrowheads="1"/>
          </p:cNvSpPr>
          <p:nvPr/>
        </p:nvSpPr>
        <p:spPr bwMode="auto">
          <a:xfrm>
            <a:off x="3884333" y="8831289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45" tIns="46323" rIns="92645" bIns="4632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9DA4B93-90DB-4519-8BD7-5FE41B300804}" type="slidenum">
              <a:rPr lang="en-US" sz="1200"/>
              <a:pPr algn="r" eaLnBrk="1" hangingPunct="1"/>
              <a:t>27</a:t>
            </a:fld>
            <a:endParaRPr lang="en-US" sz="1200" dirty="0"/>
          </a:p>
        </p:txBody>
      </p:sp>
      <p:sp>
        <p:nvSpPr>
          <p:cNvPr id="1843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5500" cy="3476625"/>
          </a:xfrm>
          <a:ln/>
        </p:spPr>
      </p:sp>
      <p:sp>
        <p:nvSpPr>
          <p:cNvPr id="1843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01" y="4416449"/>
            <a:ext cx="5043015" cy="4184658"/>
          </a:xfrm>
          <a:noFill/>
        </p:spPr>
        <p:txBody>
          <a:bodyPr lIns="94534" tIns="47268" rIns="94534" bIns="47268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89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4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5" tIns="46289" rIns="92575" bIns="46289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28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575" tIns="46289" rIns="92575" bIns="4628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4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5" tIns="46289" rIns="92575" bIns="46289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28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8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32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77" indent="-286723" defTabSz="91432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886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644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399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3153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908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663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418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0CAAAF-B51E-4AF0-ADFB-6EE6E933F46E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79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BF71535-8DEA-44D6-817D-554E6E45318A}" type="slidenum">
              <a:rPr lang="en-US" sz="1200">
                <a:solidFill>
                  <a:prstClr val="black"/>
                </a:solidFill>
              </a:rPr>
              <a:pPr algn="r" eaLnBrk="1" hangingPunct="1"/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0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63D847C-97DA-491E-B731-2DF3C4C0F597}" type="slidenum">
              <a:rPr lang="en-US" sz="1200">
                <a:solidFill>
                  <a:prstClr val="black"/>
                </a:solidFill>
              </a:rPr>
              <a:pPr algn="r" eaLnBrk="1" hangingPunct="1"/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1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F959107-BF41-48AD-879C-F99C4AD815C5}" type="slidenum">
              <a:rPr lang="en-US" sz="1200">
                <a:solidFill>
                  <a:prstClr val="black"/>
                </a:solidFill>
              </a:rPr>
              <a:pPr algn="r" eaLnBrk="1" hangingPunct="1"/>
              <a:t>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1675"/>
            <a:ext cx="4633912" cy="3476625"/>
          </a:xfrm>
          <a:ln/>
        </p:spPr>
      </p:sp>
      <p:sp>
        <p:nvSpPr>
          <p:cNvPr id="1781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6447"/>
            <a:ext cx="5043016" cy="4184658"/>
          </a:xfrm>
          <a:noFill/>
        </p:spPr>
        <p:txBody>
          <a:bodyPr lIns="93028" tIns="46513" rIns="93028" bIns="4651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63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335" y="883128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80" rIns="92156" bIns="46080" anchor="b"/>
          <a:lstStyle>
            <a:lvl1pPr defTabSz="91757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80BD4D1-B345-4791-8A1C-F3810EC1A3AC}" type="slidenum">
              <a:rPr lang="en-US" sz="1200"/>
              <a:pPr algn="r" eaLnBrk="1" hangingPunct="1"/>
              <a:t>40</a:t>
            </a:fld>
            <a:endParaRPr lang="en-US" sz="1200" dirty="0"/>
          </a:p>
        </p:txBody>
      </p:sp>
      <p:sp>
        <p:nvSpPr>
          <p:cNvPr id="198659" name="Rectangle 7"/>
          <p:cNvSpPr txBox="1">
            <a:spLocks noGrp="1" noChangeArrowheads="1"/>
          </p:cNvSpPr>
          <p:nvPr/>
        </p:nvSpPr>
        <p:spPr bwMode="auto">
          <a:xfrm>
            <a:off x="3884335" y="883128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3" tIns="46078" rIns="92153" bIns="46078" anchor="b"/>
          <a:lstStyle>
            <a:lvl1pPr defTabSz="8810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122EBA5-3635-4A8D-96EF-F2A9831F214B}" type="slidenum">
              <a:rPr lang="en-US" sz="1200"/>
              <a:pPr algn="r" eaLnBrk="1" hangingPunct="1"/>
              <a:t>40</a:t>
            </a:fld>
            <a:endParaRPr lang="en-US" sz="1200" dirty="0"/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35" y="883128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3" tIns="46078" rIns="92153" bIns="46078" anchor="b"/>
          <a:lstStyle>
            <a:lvl1pPr defTabSz="8810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BBD1C5-6B01-4E49-BE28-08376DC5B6AF}" type="slidenum">
              <a:rPr lang="en-US" sz="1200"/>
              <a:pPr algn="r" eaLnBrk="1" hangingPunct="1"/>
              <a:t>40</a:t>
            </a:fld>
            <a:endParaRPr lang="en-US" sz="1200" dirty="0"/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35" y="883128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3" tIns="46078" rIns="92153" bIns="46078" anchor="b"/>
          <a:lstStyle>
            <a:lvl1pPr defTabSz="87947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947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947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D6AF06E-D6D6-48F1-8C9D-3E89A231C7EC}" type="slidenum">
              <a:rPr lang="en-US" sz="1200"/>
              <a:pPr algn="r" eaLnBrk="1" hangingPunct="1"/>
              <a:t>40</a:t>
            </a:fld>
            <a:endParaRPr lang="en-US" sz="1200" dirty="0"/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7737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1" y="4416434"/>
            <a:ext cx="5485772" cy="4183060"/>
          </a:xfrm>
          <a:noFill/>
        </p:spPr>
        <p:txBody>
          <a:bodyPr lIns="92153" tIns="46078" rIns="92153" bIns="46078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9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3" y="8831263"/>
            <a:ext cx="2972590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6" tIns="46063" rIns="92126" bIns="46063" anchor="b"/>
          <a:lstStyle/>
          <a:p>
            <a:pPr algn="r" defTabSz="920948"/>
            <a:fld id="{6E1C7067-1F2E-427E-B9F5-D7F0BF8908C6}" type="slidenum">
              <a:rPr lang="en-US" sz="1200"/>
              <a:pPr algn="r" defTabSz="920948"/>
              <a:t>41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3728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32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477" indent="-286723" defTabSz="91432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886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5644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4399" indent="-229377" defTabSz="91432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3153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1908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40663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9418" indent="-229377" defTabSz="914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0CAAAF-B51E-4AF0-ADFB-6EE6E933F46E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79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BF71535-8DEA-44D6-817D-554E6E45318A}" type="slidenum">
              <a:rPr lang="en-US" sz="1200">
                <a:solidFill>
                  <a:prstClr val="black"/>
                </a:solidFill>
              </a:rPr>
              <a:pPr algn="r" eaLnBrk="1" hangingPunct="1"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0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63D847C-97DA-491E-B731-2DF3C4C0F597}" type="slidenum">
              <a:rPr lang="en-US" sz="1200">
                <a:solidFill>
                  <a:prstClr val="black"/>
                </a:solidFill>
              </a:rPr>
              <a:pPr algn="r" eaLnBrk="1" hangingPunct="1"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1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602" tIns="46302" rIns="92602" bIns="46302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F959107-BF41-48AD-879C-F99C4AD815C5}" type="slidenum">
              <a:rPr lang="en-US" sz="1200">
                <a:solidFill>
                  <a:prstClr val="black"/>
                </a:solidFill>
              </a:rPr>
              <a:pPr algn="r" eaLnBrk="1" hangingPunct="1"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8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1675"/>
            <a:ext cx="4633912" cy="3476625"/>
          </a:xfrm>
          <a:ln/>
        </p:spPr>
      </p:sp>
      <p:sp>
        <p:nvSpPr>
          <p:cNvPr id="1781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6447"/>
            <a:ext cx="5043016" cy="4184658"/>
          </a:xfrm>
          <a:noFill/>
        </p:spPr>
        <p:txBody>
          <a:bodyPr lIns="93028" tIns="46513" rIns="93028" bIns="4651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01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48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144835" name="Slide Number Placeholder 3"/>
          <p:cNvSpPr txBox="1">
            <a:spLocks noGrp="1"/>
          </p:cNvSpPr>
          <p:nvPr/>
        </p:nvSpPr>
        <p:spPr bwMode="auto">
          <a:xfrm>
            <a:off x="3883832" y="8831263"/>
            <a:ext cx="297259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8" tIns="46104" rIns="92208" bIns="46104" anchor="b"/>
          <a:lstStyle/>
          <a:p>
            <a:pPr algn="r" defTabSz="921766"/>
            <a:fld id="{6E1C7067-1F2E-427E-B9F5-D7F0BF8908C6}" type="slidenum">
              <a:rPr lang="en-US" sz="1200"/>
              <a:pPr algn="r" defTabSz="921766"/>
              <a:t>44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218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5336" y="8832433"/>
            <a:ext cx="2971487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81" tIns="45640" rIns="91281" bIns="45640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E5813C2-CF54-4B67-A743-67B6A40AA245}" type="slidenum">
              <a:rPr lang="en-US" altLang="en-US" sz="1200"/>
              <a:pPr algn="r" eaLnBrk="1" hangingPunct="1"/>
              <a:t>45</a:t>
            </a:fld>
            <a:endParaRPr lang="en-US" altLang="en-US" sz="1200" dirty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5336" y="8832433"/>
            <a:ext cx="2971487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5" tIns="45638" rIns="91275" bIns="4563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B91F6D8-07D3-4891-80B8-AB924AE8F0E8}" type="slidenum">
              <a:rPr lang="en-US" altLang="en-US" sz="1200"/>
              <a:pPr algn="r" eaLnBrk="1" hangingPunct="1"/>
              <a:t>45</a:t>
            </a:fld>
            <a:endParaRPr lang="en-US" altLang="en-US" sz="1200" dirty="0"/>
          </a:p>
        </p:txBody>
      </p:sp>
      <p:sp>
        <p:nvSpPr>
          <p:cNvPr id="51204" name="Rectangle 7"/>
          <p:cNvSpPr txBox="1">
            <a:spLocks noGrp="1" noChangeArrowheads="1"/>
          </p:cNvSpPr>
          <p:nvPr/>
        </p:nvSpPr>
        <p:spPr bwMode="auto">
          <a:xfrm>
            <a:off x="3885336" y="8832433"/>
            <a:ext cx="2971487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5" tIns="45638" rIns="91275" bIns="4563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CEEEB16-574A-4805-AF69-1A6C592A38D1}" type="slidenum">
              <a:rPr lang="en-US" altLang="en-US" sz="1200"/>
              <a:pPr algn="r" eaLnBrk="1" hangingPunct="1"/>
              <a:t>45</a:t>
            </a:fld>
            <a:endParaRPr lang="en-US" altLang="en-US" sz="1200" dirty="0"/>
          </a:p>
        </p:txBody>
      </p:sp>
      <p:sp>
        <p:nvSpPr>
          <p:cNvPr id="512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275" tIns="45638" rIns="91275" bIns="45638"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51207" name="Slide Number Placeholder 3"/>
          <p:cNvSpPr txBox="1">
            <a:spLocks noGrp="1"/>
          </p:cNvSpPr>
          <p:nvPr/>
        </p:nvSpPr>
        <p:spPr bwMode="auto">
          <a:xfrm>
            <a:off x="3885336" y="8832433"/>
            <a:ext cx="2971487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5" tIns="45638" rIns="91275" bIns="4563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08226C8-DBF5-47D4-8E7D-8CF6A11EFFF0}" type="slidenum">
              <a:rPr lang="en-US" altLang="en-US" sz="1200"/>
              <a:pPr algn="r" eaLnBrk="1" hangingPunct="1"/>
              <a:t>45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46120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159" y="8830313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74" tIns="46288" rIns="92574" bIns="46288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94E4B66-2A55-48F5-9CE7-8AD9EC01B1B2}" type="slidenum">
              <a:rPr lang="en-US" altLang="en-US" sz="1300"/>
              <a:pPr algn="r" eaLnBrk="1" hangingPunct="1"/>
              <a:t>46</a:t>
            </a:fld>
            <a:endParaRPr lang="en-US" altLang="en-US" sz="1300" dirty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159" y="8830313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70" tIns="46284" rIns="92570" bIns="46284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155C836-0B39-4C68-9F85-324E31D51EF3}" type="slidenum">
              <a:rPr lang="en-US" altLang="en-US" sz="1300"/>
              <a:pPr algn="r" eaLnBrk="1" hangingPunct="1"/>
              <a:t>46</a:t>
            </a:fld>
            <a:endParaRPr lang="en-US" altLang="en-US" sz="1300" dirty="0"/>
          </a:p>
        </p:txBody>
      </p:sp>
      <p:sp>
        <p:nvSpPr>
          <p:cNvPr id="52228" name="Rectangle 7"/>
          <p:cNvSpPr txBox="1">
            <a:spLocks noGrp="1" noChangeArrowheads="1"/>
          </p:cNvSpPr>
          <p:nvPr/>
        </p:nvSpPr>
        <p:spPr bwMode="auto">
          <a:xfrm>
            <a:off x="3884159" y="8830313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70" tIns="46284" rIns="92570" bIns="46284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65A2158-BE2F-4E41-B7A0-6D4148BC6C16}" type="slidenum">
              <a:rPr lang="en-US" altLang="en-US" sz="1300"/>
              <a:pPr algn="r" eaLnBrk="1" hangingPunct="1"/>
              <a:t>46</a:t>
            </a:fld>
            <a:endParaRPr lang="en-US" altLang="en-US" sz="1300" dirty="0"/>
          </a:p>
        </p:txBody>
      </p:sp>
      <p:sp>
        <p:nvSpPr>
          <p:cNvPr id="522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570" tIns="46284" rIns="92570" bIns="46284"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52231" name="Slide Number Placeholder 3"/>
          <p:cNvSpPr txBox="1">
            <a:spLocks noGrp="1"/>
          </p:cNvSpPr>
          <p:nvPr/>
        </p:nvSpPr>
        <p:spPr bwMode="auto">
          <a:xfrm>
            <a:off x="3884159" y="8830313"/>
            <a:ext cx="2972665" cy="46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70" tIns="46284" rIns="92570" bIns="46284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866701B-C97C-44D1-A3F4-A6789DB6D16F}" type="slidenum">
              <a:rPr lang="en-US" altLang="en-US" sz="1300"/>
              <a:pPr algn="r" eaLnBrk="1" hangingPunct="1"/>
              <a:t>46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2983195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41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477" indent="-285184" defTabSz="90941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732" indent="-228148" defTabSz="90941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026" indent="-228148" defTabSz="90941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321" indent="-228148" defTabSz="90941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612" indent="-228148" defTabSz="9094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5907" indent="-228148" defTabSz="9094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199" indent="-228148" defTabSz="9094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8493" indent="-228148" defTabSz="9094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47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8643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75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753" indent="-285291" defTabSz="90975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157" indent="-228233" defTabSz="90975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622" indent="-228233" defTabSz="90975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087" indent="-228233" defTabSz="90975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548" indent="-228233" defTabSz="909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012" indent="-228233" defTabSz="909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474" indent="-228233" defTabSz="909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938" indent="-228233" defTabSz="909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48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7264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49</a:t>
            </a:fld>
            <a:endParaRPr lang="en-US" sz="1200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29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3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381" indent="-285147" defTabSz="9093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586" indent="-228117" defTabSz="9093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6822" indent="-228117" defTabSz="9093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058" indent="-228117" defTabSz="9093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291" indent="-228117" defTabSz="9093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5528" indent="-228117" defTabSz="9093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1761" indent="-228117" defTabSz="9093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7998" indent="-228117" defTabSz="9093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341D10-F766-4D76-9617-4451A45A268F}" type="slidenum">
              <a:rPr lang="en-US" sz="1200"/>
              <a:pPr/>
              <a:t>50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707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84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027" indent="-285396" defTabSz="91484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578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212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845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478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111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4740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375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849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027" indent="-285396" defTabSz="914849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578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212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845" indent="-228316" defTabSz="914849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478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111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4740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375" indent="-228316" defTabSz="914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51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6" y="883129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93" tIns="46097" rIns="92193" bIns="4609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6" y="8831292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93" tIns="46097" rIns="92193" bIns="4609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1675"/>
            <a:ext cx="463232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71" y="4416455"/>
            <a:ext cx="5039876" cy="4184659"/>
          </a:xfrm>
          <a:noFill/>
        </p:spPr>
        <p:txBody>
          <a:bodyPr lIns="94075" tIns="47039" rIns="94075" bIns="47039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48BED11-0034-4A7A-A29B-B3BFC167446A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97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07" indent="-286425" defTabSz="91497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02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3983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266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547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826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110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391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97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07" indent="-286425" defTabSz="91497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02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3983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266" indent="-229142" defTabSz="91497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547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826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110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391" indent="-229142" defTabSz="9149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CAF26B-22B0-40A2-9F46-69CD10D888FD}" type="slidenum">
              <a:rPr lang="en-US" sz="1300"/>
              <a:pPr/>
              <a:t>55</a:t>
            </a:fld>
            <a:endParaRPr lang="en-US" sz="1300" dirty="0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3913" cy="34766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4841"/>
            <a:ext cx="5043017" cy="4186258"/>
          </a:xfrm>
          <a:noFill/>
        </p:spPr>
        <p:txBody>
          <a:bodyPr lIns="92963" tIns="46483" rIns="92963" bIns="46483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12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D330D-BE36-439F-92C5-6A7D0F7A990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75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5335" y="8830305"/>
            <a:ext cx="2971487" cy="4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16" tIns="45508" rIns="91016" bIns="4550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9E493DF-20E3-4A6B-868E-85D99E8E8719}" type="slidenum">
              <a:rPr lang="en-US" altLang="en-US" sz="1200"/>
              <a:pPr algn="r" eaLnBrk="1" hangingPunct="1"/>
              <a:t>66</a:t>
            </a:fld>
            <a:endParaRPr lang="en-US" altLang="en-US" sz="1200" dirty="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5335" y="8832433"/>
            <a:ext cx="2971487" cy="4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06" tIns="45501" rIns="91006" bIns="45501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5FAF1C3-C3A1-4BAB-838E-FA1C37FE337A}" type="slidenum">
              <a:rPr lang="en-US" altLang="en-US" sz="1200"/>
              <a:pPr algn="r" eaLnBrk="1" hangingPunct="1"/>
              <a:t>66</a:t>
            </a:fld>
            <a:endParaRPr lang="en-US" altLang="en-US" sz="1200" dirty="0"/>
          </a:p>
        </p:txBody>
      </p:sp>
      <p:sp>
        <p:nvSpPr>
          <p:cNvPr id="54276" name="Rectangle 5"/>
          <p:cNvSpPr txBox="1">
            <a:spLocks noGrp="1" noChangeArrowheads="1"/>
          </p:cNvSpPr>
          <p:nvPr/>
        </p:nvSpPr>
        <p:spPr bwMode="auto">
          <a:xfrm>
            <a:off x="3886514" y="8834567"/>
            <a:ext cx="2971487" cy="46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688" tIns="0" rIns="18688" bIns="0" anchor="b"/>
          <a:lstStyle>
            <a:lvl1pPr defTabSz="9525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77670CC-9CFE-478B-81E1-7F85AB783061}" type="slidenum">
              <a:rPr lang="en-US" altLang="en-US" sz="1100" i="1">
                <a:latin typeface="Times New Roman" pitchFamily="18" charset="0"/>
                <a:cs typeface="Arial" pitchFamily="34" charset="0"/>
              </a:rPr>
              <a:pPr algn="r"/>
              <a:t>66</a:t>
            </a:fld>
            <a:endParaRPr lang="en-US" altLang="en-US" sz="1100" i="1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30737" cy="3475037"/>
          </a:xfrm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9" y="4409832"/>
            <a:ext cx="5027942" cy="4184232"/>
          </a:xfrm>
          <a:noFill/>
        </p:spPr>
        <p:txBody>
          <a:bodyPr lIns="90345" tIns="45169" rIns="90345" bIns="45169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Updated 5/17/2013</a:t>
            </a:r>
          </a:p>
        </p:txBody>
      </p:sp>
    </p:spTree>
    <p:extLst>
      <p:ext uri="{BB962C8B-B14F-4D97-AF65-F5344CB8AC3E}">
        <p14:creationId xmlns:p14="http://schemas.microsoft.com/office/powerpoint/2010/main" val="34262158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501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46" indent="-286440" defTabSz="91501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61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065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372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675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980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285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591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273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46" indent="-286440" defTabSz="91501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61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065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372" indent="-229152" defTabSz="91501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675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980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285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591" indent="-229152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CAF26B-22B0-40A2-9F46-69CD10D888FD}" type="slidenum">
              <a:rPr lang="en-US" sz="1300"/>
              <a:pPr/>
              <a:t>67</a:t>
            </a:fld>
            <a:endParaRPr lang="en-US" sz="1300" dirty="0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3913" cy="3476625"/>
          </a:xfrm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2" y="4414840"/>
            <a:ext cx="5043017" cy="4186258"/>
          </a:xfrm>
          <a:noFill/>
        </p:spPr>
        <p:txBody>
          <a:bodyPr lIns="92967" tIns="46485" rIns="92967" bIns="4648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5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14485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14485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14485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14485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48BED11-0034-4A7A-A29B-B3BFC167446A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38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89" indent="-285228" defTabSz="90638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4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65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29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5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16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0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39619" name="Rectangle 7"/>
          <p:cNvSpPr txBox="1">
            <a:spLocks noGrp="1" noChangeArrowheads="1"/>
          </p:cNvSpPr>
          <p:nvPr/>
        </p:nvSpPr>
        <p:spPr bwMode="auto">
          <a:xfrm>
            <a:off x="3884335" y="8831281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13" tIns="46055" rIns="92113" bIns="4605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083E940-8367-49CE-8945-BE6D35FE53E2}" type="slidenum">
              <a:rPr lang="en-US" sz="1300"/>
              <a:pPr algn="r" eaLnBrk="1" hangingPunct="1"/>
              <a:t>70</a:t>
            </a:fld>
            <a:endParaRPr lang="en-US" sz="1300" dirty="0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4850"/>
            <a:ext cx="4629150" cy="3471863"/>
          </a:xfrm>
          <a:ln w="12700" cap="flat">
            <a:solidFill>
              <a:schemeClr val="tx1"/>
            </a:solidFill>
          </a:ln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4" y="4416437"/>
            <a:ext cx="5033596" cy="4183060"/>
          </a:xfrm>
          <a:noFill/>
        </p:spPr>
        <p:txBody>
          <a:bodyPr lIns="93801" tIns="46903" rIns="93801" bIns="46903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92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38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89" indent="-285228" defTabSz="90638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4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65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29" indent="-228181" defTabSz="90638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53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16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0" indent="-228181" defTabSz="9063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300" dirty="0"/>
              <a:t>24</a:t>
            </a:r>
          </a:p>
        </p:txBody>
      </p:sp>
      <p:sp>
        <p:nvSpPr>
          <p:cNvPr id="239619" name="Rectangle 7"/>
          <p:cNvSpPr txBox="1">
            <a:spLocks noGrp="1" noChangeArrowheads="1"/>
          </p:cNvSpPr>
          <p:nvPr/>
        </p:nvSpPr>
        <p:spPr bwMode="auto">
          <a:xfrm>
            <a:off x="3884339" y="883128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13" tIns="46055" rIns="92113" bIns="4605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083E940-8367-49CE-8945-BE6D35FE53E2}" type="slidenum">
              <a:rPr lang="en-US" sz="1300"/>
              <a:pPr algn="r" eaLnBrk="1" hangingPunct="1"/>
              <a:t>71</a:t>
            </a:fld>
            <a:endParaRPr lang="en-US" sz="1300" dirty="0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4850"/>
            <a:ext cx="4629150" cy="3471863"/>
          </a:xfrm>
          <a:ln w="12700" cap="flat">
            <a:solidFill>
              <a:schemeClr val="tx1"/>
            </a:solidFill>
          </a:ln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4" y="4416437"/>
            <a:ext cx="5033596" cy="4183060"/>
          </a:xfrm>
          <a:noFill/>
        </p:spPr>
        <p:txBody>
          <a:bodyPr lIns="93801" tIns="46903" rIns="93801" bIns="46903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94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147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249" indent="-285479" defTabSz="92147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922" indent="-228384" defTabSz="92147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691" indent="-228384" defTabSz="92147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458" indent="-228384" defTabSz="92147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229" indent="-228384" algn="ctr" defTabSz="92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998" indent="-228384" algn="ctr" defTabSz="92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768" indent="-228384" algn="ctr" defTabSz="92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2535" indent="-228384" algn="ctr" defTabSz="921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74</a:t>
            </a:fld>
            <a:endParaRPr lang="en-US" sz="1200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9" y="4416445"/>
            <a:ext cx="5043016" cy="4184659"/>
          </a:xfrm>
          <a:noFill/>
        </p:spPr>
        <p:txBody>
          <a:bodyPr lIns="94690" tIns="47347" rIns="94690" bIns="4734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022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75</a:t>
            </a:fld>
            <a:endParaRPr lang="en-US" sz="1200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44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80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8" tIns="46081" rIns="92158" bIns="4608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82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158" tIns="46081" rIns="92158" bIns="4608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8" tIns="46081" rIns="92158" bIns="4608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82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959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169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433" indent="-285550" defTabSz="92169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206" indent="-228441" defTabSz="92169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9088" indent="-228441" defTabSz="92169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968" indent="-228441" defTabSz="92169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2854" indent="-228441" algn="ctr" defTabSz="9216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9735" indent="-228441" algn="ctr" defTabSz="9216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6618" indent="-228441" algn="ctr" defTabSz="9216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3499" indent="-228441" algn="ctr" defTabSz="9216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7" y="4416443"/>
            <a:ext cx="5043016" cy="4184659"/>
          </a:xfrm>
          <a:noFill/>
        </p:spPr>
        <p:txBody>
          <a:bodyPr lIns="94714" tIns="47358" rIns="94714" bIns="47358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081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99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866" indent="-285333" defTabSz="92099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334" indent="-228266" defTabSz="92099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867" indent="-228266" defTabSz="92099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398" indent="-228266" defTabSz="92099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934" indent="-228266" algn="ctr" defTabSz="920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466" indent="-228266" algn="ctr" defTabSz="920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999" indent="-228266" algn="ctr" defTabSz="920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0531" indent="-228266" algn="ctr" defTabSz="920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84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5" y="4416444"/>
            <a:ext cx="5043017" cy="4184659"/>
          </a:xfrm>
          <a:noFill/>
        </p:spPr>
        <p:txBody>
          <a:bodyPr lIns="94641" tIns="47322" rIns="94641" bIns="47322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085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85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4" tIns="45618" rIns="91234" bIns="45618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86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34" tIns="45618" rIns="91234" bIns="45618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4" tIns="45618" rIns="91234" bIns="45618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86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851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8" tIns="46081" rIns="92158" bIns="4608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87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158" tIns="46081" rIns="92158" bIns="4608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8" tIns="46081" rIns="92158" bIns="46081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87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119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232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416522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89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5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328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92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3904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134" indent="-286591" defTabSz="913904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358" indent="-229271" defTabSz="913904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904" indent="-229271" defTabSz="913904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3451" indent="-229271" defTabSz="913904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1991" indent="-229271" defTabSz="9139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0537" indent="-229271" defTabSz="9139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9080" indent="-229271" defTabSz="9139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7625" indent="-229271" defTabSz="9139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2457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72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5134" indent="-286591" defTabSz="91072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6358" indent="-229271" defTabSz="91072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904" indent="-229271" defTabSz="91072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3451" indent="-229271" defTabSz="91072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1991" indent="-229271" defTabSz="91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80537" indent="-229271" defTabSz="91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9080" indent="-229271" defTabSz="91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7625" indent="-229271" defTabSz="91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3D3A036-01D3-47D1-9C9A-522D479BB28A}" type="slidenum">
              <a:rPr lang="en-US" sz="1200">
                <a:solidFill>
                  <a:prstClr val="black"/>
                </a:solidFill>
              </a:rPr>
              <a:pPr/>
              <a:t>91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9" tIns="46273" rIns="92549" bIns="4627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C259350-5370-4863-A25F-66113239AA89}" type="slidenum">
              <a:rPr lang="en-US" sz="1200">
                <a:solidFill>
                  <a:prstClr val="black"/>
                </a:solidFill>
              </a:rPr>
              <a:pPr algn="r" eaLnBrk="1" hangingPunct="1"/>
              <a:t>91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2325" cy="3475038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213" y="4414840"/>
            <a:ext cx="5033596" cy="4183061"/>
          </a:xfrm>
          <a:noFill/>
        </p:spPr>
        <p:txBody>
          <a:bodyPr lIns="91711" tIns="45856" rIns="91711" bIns="45856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765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173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173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13" tIns="46057" rIns="92113" bIns="46057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/>
              <a:pPr algn="r">
                <a:spcBef>
                  <a:spcPct val="0"/>
                </a:spcBef>
              </a:pPr>
              <a:t>95</a:t>
            </a:fld>
            <a:endParaRPr lang="en-US" alt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113" tIns="46057" rIns="92113" bIns="46057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13" tIns="46057" rIns="92113" bIns="46057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/>
              <a:pPr algn="r">
                <a:spcBef>
                  <a:spcPct val="0"/>
                </a:spcBef>
              </a:pPr>
              <a:t>95</a:t>
            </a:fld>
            <a:endParaRPr lang="en-US" altLang="en-US" sz="1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873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922" indent="-285355" defTabSz="90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8" indent="-228284" defTabSz="90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7984" indent="-228284" defTabSz="90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4553" indent="-228284" defTabSz="90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1119" indent="-228284" defTabSz="90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7686" indent="-228284" defTabSz="90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4253" indent="-228284" defTabSz="90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0821" indent="-228284" defTabSz="90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697D49-3BA3-49A4-9AD5-4E6EEFE870FF}" type="slidenum">
              <a:rPr lang="en-US" altLang="en-US" sz="1300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96</a:t>
            </a:fld>
            <a:endParaRPr lang="en-US" altLang="en-US" sz="13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6" tIns="46069" rIns="92136" bIns="46069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95A543B-8AE3-42DE-8E41-9E1A2EAC208D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96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136" tIns="46069" rIns="92136" bIns="46069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4278" name="Slide Number Placeholder 1"/>
          <p:cNvSpPr txBox="1">
            <a:spLocks noGrp="1"/>
          </p:cNvSpPr>
          <p:nvPr/>
        </p:nvSpPr>
        <p:spPr bwMode="auto">
          <a:xfrm>
            <a:off x="3884613" y="8831263"/>
            <a:ext cx="2971800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6" tIns="46069" rIns="92136" bIns="46069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104BC13B-B1B7-4E93-88FD-683F8A140C69}" type="slidenum">
              <a:rPr lang="en-US" altLang="en-US" sz="130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96</a:t>
            </a:fld>
            <a:endParaRPr lang="en-US" alt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816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7"/>
          <p:cNvSpPr txBox="1">
            <a:spLocks noGrp="1" noChangeArrowheads="1"/>
          </p:cNvSpPr>
          <p:nvPr/>
        </p:nvSpPr>
        <p:spPr bwMode="auto">
          <a:xfrm>
            <a:off x="3884335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6" tIns="46273" rIns="92546" bIns="4627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D9D3A3B-2A36-4160-9FB6-083728A6881C}" type="slidenum">
              <a:rPr lang="en-US" sz="1200">
                <a:solidFill>
                  <a:prstClr val="black"/>
                </a:solidFill>
              </a:rPr>
              <a:pPr algn="r" eaLnBrk="1" hangingPunct="1"/>
              <a:t>99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5221" name="Rectangle 7"/>
          <p:cNvSpPr txBox="1">
            <a:spLocks noGrp="1" noChangeArrowheads="1"/>
          </p:cNvSpPr>
          <p:nvPr/>
        </p:nvSpPr>
        <p:spPr bwMode="auto">
          <a:xfrm>
            <a:off x="3884335" y="8831290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546" tIns="46273" rIns="92546" bIns="4627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D7FAFD0-9ADB-4398-84FA-71C74B5E8CA6}" type="slidenum">
              <a:rPr lang="en-US" sz="1200">
                <a:solidFill>
                  <a:prstClr val="black"/>
                </a:solidFill>
              </a:rPr>
              <a:pPr algn="r" eaLnBrk="1" hangingPunct="1"/>
              <a:t>99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52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5500" cy="3476625"/>
          </a:xfrm>
          <a:ln/>
        </p:spPr>
      </p:sp>
      <p:sp>
        <p:nvSpPr>
          <p:cNvPr id="2652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49"/>
            <a:ext cx="5039876" cy="4183060"/>
          </a:xfrm>
          <a:noFill/>
        </p:spPr>
        <p:txBody>
          <a:bodyPr lIns="93463" tIns="46738" rIns="93463" bIns="46738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675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246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32159" indent="-280131" defTabSz="90246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28480" indent="-224423" defTabSz="90246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80508" indent="-224423" defTabSz="90246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4127" indent="-224423" defTabSz="90246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2521" indent="-224423" algn="ctr" defTabSz="9024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0918" indent="-224423" algn="ctr" defTabSz="9024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312" indent="-224423" algn="ctr" defTabSz="9024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7707" indent="-224423" algn="ctr" defTabSz="9024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973A6B7-53A1-41B4-8A7A-22E5B690C611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7088" cy="3478213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495" y="4416222"/>
            <a:ext cx="5035017" cy="4184231"/>
          </a:xfrm>
          <a:noFill/>
        </p:spPr>
        <p:txBody>
          <a:bodyPr lIns="92288" tIns="46145" rIns="92288" bIns="46145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10/08/2013</a:t>
            </a:r>
          </a:p>
        </p:txBody>
      </p:sp>
    </p:spTree>
    <p:extLst>
      <p:ext uri="{BB962C8B-B14F-4D97-AF65-F5344CB8AC3E}">
        <p14:creationId xmlns:p14="http://schemas.microsoft.com/office/powerpoint/2010/main" val="17015925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47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660" indent="-285254" defTabSz="90647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015" indent="-228203" defTabSz="90647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423" indent="-228203" defTabSz="90647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832" indent="-228203" defTabSz="90647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235" indent="-228203" defTabSz="90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643" indent="-228203" defTabSz="90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048" indent="-228203" defTabSz="90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457" indent="-228203" defTabSz="90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24</a:t>
            </a:r>
          </a:p>
        </p:txBody>
      </p:sp>
      <p:sp>
        <p:nvSpPr>
          <p:cNvPr id="2682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91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660" indent="-285254" defTabSz="904891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015" indent="-228203" defTabSz="90489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423" indent="-228203" defTabSz="90489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832" indent="-228203" defTabSz="90489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235" indent="-228203" defTabSz="904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643" indent="-228203" defTabSz="904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048" indent="-228203" defTabSz="904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457" indent="-228203" defTabSz="904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B625890-5B5C-4DBE-8598-8E4EC5820A67}" type="slidenum">
              <a:rPr lang="en-US" sz="1200"/>
              <a:pPr/>
              <a:t>102</a:t>
            </a:fld>
            <a:endParaRPr lang="en-US" sz="1200" dirty="0"/>
          </a:p>
        </p:txBody>
      </p:sp>
      <p:sp>
        <p:nvSpPr>
          <p:cNvPr id="268292" name="Rectangle 7"/>
          <p:cNvSpPr txBox="1">
            <a:spLocks noGrp="1" noChangeArrowheads="1"/>
          </p:cNvSpPr>
          <p:nvPr/>
        </p:nvSpPr>
        <p:spPr bwMode="auto">
          <a:xfrm>
            <a:off x="3884337" y="883128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12" tIns="46057" rIns="92112" bIns="4605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64E7029-C96A-4373-AAF7-DEEE8C138012}" type="slidenum">
              <a:rPr lang="en-US" sz="1200"/>
              <a:pPr algn="r" eaLnBrk="1" hangingPunct="1"/>
              <a:t>102</a:t>
            </a:fld>
            <a:endParaRPr lang="en-US" sz="1200" dirty="0"/>
          </a:p>
        </p:txBody>
      </p:sp>
      <p:sp>
        <p:nvSpPr>
          <p:cNvPr id="268293" name="Rectangle 7"/>
          <p:cNvSpPr txBox="1">
            <a:spLocks noGrp="1" noChangeArrowheads="1"/>
          </p:cNvSpPr>
          <p:nvPr/>
        </p:nvSpPr>
        <p:spPr bwMode="auto">
          <a:xfrm>
            <a:off x="3884337" y="8831284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12" tIns="46057" rIns="92112" bIns="4605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698F80E-69A0-4D87-BD24-DA7549A64CF8}" type="slidenum">
              <a:rPr lang="en-US" sz="1200"/>
              <a:pPr algn="r" eaLnBrk="1" hangingPunct="1"/>
              <a:t>102</a:t>
            </a:fld>
            <a:endParaRPr lang="en-US" sz="1200" dirty="0"/>
          </a:p>
        </p:txBody>
      </p:sp>
      <p:sp>
        <p:nvSpPr>
          <p:cNvPr id="2682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682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32"/>
            <a:ext cx="5039876" cy="4181462"/>
          </a:xfrm>
          <a:noFill/>
        </p:spPr>
        <p:txBody>
          <a:bodyPr lIns="92562" tIns="46286" rIns="92562" bIns="4628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81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232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416522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403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6"/>
          <p:cNvSpPr txBox="1">
            <a:spLocks noGrp="1" noChangeArrowheads="1"/>
          </p:cNvSpPr>
          <p:nvPr/>
        </p:nvSpPr>
        <p:spPr bwMode="auto">
          <a:xfrm>
            <a:off x="2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9" tIns="46273" rIns="92549" bIns="46273" anchor="b"/>
          <a:lstStyle>
            <a:lvl1pPr defTabSz="906463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6463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prstClr val="black"/>
                </a:solidFill>
                <a:cs typeface="Arial" pitchFamily="34" charset="0"/>
              </a:rPr>
              <a:t>24</a:t>
            </a:r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9" tIns="46273" rIns="92549" bIns="46273" anchor="b"/>
          <a:lstStyle>
            <a:lvl1pPr defTabSz="904875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F9C121E-5228-4994-B64D-96AB4B551AD6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103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6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4" tIns="46269" rIns="92534" bIns="46269" anchor="b"/>
          <a:lstStyle>
            <a:lvl1pPr defTabSz="922338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AD06D33-359E-42AF-989A-6590261C0F7C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103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7" name="Rectangle 7"/>
          <p:cNvSpPr txBox="1">
            <a:spLocks noGrp="1" noChangeArrowheads="1"/>
          </p:cNvSpPr>
          <p:nvPr/>
        </p:nvSpPr>
        <p:spPr bwMode="auto">
          <a:xfrm>
            <a:off x="3884615" y="8831283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4" tIns="46269" rIns="92534" bIns="46269" anchor="b"/>
          <a:lstStyle>
            <a:lvl1pPr defTabSz="92075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A5739AB-24F2-4596-A3D7-B917A193680F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103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7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5500" cy="3476625"/>
          </a:xfrm>
          <a:ln/>
        </p:spPr>
      </p:sp>
      <p:sp>
        <p:nvSpPr>
          <p:cNvPr id="177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52" y="4416428"/>
            <a:ext cx="5038725" cy="4183063"/>
          </a:xfrm>
          <a:noFill/>
        </p:spPr>
        <p:txBody>
          <a:bodyPr lIns="93442" tIns="46723" rIns="93442" bIns="46723"/>
          <a:lstStyle/>
          <a:p>
            <a:pPr eaLnBrk="1" hangingPunct="1"/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324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7088" cy="347821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0" y="4416227"/>
            <a:ext cx="5035017" cy="4184231"/>
          </a:xfrm>
          <a:noFill/>
        </p:spPr>
        <p:txBody>
          <a:bodyPr lIns="92265" tIns="46133" rIns="92265" bIns="46133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385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7"/>
          <p:cNvSpPr txBox="1">
            <a:spLocks noGrp="1" noChangeArrowheads="1"/>
          </p:cNvSpPr>
          <p:nvPr/>
        </p:nvSpPr>
        <p:spPr bwMode="auto">
          <a:xfrm>
            <a:off x="3884339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88" tIns="46045" rIns="92088" bIns="4604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0610CBD-6116-4670-9835-B627EEC2519E}" type="slidenum">
              <a:rPr lang="en-US" sz="1200"/>
              <a:pPr algn="r" eaLnBrk="1" hangingPunct="1"/>
              <a:t>106</a:t>
            </a:fld>
            <a:endParaRPr lang="en-US" sz="1200" dirty="0"/>
          </a:p>
        </p:txBody>
      </p:sp>
      <p:sp>
        <p:nvSpPr>
          <p:cNvPr id="272389" name="Rectangle 7"/>
          <p:cNvSpPr txBox="1">
            <a:spLocks noGrp="1" noChangeArrowheads="1"/>
          </p:cNvSpPr>
          <p:nvPr/>
        </p:nvSpPr>
        <p:spPr bwMode="auto">
          <a:xfrm>
            <a:off x="3884339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88" tIns="46045" rIns="92088" bIns="46045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278D0E-6977-4E22-878E-DB4DD1989F2D}" type="slidenum">
              <a:rPr lang="en-US" sz="1200"/>
              <a:pPr algn="r" eaLnBrk="1" hangingPunct="1"/>
              <a:t>106</a:t>
            </a:fld>
            <a:endParaRPr lang="en-US" sz="1200" dirty="0"/>
          </a:p>
        </p:txBody>
      </p:sp>
      <p:sp>
        <p:nvSpPr>
          <p:cNvPr id="2723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2723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6" y="4416437"/>
            <a:ext cx="5046157" cy="4183060"/>
          </a:xfrm>
          <a:noFill/>
        </p:spPr>
        <p:txBody>
          <a:bodyPr lIns="93108" tIns="46553" rIns="93108" bIns="46553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968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Rectangle 7"/>
          <p:cNvSpPr txBox="1">
            <a:spLocks noGrp="1" noChangeArrowheads="1"/>
          </p:cNvSpPr>
          <p:nvPr/>
        </p:nvSpPr>
        <p:spPr bwMode="auto">
          <a:xfrm>
            <a:off x="3884335" y="8831285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4" tIns="46068" rIns="92134" bIns="4606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F66F563-C43C-47BB-9453-259A26941F01}" type="slidenum">
              <a:rPr lang="en-US" sz="1200">
                <a:solidFill>
                  <a:prstClr val="black"/>
                </a:solidFill>
              </a:rPr>
              <a:pPr algn="r" eaLnBrk="1" hangingPunct="1"/>
              <a:t>107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1365" name="Rectangle 7"/>
          <p:cNvSpPr txBox="1">
            <a:spLocks noGrp="1" noChangeArrowheads="1"/>
          </p:cNvSpPr>
          <p:nvPr/>
        </p:nvSpPr>
        <p:spPr bwMode="auto">
          <a:xfrm>
            <a:off x="3884335" y="8831285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4" tIns="46068" rIns="92134" bIns="46068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0297573-2E47-45D8-8020-76504F2F377A}" type="slidenum">
              <a:rPr lang="en-US" sz="1200">
                <a:solidFill>
                  <a:prstClr val="black"/>
                </a:solidFill>
              </a:rPr>
              <a:pPr algn="r" eaLnBrk="1" hangingPunct="1"/>
              <a:t>107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13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271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5" y="4416437"/>
            <a:ext cx="5046157" cy="4183060"/>
          </a:xfrm>
          <a:noFill/>
        </p:spPr>
        <p:txBody>
          <a:bodyPr lIns="93155" tIns="46577" rIns="93155" bIns="46577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946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0658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753" indent="-285291" defTabSz="90658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157" indent="-228233" defTabSz="90658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622" indent="-228233" defTabSz="90658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087" indent="-228233" defTabSz="90658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548" indent="-228233" defTabSz="9065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012" indent="-228233" defTabSz="9065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474" indent="-228233" defTabSz="9065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938" indent="-228233" defTabSz="9065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/>
              <a:t>24</a:t>
            </a:r>
          </a:p>
        </p:txBody>
      </p:sp>
      <p:sp>
        <p:nvSpPr>
          <p:cNvPr id="273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500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753" indent="-285291" defTabSz="90500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157" indent="-228233" defTabSz="90500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622" indent="-228233" defTabSz="90500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4087" indent="-228233" defTabSz="90500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0548" indent="-228233" defTabSz="9050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7012" indent="-228233" defTabSz="9050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3474" indent="-228233" defTabSz="9050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938" indent="-228233" defTabSz="9050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8B16F1C-CEAC-4392-BDEF-DE55F8658BA6}" type="slidenum">
              <a:rPr lang="en-US" sz="1200"/>
              <a:pPr/>
              <a:t>108</a:t>
            </a:fld>
            <a:endParaRPr lang="en-US" sz="1200" dirty="0"/>
          </a:p>
        </p:txBody>
      </p:sp>
      <p:sp>
        <p:nvSpPr>
          <p:cNvPr id="273412" name="Rectangle 7"/>
          <p:cNvSpPr txBox="1">
            <a:spLocks noGrp="1" noChangeArrowheads="1"/>
          </p:cNvSpPr>
          <p:nvPr/>
        </p:nvSpPr>
        <p:spPr bwMode="auto">
          <a:xfrm>
            <a:off x="3884337" y="8831283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22" tIns="46063" rIns="92122" bIns="4606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C4E6BE-868A-4317-9F4C-229CF963F323}" type="slidenum">
              <a:rPr lang="en-US" sz="1200"/>
              <a:pPr algn="r" eaLnBrk="1" hangingPunct="1"/>
              <a:t>108</a:t>
            </a:fld>
            <a:endParaRPr lang="en-US" sz="1200" dirty="0"/>
          </a:p>
        </p:txBody>
      </p:sp>
      <p:sp>
        <p:nvSpPr>
          <p:cNvPr id="273413" name="Rectangle 7"/>
          <p:cNvSpPr txBox="1">
            <a:spLocks noGrp="1" noChangeArrowheads="1"/>
          </p:cNvSpPr>
          <p:nvPr/>
        </p:nvSpPr>
        <p:spPr bwMode="auto">
          <a:xfrm>
            <a:off x="3884337" y="8831283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22" tIns="46063" rIns="92122" bIns="4606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F5C9D9C-8CE3-4CF6-B29C-D84844F0A2E3}" type="slidenum">
              <a:rPr lang="en-US" sz="1200"/>
              <a:pPr algn="r" eaLnBrk="1" hangingPunct="1"/>
              <a:t>108</a:t>
            </a:fld>
            <a:endParaRPr lang="en-US" sz="1200" dirty="0"/>
          </a:p>
        </p:txBody>
      </p:sp>
      <p:sp>
        <p:nvSpPr>
          <p:cNvPr id="273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734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32"/>
            <a:ext cx="5039876" cy="4181462"/>
          </a:xfrm>
          <a:noFill/>
        </p:spPr>
        <p:txBody>
          <a:bodyPr lIns="92587" tIns="46295" rIns="92587" bIns="46295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639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6"/>
          <p:cNvSpPr txBox="1">
            <a:spLocks noGrp="1" noChangeArrowheads="1"/>
          </p:cNvSpPr>
          <p:nvPr/>
        </p:nvSpPr>
        <p:spPr bwMode="auto">
          <a:xfrm>
            <a:off x="2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59" tIns="46280" rIns="92559" bIns="46280" anchor="b"/>
          <a:lstStyle>
            <a:lvl1pPr defTabSz="906463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6463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6463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prstClr val="black"/>
                </a:solidFill>
                <a:cs typeface="Arial" pitchFamily="34" charset="0"/>
              </a:rPr>
              <a:t>24</a:t>
            </a:r>
          </a:p>
        </p:txBody>
      </p:sp>
      <p:sp>
        <p:nvSpPr>
          <p:cNvPr id="179203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59" tIns="46280" rIns="92559" bIns="46280" anchor="b"/>
          <a:lstStyle>
            <a:lvl1pPr defTabSz="904875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04875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04875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4167669-D74F-404E-B601-153FEF323EF9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109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4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6" tIns="46273" rIns="92546" bIns="46273" anchor="b"/>
          <a:lstStyle>
            <a:lvl1pPr defTabSz="922338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DBE8186-D5B8-451F-95A7-9C406F57B390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109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5" name="Rectangle 7"/>
          <p:cNvSpPr txBox="1">
            <a:spLocks noGrp="1" noChangeArrowheads="1"/>
          </p:cNvSpPr>
          <p:nvPr/>
        </p:nvSpPr>
        <p:spPr bwMode="auto">
          <a:xfrm>
            <a:off x="3884615" y="8831282"/>
            <a:ext cx="2971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6" tIns="46273" rIns="92546" bIns="46273" anchor="b"/>
          <a:lstStyle>
            <a:lvl1pPr defTabSz="92075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BA7DF1F-A263-4402-A7F5-B90E844FE53D}" type="slidenum">
              <a:rPr lang="en-US" altLang="en-US" sz="1200">
                <a:solidFill>
                  <a:prstClr val="black"/>
                </a:solidFill>
                <a:cs typeface="Arial" pitchFamily="34" charset="0"/>
              </a:rPr>
              <a:pPr algn="r" eaLnBrk="1" hangingPunct="1"/>
              <a:t>109</a:t>
            </a:fld>
            <a:endParaRPr lang="en-US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79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701675"/>
            <a:ext cx="4635500" cy="3476625"/>
          </a:xfrm>
          <a:ln/>
        </p:spPr>
      </p:sp>
      <p:sp>
        <p:nvSpPr>
          <p:cNvPr id="179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52" y="4416428"/>
            <a:ext cx="5038725" cy="4183063"/>
          </a:xfrm>
          <a:noFill/>
        </p:spPr>
        <p:txBody>
          <a:bodyPr lIns="93466" tIns="46739" rIns="93466" bIns="46739"/>
          <a:lstStyle/>
          <a:p>
            <a:endParaRPr lang="en-US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78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7088" cy="3478213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3" y="4416227"/>
            <a:ext cx="5035017" cy="4184231"/>
          </a:xfrm>
          <a:noFill/>
        </p:spPr>
        <p:txBody>
          <a:bodyPr lIns="92254" tIns="46127" rIns="92254" bIns="46127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178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68" tIns="46235" rIns="92468" bIns="46235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AFBCAF7-317C-4A63-8F73-8F7A83C0877F}" type="slidenum">
              <a:rPr lang="en-US" sz="1200"/>
              <a:pPr algn="r" eaLnBrk="1" hangingPunct="1"/>
              <a:t>111</a:t>
            </a:fld>
            <a:endParaRPr lang="en-US" sz="1200" dirty="0"/>
          </a:p>
        </p:txBody>
      </p:sp>
      <p:sp>
        <p:nvSpPr>
          <p:cNvPr id="276485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68" tIns="46235" rIns="92468" bIns="46235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90BCF19-ACC3-45C1-BC78-659390664A51}" type="slidenum">
              <a:rPr lang="en-US" sz="1200"/>
              <a:pPr algn="r" eaLnBrk="1" hangingPunct="1"/>
              <a:t>111</a:t>
            </a:fld>
            <a:endParaRPr lang="en-US" sz="1200" dirty="0"/>
          </a:p>
        </p:txBody>
      </p:sp>
      <p:sp>
        <p:nvSpPr>
          <p:cNvPr id="2764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5037"/>
          </a:xfrm>
          <a:ln/>
        </p:spPr>
      </p:sp>
      <p:sp>
        <p:nvSpPr>
          <p:cNvPr id="2764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6" y="4416437"/>
            <a:ext cx="5046157" cy="4183060"/>
          </a:xfrm>
          <a:noFill/>
        </p:spPr>
        <p:txBody>
          <a:bodyPr lIns="93494" tIns="46746" rIns="93494" bIns="46746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259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298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021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23" indent="-286433" defTabSz="91021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25" indent="-229146" defTabSz="91021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018" indent="-229146" defTabSz="91021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310" indent="-229146" defTabSz="91021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598" indent="-229146" defTabSz="9102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890" indent="-229146" defTabSz="9102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181" indent="-229146" defTabSz="9102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472" indent="-229146" defTabSz="91021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278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627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4723" indent="-286433" defTabSz="908627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5725" indent="-229146" defTabSz="908627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4018" indent="-229146" defTabSz="908627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62310" indent="-229146" defTabSz="908627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20598" indent="-229146" defTabSz="90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8890" indent="-229146" defTabSz="90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37181" indent="-229146" defTabSz="90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95472" indent="-229146" defTabSz="9086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5B3F46-E48A-445D-BE48-3A49C8D5DBE1}" type="slidenum">
              <a:rPr lang="en-US" sz="1200">
                <a:solidFill>
                  <a:prstClr val="black"/>
                </a:solidFill>
              </a:rPr>
              <a:pPr/>
              <a:t>113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2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92" tIns="46247" rIns="92492" bIns="46247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1D03C9B-2BCD-4BA6-B948-9FB17D247B51}" type="slidenum">
              <a:rPr lang="en-US" sz="1200">
                <a:solidFill>
                  <a:prstClr val="black"/>
                </a:solidFill>
              </a:rPr>
              <a:pPr algn="r" eaLnBrk="1" hangingPunct="1"/>
              <a:t>113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3" name="Rectangle 7"/>
          <p:cNvSpPr txBox="1">
            <a:spLocks noGrp="1" noChangeArrowheads="1"/>
          </p:cNvSpPr>
          <p:nvPr/>
        </p:nvSpPr>
        <p:spPr bwMode="auto">
          <a:xfrm>
            <a:off x="3884335" y="8831288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92" tIns="46247" rIns="92492" bIns="46247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42FD110-766B-42A7-A6DD-25BF01506DB8}" type="slidenum">
              <a:rPr lang="en-US" sz="1200">
                <a:solidFill>
                  <a:prstClr val="black"/>
                </a:solidFill>
              </a:rPr>
              <a:pPr algn="r" eaLnBrk="1" hangingPunct="1"/>
              <a:t>113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8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5500" cy="3476625"/>
          </a:xfrm>
          <a:ln/>
        </p:spPr>
      </p:sp>
      <p:sp>
        <p:nvSpPr>
          <p:cNvPr id="2785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70" y="4416436"/>
            <a:ext cx="5039876" cy="4183060"/>
          </a:xfrm>
          <a:noFill/>
        </p:spPr>
        <p:txBody>
          <a:bodyPr lIns="93406" tIns="46710" rIns="93406" bIns="46710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5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496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122" indent="-285433" defTabSz="91496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724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416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107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799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490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177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871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966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122" indent="-285433" defTabSz="91496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1724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8416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5107" indent="-228345" defTabSz="914966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1799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8490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5177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1871" indent="-228345" defTabSz="9149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8F473F6-5FAF-4E3C-9010-3EBAB62E0D78}" type="slidenum">
              <a:rPr lang="en-US" sz="1200">
                <a:solidFill>
                  <a:prstClr val="black"/>
                </a:solidFill>
              </a:rPr>
              <a:pPr/>
              <a:t>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0" name="Rectangle 7"/>
          <p:cNvSpPr txBox="1">
            <a:spLocks noGrp="1" noChangeArrowheads="1"/>
          </p:cNvSpPr>
          <p:nvPr/>
        </p:nvSpPr>
        <p:spPr bwMode="auto">
          <a:xfrm>
            <a:off x="3884343" y="8831287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5" tIns="46103" rIns="92205" bIns="46103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9D96143-C455-4D0D-8B92-537AD611B5EA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1" name="Rectangle 7"/>
          <p:cNvSpPr txBox="1">
            <a:spLocks noGrp="1" noChangeArrowheads="1"/>
          </p:cNvSpPr>
          <p:nvPr/>
        </p:nvSpPr>
        <p:spPr bwMode="auto">
          <a:xfrm>
            <a:off x="3884343" y="8831287"/>
            <a:ext cx="2972115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05" tIns="46103" rIns="92205" bIns="46103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3E6EA24-55CE-4695-921A-A8B1CF40C0AD}" type="slidenum">
              <a:rPr lang="en-US" sz="120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86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1675"/>
            <a:ext cx="4632325" cy="3475038"/>
          </a:xfrm>
          <a:ln/>
        </p:spPr>
      </p:sp>
      <p:sp>
        <p:nvSpPr>
          <p:cNvPr id="1986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69" y="4416454"/>
            <a:ext cx="5039876" cy="4184659"/>
          </a:xfrm>
          <a:noFill/>
        </p:spPr>
        <p:txBody>
          <a:bodyPr lIns="94087" tIns="47045" rIns="94087" bIns="4704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24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701675"/>
            <a:ext cx="4637088" cy="34782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4" y="4416229"/>
            <a:ext cx="5035017" cy="4184231"/>
          </a:xfrm>
          <a:noFill/>
        </p:spPr>
        <p:txBody>
          <a:bodyPr lIns="92231" tIns="46115" rIns="92231" bIns="46115"/>
          <a:lstStyle/>
          <a:p>
            <a:pPr eaLnBrk="1" hangingPunct="1"/>
            <a:r>
              <a:rPr lang="en-US" altLang="en-US" dirty="0" smtClean="0">
                <a:latin typeface="Arial" pitchFamily="34" charset="0"/>
              </a:rPr>
              <a:t>10/08/2013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635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7"/>
          <p:cNvSpPr txBox="1">
            <a:spLocks noGrp="1" noChangeArrowheads="1"/>
          </p:cNvSpPr>
          <p:nvPr/>
        </p:nvSpPr>
        <p:spPr bwMode="auto">
          <a:xfrm>
            <a:off x="3884335" y="8831285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4" tIns="46068" rIns="92134" bIns="46068" anchor="b"/>
          <a:lstStyle>
            <a:lvl1pPr defTabSz="9223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30DE86A-B39F-4D80-9A3A-3FF18A6C20EB}" type="slidenum">
              <a:rPr lang="en-US" sz="1200">
                <a:solidFill>
                  <a:prstClr val="black"/>
                </a:solidFill>
              </a:rPr>
              <a:pPr algn="r" eaLnBrk="1" hangingPunct="1"/>
              <a:t>115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0581" name="Rectangle 7"/>
          <p:cNvSpPr txBox="1">
            <a:spLocks noGrp="1" noChangeArrowheads="1"/>
          </p:cNvSpPr>
          <p:nvPr/>
        </p:nvSpPr>
        <p:spPr bwMode="auto">
          <a:xfrm>
            <a:off x="3884335" y="8831285"/>
            <a:ext cx="2972116" cy="4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4" tIns="46068" rIns="92134" bIns="46068" anchor="b"/>
          <a:lstStyle>
            <a:lvl1pPr defTabSz="9207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C3CF4F2-FD2A-45A8-A3A0-A014500FAF4B}" type="slidenum">
              <a:rPr lang="en-US" sz="1200">
                <a:solidFill>
                  <a:prstClr val="black"/>
                </a:solidFill>
              </a:rPr>
              <a:pPr algn="r" eaLnBrk="1" hangingPunct="1"/>
              <a:t>115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05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2805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45" y="4416437"/>
            <a:ext cx="5046157" cy="4183060"/>
          </a:xfrm>
          <a:noFill/>
        </p:spPr>
        <p:txBody>
          <a:bodyPr lIns="93155" tIns="46577" rIns="93155" bIns="46577"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184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337" y="8832867"/>
            <a:ext cx="2972115" cy="46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87" tIns="46343" rIns="92687" bIns="46343" anchor="b"/>
          <a:lstStyle>
            <a:lvl1pPr defTabSz="933450"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34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345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345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345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E4F1260-6802-469A-8D15-67D8D68D698C}" type="slidenum">
              <a:rPr lang="en-US" sz="1200"/>
              <a:pPr algn="r" eaLnBrk="1" hangingPunct="1"/>
              <a:t>116</a:t>
            </a:fld>
            <a:endParaRPr lang="en-US" sz="1200" dirty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30737" cy="3475037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632" y="4416430"/>
            <a:ext cx="5036736" cy="4181462"/>
          </a:xfrm>
          <a:noFill/>
        </p:spPr>
        <p:txBody>
          <a:bodyPr lIns="94612" tIns="47307" rIns="94612" bIns="47307"/>
          <a:lstStyle/>
          <a:p>
            <a:pPr>
              <a:spcBef>
                <a:spcPct val="0"/>
              </a:spcBef>
            </a:pPr>
            <a:r>
              <a:rPr lang="en-US" dirty="0" smtClean="0"/>
              <a:t>Up-to-date</a:t>
            </a:r>
          </a:p>
        </p:txBody>
      </p:sp>
    </p:spTree>
    <p:extLst>
      <p:ext uri="{BB962C8B-B14F-4D97-AF65-F5344CB8AC3E}">
        <p14:creationId xmlns:p14="http://schemas.microsoft.com/office/powerpoint/2010/main" val="11552081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2325" cy="3475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416522"/>
            <a:ext cx="5041900" cy="4184819"/>
          </a:xfrm>
          <a:noFill/>
        </p:spPr>
        <p:txBody>
          <a:bodyPr lIns="95031" tIns="47515" rIns="95031" bIns="47515"/>
          <a:lstStyle/>
          <a:p>
            <a:pPr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C0E80-77FB-4678-A3DD-B836482C60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188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119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52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1590" indent="-285226" defTabSz="920652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0908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7271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3633" indent="-228181" defTabSz="920652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09998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66362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2725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79086" indent="-228181" algn="ctr" defTabSz="9206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9153D0-4996-42F1-902A-019DCC90020F}" type="slidenum">
              <a:rPr lang="en-US" sz="1200">
                <a:solidFill>
                  <a:prstClr val="black"/>
                </a:solidFill>
              </a:rPr>
              <a:pPr/>
              <a:t>124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703263"/>
            <a:ext cx="4629150" cy="3473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98" y="4416447"/>
            <a:ext cx="5043017" cy="4184659"/>
          </a:xfrm>
          <a:noFill/>
        </p:spPr>
        <p:txBody>
          <a:bodyPr lIns="94606" tIns="47305" rIns="94606" bIns="47305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4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3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7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5929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9546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01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402FDE-4327-4F81-B8BA-CBCC1FCF34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76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8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50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8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6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5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82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3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71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5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18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5372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054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43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96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6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993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9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34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9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79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2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6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09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1663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98724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13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24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402FDE-4327-4F81-B8BA-CBCC1FCF34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0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68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2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32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15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69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31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9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02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4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4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88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23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658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6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3288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5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28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1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251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5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34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7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007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74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398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321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15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48524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8161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20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3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68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00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511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57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19681-41FE-4471-8D93-CA5BD208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47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19F9-12DE-4CC6-818D-C35662665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69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A237-3452-460C-93F4-72B120D24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41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3A82F-1463-4E19-8478-7A2C3023E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522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21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9F192-152F-492C-B5F6-9BD84C043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156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D3DC-F2D9-49D1-BB53-12C9B76C53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90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9563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776B5-603D-474D-B7B2-16709D004F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30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762590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762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3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latin typeface="Times New Roman" pitchFamily="18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  <p:sldLayoutId id="2147485377" r:id="rId12"/>
    <p:sldLayoutId id="2147485378" r:id="rId13"/>
    <p:sldLayoutId id="2147485379" r:id="rId14"/>
    <p:sldLayoutId id="2147485380" r:id="rId15"/>
    <p:sldLayoutId id="2147485755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232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5" r:id="rId1"/>
    <p:sldLayoutId id="2147485486" r:id="rId2"/>
    <p:sldLayoutId id="2147485487" r:id="rId3"/>
    <p:sldLayoutId id="2147485488" r:id="rId4"/>
    <p:sldLayoutId id="2147485489" r:id="rId5"/>
    <p:sldLayoutId id="2147485490" r:id="rId6"/>
    <p:sldLayoutId id="2147485491" r:id="rId7"/>
    <p:sldLayoutId id="2147485492" r:id="rId8"/>
    <p:sldLayoutId id="2147485493" r:id="rId9"/>
    <p:sldLayoutId id="2147485494" r:id="rId10"/>
    <p:sldLayoutId id="2147485495" r:id="rId11"/>
    <p:sldLayoutId id="2147485496" r:id="rId12"/>
    <p:sldLayoutId id="2147485497" r:id="rId13"/>
    <p:sldLayoutId id="2147485498" r:id="rId14"/>
    <p:sldLayoutId id="2147485499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08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1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  <p:sldLayoutId id="2147485702" r:id="rId12"/>
    <p:sldLayoutId id="2147485703" r:id="rId13"/>
    <p:sldLayoutId id="2147485704" r:id="rId14"/>
    <p:sldLayoutId id="2147485705" r:id="rId15"/>
    <p:sldLayoutId id="2147485706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8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  <p:sldLayoutId id="2147485719" r:id="rId12"/>
    <p:sldLayoutId id="2147485720" r:id="rId13"/>
    <p:sldLayoutId id="2147485721" r:id="rId14"/>
    <p:sldLayoutId id="2147485722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20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4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  <p:sldLayoutId id="2147485735" r:id="rId12"/>
    <p:sldLayoutId id="2147485736" r:id="rId13"/>
    <p:sldLayoutId id="2147485737" r:id="rId14"/>
    <p:sldLayoutId id="2147485738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0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0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0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666699"/>
                </a:solidFill>
              </a:endParaRPr>
            </a:p>
          </p:txBody>
        </p:sp>
        <p:sp>
          <p:nvSpPr>
            <p:cNvPr id="41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  <p:sp>
          <p:nvSpPr>
            <p:cNvPr id="41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800" dirty="0">
                <a:solidFill>
                  <a:srgbClr val="9999CC"/>
                </a:solidFill>
              </a:endParaRPr>
            </a:p>
          </p:txBody>
        </p:sp>
      </p:grpSp>
      <p:sp>
        <p:nvSpPr>
          <p:cNvPr id="409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Picture 17" descr="EDP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398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685800" y="6583363"/>
            <a:ext cx="2286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b="1" i="1" dirty="0" smtClean="0">
                <a:solidFill>
                  <a:srgbClr val="000000"/>
                </a:solidFill>
                <a:latin typeface="Times New Roman" pitchFamily="18" charset="0"/>
              </a:rPr>
              <a:t>Elliott D. Pollack &amp; Company</a:t>
            </a: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5867400" y="6511925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12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0" r:id="rId1"/>
    <p:sldLayoutId id="2147485741" r:id="rId2"/>
    <p:sldLayoutId id="2147485742" r:id="rId3"/>
    <p:sldLayoutId id="2147485743" r:id="rId4"/>
    <p:sldLayoutId id="2147485744" r:id="rId5"/>
    <p:sldLayoutId id="2147485745" r:id="rId6"/>
    <p:sldLayoutId id="2147485746" r:id="rId7"/>
    <p:sldLayoutId id="2147485747" r:id="rId8"/>
    <p:sldLayoutId id="2147485748" r:id="rId9"/>
    <p:sldLayoutId id="2147485749" r:id="rId10"/>
    <p:sldLayoutId id="2147485750" r:id="rId11"/>
    <p:sldLayoutId id="2147485751" r:id="rId12"/>
    <p:sldLayoutId id="2147485752" r:id="rId13"/>
    <p:sldLayoutId id="2147485753" r:id="rId14"/>
    <p:sldLayoutId id="2147485754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9.bin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arizonaeconomy.com/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4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banners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66687" y="2198740"/>
            <a:ext cx="88106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8F0E0B"/>
                </a:solidFill>
                <a:latin typeface="Arial Black" pitchFamily="34" charset="0"/>
              </a:rPr>
              <a:t>2017: Another Year </a:t>
            </a:r>
          </a:p>
          <a:p>
            <a:pPr algn="ctr"/>
            <a:r>
              <a:rPr lang="en-US" sz="3600" b="1" dirty="0" smtClean="0">
                <a:solidFill>
                  <a:srgbClr val="8F0E0B"/>
                </a:solidFill>
                <a:latin typeface="Arial Black" pitchFamily="34" charset="0"/>
              </a:rPr>
              <a:t>of the Snail Economy.</a:t>
            </a:r>
          </a:p>
          <a:p>
            <a:pPr algn="ctr"/>
            <a:endParaRPr lang="en-US" sz="3200" b="1" dirty="0" smtClean="0">
              <a:solidFill>
                <a:srgbClr val="8F0E0B"/>
              </a:solidFill>
              <a:latin typeface="Arial Black" pitchFamily="34" charset="0"/>
            </a:endParaRPr>
          </a:p>
          <a:p>
            <a:pPr algn="ctr"/>
            <a:r>
              <a:rPr lang="en-US" sz="2200" b="1" dirty="0">
                <a:solidFill>
                  <a:srgbClr val="8F0E0B"/>
                </a:solidFill>
                <a:latin typeface="Arial Black" pitchFamily="34" charset="0"/>
              </a:rPr>
              <a:t>Greater Phoenix Chamber of Commerce</a:t>
            </a:r>
          </a:p>
          <a:p>
            <a:pPr algn="ctr"/>
            <a:endParaRPr lang="en-US" sz="1800" dirty="0">
              <a:latin typeface="Arial Black" pitchFamily="34" charset="0"/>
            </a:endParaRPr>
          </a:p>
          <a:p>
            <a:pPr algn="ctr"/>
            <a:r>
              <a:rPr lang="en-US" sz="1800" dirty="0" smtClean="0">
                <a:latin typeface="Arial Black" pitchFamily="34" charset="0"/>
              </a:rPr>
              <a:t>October 11</a:t>
            </a:r>
            <a:r>
              <a:rPr lang="en-US" sz="1800" baseline="30000" dirty="0" smtClean="0">
                <a:latin typeface="Arial Black" pitchFamily="34" charset="0"/>
              </a:rPr>
              <a:t>th</a:t>
            </a:r>
            <a:r>
              <a:rPr lang="en-US" sz="1800" dirty="0" smtClean="0">
                <a:latin typeface="Arial Black" pitchFamily="34" charset="0"/>
              </a:rPr>
              <a:t>, 2016</a:t>
            </a:r>
            <a:endParaRPr lang="en-US" sz="1800" dirty="0">
              <a:latin typeface="Arial Black" pitchFamily="34" charset="0"/>
            </a:endParaRPr>
          </a:p>
          <a:p>
            <a:pPr algn="ctr"/>
            <a:endParaRPr lang="en-US" sz="1800" dirty="0">
              <a:latin typeface="Arial Black" pitchFamily="34" charset="0"/>
            </a:endParaRPr>
          </a:p>
          <a:p>
            <a:pPr algn="ctr"/>
            <a:r>
              <a:rPr lang="en-US" sz="1800" dirty="0">
                <a:latin typeface="Arial Black" pitchFamily="34" charset="0"/>
              </a:rPr>
              <a:t>Presented By</a:t>
            </a:r>
            <a:r>
              <a:rPr lang="en-US" sz="1800" dirty="0" smtClean="0">
                <a:latin typeface="Arial Black" pitchFamily="34" charset="0"/>
              </a:rPr>
              <a:t>:</a:t>
            </a:r>
          </a:p>
          <a:p>
            <a:pPr algn="ctr"/>
            <a:r>
              <a:rPr lang="en-US" sz="1800" dirty="0" smtClean="0">
                <a:latin typeface="Arial Black" pitchFamily="34" charset="0"/>
              </a:rPr>
              <a:t>Elliott D. Pollack</a:t>
            </a:r>
          </a:p>
          <a:p>
            <a:pPr algn="ctr"/>
            <a:r>
              <a:rPr lang="en-US" sz="1800" dirty="0" smtClean="0">
                <a:latin typeface="Arial Black" pitchFamily="34" charset="0"/>
              </a:rPr>
              <a:t>CEO, Elliott D. Pollack &amp; Company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63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94960"/>
            <a:ext cx="8936847" cy="1645732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Higher now that we are deeper into the expansion.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08819" y="6407683"/>
            <a:ext cx="93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71379"/>
            <a:ext cx="913360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u="sng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RISKS</a:t>
            </a:r>
            <a:endParaRPr lang="en-US" sz="4400" b="1" u="sng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  <a:p>
            <a:endParaRPr lang="en-US" sz="3200" u="sng" dirty="0"/>
          </a:p>
          <a:p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8380" y="2847618"/>
            <a:ext cx="8936847" cy="164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kern="0" dirty="0" smtClean="0">
                <a:solidFill>
                  <a:schemeClr val="tx1"/>
                </a:solidFill>
              </a:rPr>
              <a:t>The Election - Assume both major-party candidates are lying.</a:t>
            </a:r>
            <a:endParaRPr lang="en-US" sz="4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95534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Multi-Family Housing Market </a:t>
            </a:r>
            <a:br>
              <a:rPr lang="en-US" altLang="en-US" b="1" dirty="0">
                <a:solidFill>
                  <a:srgbClr val="000099"/>
                </a:solidFill>
              </a:rPr>
            </a:br>
            <a:r>
              <a:rPr lang="en-US" altLang="en-US" sz="1400" b="1" dirty="0">
                <a:solidFill>
                  <a:srgbClr val="000099"/>
                </a:solidFill>
              </a:rPr>
              <a:t>Source:  </a:t>
            </a:r>
            <a:r>
              <a:rPr lang="en-US" altLang="en-US" sz="1400" b="1" dirty="0" smtClean="0">
                <a:solidFill>
                  <a:srgbClr val="000099"/>
                </a:solidFill>
              </a:rPr>
              <a:t>PMHS, Kasten Long, and RealData</a:t>
            </a:r>
            <a:endParaRPr lang="en-US" alt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22589"/>
              </p:ext>
            </p:extLst>
          </p:nvPr>
        </p:nvGraphicFramePr>
        <p:xfrm>
          <a:off x="713095" y="1143000"/>
          <a:ext cx="8147049" cy="5118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930"/>
                <a:gridCol w="3220926"/>
                <a:gridCol w="3532193"/>
              </a:tblGrid>
              <a:tr h="54669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bg2"/>
                          </a:solidFill>
                        </a:rPr>
                        <a:t>Absorption</a:t>
                      </a:r>
                      <a:endParaRPr lang="en-US" sz="2400" u="sng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bg2"/>
                          </a:solidFill>
                        </a:rPr>
                        <a:t>Completions</a:t>
                      </a:r>
                      <a:endParaRPr lang="en-US" sz="2400" u="sng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5257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400" b="1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(5,846)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4,637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(4,466)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7,037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(5,319) 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6,737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20,743 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698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2,154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910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3,028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2,031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91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4,822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4,452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957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4,716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5,658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957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400" b="1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3,728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</a:rPr>
                        <a:t>6,720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0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Multi-Family Pipeline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Anonymous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634404"/>
              </p:ext>
            </p:extLst>
          </p:nvPr>
        </p:nvGraphicFramePr>
        <p:xfrm>
          <a:off x="1923803" y="2407722"/>
          <a:ext cx="522514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571"/>
                <a:gridCol w="2612571"/>
              </a:tblGrid>
              <a:tr h="97519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New Supply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1366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5,669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1366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4,537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1366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5,148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/>
          <p:cNvSpPr txBox="1">
            <a:spLocks noChangeArrowheads="1"/>
          </p:cNvSpPr>
          <p:nvPr/>
        </p:nvSpPr>
        <p:spPr bwMode="auto">
          <a:xfrm>
            <a:off x="2051049" y="473076"/>
            <a:ext cx="49180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OFFICE</a:t>
            </a:r>
          </a:p>
          <a:p>
            <a:pPr algn="ctr">
              <a:spcBef>
                <a:spcPct val="50000"/>
              </a:spcBef>
            </a:pP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26243" y="6396334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102</a:t>
            </a:r>
            <a:endParaRPr lang="en-US" dirty="0"/>
          </a:p>
        </p:txBody>
      </p:sp>
      <p:pic>
        <p:nvPicPr>
          <p:cNvPr id="5" name="Picture 2" descr="Image result for new kind of off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08" y="1670960"/>
            <a:ext cx="6688578" cy="43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92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altLang="en-US" sz="2400" dirty="0" smtClean="0"/>
              <a:t>Office Space Year-End Vacancy Rates</a:t>
            </a:r>
            <a:br>
              <a:rPr lang="en-US" altLang="en-US" sz="2400" dirty="0" smtClean="0"/>
            </a:br>
            <a:r>
              <a:rPr lang="en-US" altLang="en-US" sz="2400" dirty="0" smtClean="0"/>
              <a:t>Greater Phoenix 1986–2017*</a:t>
            </a:r>
            <a:br>
              <a:rPr lang="en-US" altLang="en-US" sz="2400" dirty="0" smtClean="0"/>
            </a:br>
            <a:r>
              <a:rPr lang="en-US" altLang="en-US" sz="1400" dirty="0" smtClean="0"/>
              <a:t>Source: CBRE</a:t>
            </a:r>
          </a:p>
        </p:txBody>
      </p:sp>
      <p:graphicFrame>
        <p:nvGraphicFramePr>
          <p:cNvPr id="8397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747643"/>
              </p:ext>
            </p:extLst>
          </p:nvPr>
        </p:nvGraphicFramePr>
        <p:xfrm>
          <a:off x="-374650" y="1858963"/>
          <a:ext cx="9901238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86" name="Chart" r:id="rId4" imgW="8572500" imgH="3886200" progId="MSGraph.Chart.8">
                  <p:embed followColorScheme="full"/>
                </p:oleObj>
              </mc:Choice>
              <mc:Fallback>
                <p:oleObj name="Chart" r:id="rId4" imgW="8572500" imgH="38862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4650" y="1858963"/>
                        <a:ext cx="9901238" cy="450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690480" y="6204885"/>
            <a:ext cx="6235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pitchFamily="34" charset="0"/>
              </a:rPr>
              <a:t>*2016 &amp; 2017 </a:t>
            </a:r>
            <a:r>
              <a:rPr lang="en-US" altLang="en-US" sz="1400" dirty="0">
                <a:solidFill>
                  <a:srgbClr val="000000"/>
                </a:solidFill>
                <a:cs typeface="Arial" pitchFamily="34" charset="0"/>
              </a:rPr>
              <a:t>are forecasts from Greater Phoenix Blue </a:t>
            </a:r>
            <a:r>
              <a:rPr lang="en-US" altLang="en-US" sz="1400" dirty="0" smtClean="0">
                <a:solidFill>
                  <a:srgbClr val="000000"/>
                </a:solidFill>
                <a:cs typeface="Arial" pitchFamily="34" charset="0"/>
              </a:rPr>
              <a:t>Chip.</a:t>
            </a:r>
            <a:endParaRPr lang="en-US" altLang="en-US" sz="1400" i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3973" name="Group 5"/>
          <p:cNvGrpSpPr>
            <a:grpSpLocks/>
          </p:cNvGrpSpPr>
          <p:nvPr/>
        </p:nvGrpSpPr>
        <p:grpSpPr bwMode="auto">
          <a:xfrm>
            <a:off x="7162800" y="1447800"/>
            <a:ext cx="1758950" cy="274638"/>
            <a:chOff x="4464" y="4147"/>
            <a:chExt cx="1108" cy="173"/>
          </a:xfrm>
        </p:grpSpPr>
        <p:sp>
          <p:nvSpPr>
            <p:cNvPr id="83977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3978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cs typeface="Arial" pitchFamily="34" charset="0"/>
                </a:rPr>
                <a:t>Recession Periods</a:t>
              </a:r>
            </a:p>
          </p:txBody>
        </p:sp>
      </p:grpSp>
      <p:sp>
        <p:nvSpPr>
          <p:cNvPr id="83974" name="Rectangle 8"/>
          <p:cNvSpPr>
            <a:spLocks noChangeArrowheads="1"/>
          </p:cNvSpPr>
          <p:nvPr/>
        </p:nvSpPr>
        <p:spPr bwMode="auto">
          <a:xfrm>
            <a:off x="1885369" y="2151000"/>
            <a:ext cx="192024" cy="345922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975" name="Rectangle 9"/>
          <p:cNvSpPr>
            <a:spLocks noChangeArrowheads="1"/>
          </p:cNvSpPr>
          <p:nvPr/>
        </p:nvSpPr>
        <p:spPr bwMode="auto">
          <a:xfrm>
            <a:off x="4529566" y="2152525"/>
            <a:ext cx="191508" cy="347472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976" name="Rectangle 10"/>
          <p:cNvSpPr>
            <a:spLocks noChangeArrowheads="1"/>
          </p:cNvSpPr>
          <p:nvPr/>
        </p:nvSpPr>
        <p:spPr bwMode="auto">
          <a:xfrm>
            <a:off x="6207558" y="2151000"/>
            <a:ext cx="390518" cy="34829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6243" y="6396334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val="406731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-59325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Greater Phoenix Office Market*</a:t>
            </a:r>
            <a:br>
              <a:rPr lang="en-US" altLang="en-US" b="1" dirty="0">
                <a:solidFill>
                  <a:srgbClr val="000099"/>
                </a:solidFill>
              </a:rPr>
            </a:br>
            <a:r>
              <a:rPr lang="en-US" altLang="en-US" sz="1400" b="1" dirty="0">
                <a:solidFill>
                  <a:srgbClr val="000099"/>
                </a:solidFill>
              </a:rPr>
              <a:t>Source:  CBRE</a:t>
            </a:r>
            <a:endParaRPr lang="en-US" alt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533627"/>
              </p:ext>
            </p:extLst>
          </p:nvPr>
        </p:nvGraphicFramePr>
        <p:xfrm>
          <a:off x="498475" y="1012425"/>
          <a:ext cx="8147049" cy="524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930"/>
                <a:gridCol w="3220926"/>
                <a:gridCol w="3532193"/>
              </a:tblGrid>
              <a:tr h="45714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24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3,119,293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7,987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1913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3,245,888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2,320,302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1,500,704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4,905,374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08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(603,112)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3,402,646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(667,329)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1,798,415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233,670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2,011,404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1,857,433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3,144,910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2,020,529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973,282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1,721,366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(35,566)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1,969,716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1,107,906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3,779,039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3,763,828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     2016**  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 2,003,933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 451,206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85" name="Text Box 4"/>
          <p:cNvSpPr txBox="1">
            <a:spLocks noChangeArrowheads="1"/>
          </p:cNvSpPr>
          <p:nvPr/>
        </p:nvSpPr>
        <p:spPr bwMode="auto">
          <a:xfrm>
            <a:off x="4603129" y="6256970"/>
            <a:ext cx="40244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*All Leased multi-tenant </a:t>
            </a:r>
            <a:r>
              <a:rPr lang="en-US" altLang="en-US" sz="1200" dirty="0"/>
              <a:t>space greater than 10,000 </a:t>
            </a:r>
            <a:r>
              <a:rPr lang="en-US" altLang="en-US" sz="1200" dirty="0" smtClean="0"/>
              <a:t>SF.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** Data through the second quarter 2016 </a:t>
            </a:r>
            <a:endParaRPr lang="en-US" alt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24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As of 2016, the following markets have vacancy rates under 10%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Deer Valley/Airport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Tempe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Scottsdale South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PS Peak</a:t>
            </a:r>
            <a:endParaRPr lang="en-US" sz="2800" b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945689" y="5947840"/>
            <a:ext cx="3198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smtClean="0">
                <a:solidFill>
                  <a:srgbClr val="000000"/>
                </a:solidFill>
              </a:rPr>
              <a:t>Paul Johnson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138113" y="949325"/>
            <a:ext cx="8867775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chemeClr val="bg2"/>
                </a:solidFill>
              </a:rPr>
              <a:t>Under any reasonable employment growth scenario, </a:t>
            </a:r>
            <a:br>
              <a:rPr lang="en-US" sz="4400" b="1" dirty="0">
                <a:solidFill>
                  <a:schemeClr val="bg2"/>
                </a:solidFill>
              </a:rPr>
            </a:br>
            <a:r>
              <a:rPr lang="en-US" sz="4400" b="1" dirty="0">
                <a:solidFill>
                  <a:schemeClr val="bg2"/>
                </a:solidFill>
              </a:rPr>
              <a:t>we believe it will be </a:t>
            </a:r>
            <a:r>
              <a:rPr lang="en-US" sz="4400" b="1" dirty="0" smtClean="0">
                <a:solidFill>
                  <a:srgbClr val="FF0000"/>
                </a:solidFill>
              </a:rPr>
              <a:t>2018</a:t>
            </a:r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r>
              <a:rPr lang="en-US" sz="4400" b="1" dirty="0">
                <a:solidFill>
                  <a:schemeClr val="bg2"/>
                </a:solidFill>
              </a:rPr>
              <a:t>before any significant office construction occurs </a:t>
            </a:r>
            <a:r>
              <a:rPr lang="en-US" sz="4800" b="1" dirty="0">
                <a:solidFill>
                  <a:schemeClr val="bg2"/>
                </a:solidFill>
              </a:rPr>
              <a:t/>
            </a:r>
            <a:br>
              <a:rPr lang="en-US" sz="48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(although some </a:t>
            </a:r>
            <a:r>
              <a:rPr lang="en-US" sz="3600" b="1" dirty="0" smtClean="0">
                <a:solidFill>
                  <a:schemeClr val="bg2"/>
                </a:solidFill>
              </a:rPr>
              <a:t>sub-markets like Tempe and downtown Scottsdale </a:t>
            </a:r>
            <a:r>
              <a:rPr lang="en-US" sz="3600" b="1" dirty="0">
                <a:solidFill>
                  <a:schemeClr val="bg2"/>
                </a:solidFill>
              </a:rPr>
              <a:t/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will be sooner).</a:t>
            </a:r>
          </a:p>
        </p:txBody>
      </p:sp>
      <p:sp>
        <p:nvSpPr>
          <p:cNvPr id="156675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43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71759" y="1537662"/>
            <a:ext cx="88677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dirty="0">
                <a:solidFill>
                  <a:srgbClr val="00007D"/>
                </a:solidFill>
              </a:rPr>
              <a:t>As of the </a:t>
            </a:r>
            <a:r>
              <a:rPr lang="en-US" sz="4400" b="1" dirty="0" smtClean="0">
                <a:solidFill>
                  <a:srgbClr val="00007D"/>
                </a:solidFill>
              </a:rPr>
              <a:t>second quarter 2016, </a:t>
            </a:r>
            <a:r>
              <a:rPr lang="en-US" sz="4400" b="1" dirty="0">
                <a:solidFill>
                  <a:srgbClr val="00007D"/>
                </a:solidFill>
              </a:rPr>
              <a:t/>
            </a:r>
            <a:br>
              <a:rPr lang="en-US" sz="4400" b="1" dirty="0">
                <a:solidFill>
                  <a:srgbClr val="00007D"/>
                </a:solidFill>
              </a:rPr>
            </a:br>
            <a:r>
              <a:rPr lang="en-US" sz="4400" b="1" dirty="0">
                <a:solidFill>
                  <a:srgbClr val="00007D"/>
                </a:solidFill>
              </a:rPr>
              <a:t>there </a:t>
            </a:r>
            <a:r>
              <a:rPr lang="en-US" sz="4400" b="1" dirty="0" smtClean="0">
                <a:solidFill>
                  <a:srgbClr val="00007D"/>
                </a:solidFill>
              </a:rPr>
              <a:t>were </a:t>
            </a:r>
            <a:r>
              <a:rPr lang="en-US" sz="4400" b="1" dirty="0" smtClean="0">
                <a:solidFill>
                  <a:srgbClr val="00007D">
                    <a:lumMod val="60000"/>
                    <a:lumOff val="40000"/>
                  </a:srgbClr>
                </a:solidFill>
              </a:rPr>
              <a:t>1.8</a:t>
            </a:r>
            <a:r>
              <a:rPr lang="en-US" sz="4400" b="1" dirty="0" smtClean="0">
                <a:solidFill>
                  <a:srgbClr val="00007D"/>
                </a:solidFill>
              </a:rPr>
              <a:t> million </a:t>
            </a:r>
            <a:r>
              <a:rPr lang="en-US" sz="4400" b="1" dirty="0">
                <a:solidFill>
                  <a:srgbClr val="00007D"/>
                </a:solidFill>
              </a:rPr>
              <a:t>square feet of total office space </a:t>
            </a:r>
            <a:r>
              <a:rPr lang="en-US" sz="4400" b="1" dirty="0" smtClean="0">
                <a:solidFill>
                  <a:srgbClr val="00007D"/>
                </a:solidFill>
              </a:rPr>
              <a:t>under construction including </a:t>
            </a:r>
            <a:r>
              <a:rPr lang="en-US" sz="4400" b="1" dirty="0" smtClean="0">
                <a:solidFill>
                  <a:srgbClr val="00007D">
                    <a:lumMod val="60000"/>
                    <a:lumOff val="40000"/>
                  </a:srgbClr>
                </a:solidFill>
              </a:rPr>
              <a:t>987,605 </a:t>
            </a:r>
            <a:r>
              <a:rPr lang="en-US" sz="4400" b="1" dirty="0">
                <a:solidFill>
                  <a:srgbClr val="00007D"/>
                </a:solidFill>
              </a:rPr>
              <a:t>square </a:t>
            </a:r>
            <a:r>
              <a:rPr lang="en-US" sz="4400" b="1" dirty="0" smtClean="0">
                <a:solidFill>
                  <a:srgbClr val="00007D"/>
                </a:solidFill>
              </a:rPr>
              <a:t>feet of speculative office space.  </a:t>
            </a:r>
          </a:p>
          <a:p>
            <a:pPr algn="ctr">
              <a:defRPr/>
            </a:pPr>
            <a:endParaRPr lang="en-US" sz="4400" b="1" dirty="0">
              <a:solidFill>
                <a:srgbClr val="00007D"/>
              </a:solidFill>
            </a:endParaRPr>
          </a:p>
        </p:txBody>
      </p:sp>
      <p:sp>
        <p:nvSpPr>
          <p:cNvPr id="155651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5652" name="TextBox 3"/>
          <p:cNvSpPr txBox="1">
            <a:spLocks noChangeArrowheads="1"/>
          </p:cNvSpPr>
          <p:nvPr/>
        </p:nvSpPr>
        <p:spPr bwMode="auto">
          <a:xfrm>
            <a:off x="6734175" y="5945720"/>
            <a:ext cx="2271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56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126839" y="471862"/>
            <a:ext cx="4918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INDUSTRIAL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108</a:t>
            </a:r>
            <a:endParaRPr lang="en-US" dirty="0"/>
          </a:p>
        </p:txBody>
      </p:sp>
      <p:pic>
        <p:nvPicPr>
          <p:cNvPr id="5" name="Picture 2" descr="Image result for do not stack boxes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35" y="1447799"/>
            <a:ext cx="3632655" cy="489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8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 anchor="b"/>
          <a:lstStyle/>
          <a:p>
            <a:r>
              <a:rPr lang="en-US" altLang="en-US" sz="3200" dirty="0" smtClean="0"/>
              <a:t> </a:t>
            </a:r>
            <a:r>
              <a:rPr lang="en-US" altLang="en-US" sz="2400" dirty="0" smtClean="0"/>
              <a:t>Industrial Space Vacancy Rates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400" dirty="0" smtClean="0"/>
              <a:t>Greater Phoenix 1980 – 2017*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800" dirty="0" smtClean="0"/>
              <a:t>Source: CBRE</a:t>
            </a:r>
          </a:p>
        </p:txBody>
      </p:sp>
      <p:graphicFrame>
        <p:nvGraphicFramePr>
          <p:cNvPr id="860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888953"/>
              </p:ext>
            </p:extLst>
          </p:nvPr>
        </p:nvGraphicFramePr>
        <p:xfrm>
          <a:off x="71438" y="1752600"/>
          <a:ext cx="9072562" cy="448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210" name="Chart" r:id="rId4" imgW="8648700" imgH="4009935" progId="MSGraph.Chart.8">
                  <p:embed followColorScheme="full"/>
                </p:oleObj>
              </mc:Choice>
              <mc:Fallback>
                <p:oleObj name="Chart" r:id="rId4" imgW="8648700" imgH="400993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752600"/>
                        <a:ext cx="9072562" cy="448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349675" y="6554788"/>
            <a:ext cx="5199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   </a:t>
            </a:r>
            <a:r>
              <a:rPr lang="en-US" altLang="en-US" sz="1200" dirty="0" smtClean="0">
                <a:solidFill>
                  <a:srgbClr val="000000"/>
                </a:solidFill>
                <a:cs typeface="Arial" pitchFamily="34" charset="0"/>
              </a:rPr>
              <a:t>*2016 &amp; 2017 </a:t>
            </a:r>
            <a:r>
              <a:rPr lang="en-US" altLang="en-US" sz="1200" dirty="0">
                <a:solidFill>
                  <a:srgbClr val="000000"/>
                </a:solidFill>
                <a:cs typeface="Arial" pitchFamily="34" charset="0"/>
              </a:rPr>
              <a:t>are forecasts from the Greater Phoenix Blue Chip</a:t>
            </a:r>
          </a:p>
        </p:txBody>
      </p:sp>
      <p:grpSp>
        <p:nvGrpSpPr>
          <p:cNvPr id="86021" name="Group 5"/>
          <p:cNvGrpSpPr>
            <a:grpSpLocks/>
          </p:cNvGrpSpPr>
          <p:nvPr/>
        </p:nvGrpSpPr>
        <p:grpSpPr bwMode="auto">
          <a:xfrm>
            <a:off x="7191375" y="1676400"/>
            <a:ext cx="1758950" cy="274638"/>
            <a:chOff x="4464" y="4147"/>
            <a:chExt cx="1108" cy="173"/>
          </a:xfrm>
        </p:grpSpPr>
        <p:sp>
          <p:nvSpPr>
            <p:cNvPr id="86027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86028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cs typeface="Arial" pitchFamily="34" charset="0"/>
                </a:rPr>
                <a:t>Recession Periods</a:t>
              </a:r>
            </a:p>
          </p:txBody>
        </p:sp>
      </p:grpSp>
      <p:sp>
        <p:nvSpPr>
          <p:cNvPr id="86022" name="Rectangle 8"/>
          <p:cNvSpPr>
            <a:spLocks noChangeArrowheads="1"/>
          </p:cNvSpPr>
          <p:nvPr/>
        </p:nvSpPr>
        <p:spPr bwMode="auto">
          <a:xfrm>
            <a:off x="1232088" y="2104900"/>
            <a:ext cx="74612" cy="34480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3" name="Rectangle 9"/>
          <p:cNvSpPr>
            <a:spLocks noChangeArrowheads="1"/>
          </p:cNvSpPr>
          <p:nvPr/>
        </p:nvSpPr>
        <p:spPr bwMode="auto">
          <a:xfrm>
            <a:off x="1509775" y="2112900"/>
            <a:ext cx="256032" cy="33735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4" name="Rectangle 10"/>
          <p:cNvSpPr>
            <a:spLocks noChangeArrowheads="1"/>
          </p:cNvSpPr>
          <p:nvPr/>
        </p:nvSpPr>
        <p:spPr bwMode="auto">
          <a:xfrm>
            <a:off x="3235375" y="2112075"/>
            <a:ext cx="114300" cy="337432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5" name="Rectangle 11"/>
          <p:cNvSpPr>
            <a:spLocks noChangeArrowheads="1"/>
          </p:cNvSpPr>
          <p:nvPr/>
        </p:nvSpPr>
        <p:spPr bwMode="auto">
          <a:xfrm>
            <a:off x="5225600" y="2112075"/>
            <a:ext cx="133350" cy="337432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026" name="Rectangle 12"/>
          <p:cNvSpPr>
            <a:spLocks noChangeArrowheads="1"/>
          </p:cNvSpPr>
          <p:nvPr/>
        </p:nvSpPr>
        <p:spPr bwMode="auto">
          <a:xfrm>
            <a:off x="6494484" y="2112900"/>
            <a:ext cx="313573" cy="339725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0228" y="6407820"/>
            <a:ext cx="7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3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55" y="413659"/>
            <a:ext cx="8229600" cy="1143000"/>
          </a:xfrm>
        </p:spPr>
        <p:txBody>
          <a:bodyPr/>
          <a:lstStyle/>
          <a:p>
            <a:pPr algn="l"/>
            <a:r>
              <a:rPr lang="en-US" sz="4000" dirty="0"/>
              <a:t>Long term </a:t>
            </a:r>
            <a:r>
              <a:rPr lang="en-US" sz="4000" dirty="0" smtClean="0"/>
              <a:t>growth is negatively  affected by: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Higher Tax Rates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Burdensome and Capricious Regulation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Barriers to International Trade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Barriers to Credit Creation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2401" y="6407683"/>
            <a:ext cx="1375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643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238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Greater Phoenix Industrial Market</a:t>
            </a:r>
            <a:br>
              <a:rPr lang="en-US" altLang="en-US" b="1" dirty="0">
                <a:solidFill>
                  <a:srgbClr val="000099"/>
                </a:solidFill>
              </a:rPr>
            </a:br>
            <a:r>
              <a:rPr lang="en-US" altLang="en-US" sz="1400" b="1" dirty="0">
                <a:solidFill>
                  <a:srgbClr val="000099"/>
                </a:solidFill>
              </a:rPr>
              <a:t>Source:  CBRE</a:t>
            </a:r>
            <a:endParaRPr lang="en-US" alt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907559"/>
              </p:ext>
            </p:extLst>
          </p:nvPr>
        </p:nvGraphicFramePr>
        <p:xfrm>
          <a:off x="498475" y="1166163"/>
          <a:ext cx="8147049" cy="524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930"/>
                <a:gridCol w="3220926"/>
                <a:gridCol w="3532193"/>
              </a:tblGrid>
              <a:tr h="45714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24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13,349,129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7,072,477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1913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6,032,175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7,829,959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8,359,835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13,914,181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08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629,838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13,467,215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(4,649,352)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4,753,218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4,455,097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2,451,202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7,753,111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2,842,185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7,405,168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3,358,724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8,783,982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8,902,571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6,214,680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6,791,313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7,046,663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3,966,434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2016*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5,021,394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2,492,687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70715" y="6500015"/>
            <a:ext cx="3191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*Data through the second quarter 2016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93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0" y="1387963"/>
            <a:ext cx="88677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dirty="0">
                <a:solidFill>
                  <a:schemeClr val="bg2"/>
                </a:solidFill>
              </a:rPr>
              <a:t>As of the </a:t>
            </a:r>
            <a:r>
              <a:rPr lang="en-US" sz="4400" b="1" dirty="0" smtClean="0">
                <a:solidFill>
                  <a:schemeClr val="bg2"/>
                </a:solidFill>
              </a:rPr>
              <a:t>second quarter </a:t>
            </a:r>
            <a:r>
              <a:rPr lang="en-US" sz="4400" b="1" dirty="0">
                <a:solidFill>
                  <a:schemeClr val="bg2"/>
                </a:solidFill>
              </a:rPr>
              <a:t>2016, </a:t>
            </a:r>
            <a:br>
              <a:rPr lang="en-US" sz="4400" b="1" dirty="0">
                <a:solidFill>
                  <a:schemeClr val="bg2"/>
                </a:solidFill>
              </a:rPr>
            </a:br>
            <a:r>
              <a:rPr lang="en-US" sz="4400" b="1" dirty="0">
                <a:solidFill>
                  <a:schemeClr val="bg2"/>
                </a:solidFill>
              </a:rPr>
              <a:t>there </a:t>
            </a:r>
            <a:r>
              <a:rPr lang="en-US" sz="4400" b="1" dirty="0" smtClean="0">
                <a:solidFill>
                  <a:schemeClr val="bg2"/>
                </a:solidFill>
              </a:rPr>
              <a:t>was </a:t>
            </a: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3.5</a:t>
            </a:r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r>
              <a:rPr lang="en-US" sz="4400" b="1" dirty="0">
                <a:solidFill>
                  <a:schemeClr val="bg2"/>
                </a:solidFill>
              </a:rPr>
              <a:t>million square feet of total </a:t>
            </a:r>
            <a:r>
              <a:rPr lang="en-US" sz="4400" b="1" dirty="0" smtClean="0">
                <a:solidFill>
                  <a:schemeClr val="bg2"/>
                </a:solidFill>
              </a:rPr>
              <a:t>industrial </a:t>
            </a:r>
            <a:r>
              <a:rPr lang="en-US" sz="4400" b="1" dirty="0">
                <a:solidFill>
                  <a:schemeClr val="bg2"/>
                </a:solidFill>
              </a:rPr>
              <a:t>space under </a:t>
            </a:r>
            <a:r>
              <a:rPr lang="en-US" sz="4400" b="1" dirty="0" smtClean="0">
                <a:solidFill>
                  <a:schemeClr val="bg2"/>
                </a:solidFill>
              </a:rPr>
              <a:t>construction including </a:t>
            </a:r>
            <a:br>
              <a:rPr lang="en-US" sz="4400" b="1" dirty="0" smtClean="0">
                <a:solidFill>
                  <a:schemeClr val="bg2"/>
                </a:solidFill>
              </a:rPr>
            </a:b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2.1 million</a:t>
            </a:r>
            <a:r>
              <a:rPr lang="en-US" sz="4400" b="1" dirty="0" smtClean="0">
                <a:solidFill>
                  <a:schemeClr val="bg2"/>
                </a:solidFill>
              </a:rPr>
              <a:t> square feet </a:t>
            </a:r>
            <a:br>
              <a:rPr lang="en-US" sz="4400" b="1" dirty="0" smtClean="0">
                <a:solidFill>
                  <a:schemeClr val="bg2"/>
                </a:solidFill>
              </a:rPr>
            </a:br>
            <a:r>
              <a:rPr lang="en-US" sz="4400" b="1" dirty="0" smtClean="0">
                <a:solidFill>
                  <a:schemeClr val="bg2"/>
                </a:solidFill>
              </a:rPr>
              <a:t>of speculative industrial space. </a:t>
            </a:r>
            <a:br>
              <a:rPr lang="en-US" sz="4400" b="1" dirty="0" smtClean="0">
                <a:solidFill>
                  <a:schemeClr val="bg2"/>
                </a:solidFill>
              </a:rPr>
            </a:br>
            <a:endParaRPr lang="en-US" sz="3600" b="1" dirty="0" smtClean="0">
              <a:solidFill>
                <a:schemeClr val="bg2"/>
              </a:solidFill>
            </a:endParaRPr>
          </a:p>
        </p:txBody>
      </p:sp>
      <p:sp>
        <p:nvSpPr>
          <p:cNvPr id="160771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0772" name="TextBox 3"/>
          <p:cNvSpPr txBox="1">
            <a:spLocks noChangeArrowheads="1"/>
          </p:cNvSpPr>
          <p:nvPr/>
        </p:nvSpPr>
        <p:spPr bwMode="auto">
          <a:xfrm>
            <a:off x="6596063" y="5945720"/>
            <a:ext cx="2271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6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20100" y="6407683"/>
            <a:ext cx="70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112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51050" y="436934"/>
            <a:ext cx="4918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/>
              <a:t>RETAIL</a:t>
            </a:r>
          </a:p>
        </p:txBody>
      </p:sp>
      <p:pic>
        <p:nvPicPr>
          <p:cNvPr id="6164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8" b="22027"/>
          <a:stretch/>
        </p:blipFill>
        <p:spPr bwMode="auto">
          <a:xfrm>
            <a:off x="1651222" y="1387473"/>
            <a:ext cx="5736770" cy="50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noFill/>
        </p:spPr>
        <p:txBody>
          <a:bodyPr lIns="92075" tIns="46038" rIns="92075" bIns="46038" anchor="b"/>
          <a:lstStyle/>
          <a:p>
            <a:r>
              <a:rPr lang="en-US" sz="2400" dirty="0" smtClean="0"/>
              <a:t> Retail Space Vacancy Rates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Greater Phoenix 1985–2017*</a:t>
            </a:r>
            <a:br>
              <a:rPr lang="en-US" sz="2400" dirty="0" smtClean="0"/>
            </a:br>
            <a:r>
              <a:rPr lang="en-US" sz="1600" dirty="0" smtClean="0"/>
              <a:t>Source: CBRE**</a:t>
            </a:r>
          </a:p>
        </p:txBody>
      </p:sp>
      <p:graphicFrame>
        <p:nvGraphicFramePr>
          <p:cNvPr id="16281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405078"/>
              </p:ext>
            </p:extLst>
          </p:nvPr>
        </p:nvGraphicFramePr>
        <p:xfrm>
          <a:off x="187325" y="1752600"/>
          <a:ext cx="8956675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32" name="Chart" r:id="rId4" imgW="8572500" imgH="3848190" progId="MSGraph.Chart.8">
                  <p:embed followColorScheme="full"/>
                </p:oleObj>
              </mc:Choice>
              <mc:Fallback>
                <p:oleObj name="Chart" r:id="rId4" imgW="8572500" imgH="384819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1752600"/>
                        <a:ext cx="8956675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3598233" y="6187132"/>
            <a:ext cx="500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*2016 </a:t>
            </a:r>
            <a:r>
              <a:rPr lang="en-US" sz="1200" dirty="0">
                <a:solidFill>
                  <a:srgbClr val="000000"/>
                </a:solidFill>
              </a:rPr>
              <a:t>&amp; </a:t>
            </a:r>
            <a:r>
              <a:rPr lang="en-US" sz="1200" dirty="0" smtClean="0">
                <a:solidFill>
                  <a:srgbClr val="000000"/>
                </a:solidFill>
              </a:rPr>
              <a:t>2017 </a:t>
            </a:r>
            <a:r>
              <a:rPr lang="en-US" sz="1200" dirty="0">
                <a:solidFill>
                  <a:srgbClr val="000000"/>
                </a:solidFill>
              </a:rPr>
              <a:t>are forecasts from the Greater Phoenix Blue </a:t>
            </a:r>
            <a:r>
              <a:rPr lang="en-US" sz="1200" dirty="0" smtClean="0">
                <a:solidFill>
                  <a:srgbClr val="000000"/>
                </a:solidFill>
              </a:rPr>
              <a:t>Chip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** </a:t>
            </a:r>
            <a:r>
              <a:rPr lang="en-US" sz="1200" dirty="0">
                <a:solidFill>
                  <a:srgbClr val="000000"/>
                </a:solidFill>
              </a:rPr>
              <a:t>Data prior to 1992 is from Grubb &amp; Ellis</a:t>
            </a:r>
          </a:p>
        </p:txBody>
      </p:sp>
      <p:grpSp>
        <p:nvGrpSpPr>
          <p:cNvPr id="162821" name="Group 5"/>
          <p:cNvGrpSpPr>
            <a:grpSpLocks/>
          </p:cNvGrpSpPr>
          <p:nvPr/>
        </p:nvGrpSpPr>
        <p:grpSpPr bwMode="auto">
          <a:xfrm>
            <a:off x="6858000" y="1600200"/>
            <a:ext cx="1758950" cy="274638"/>
            <a:chOff x="4464" y="4147"/>
            <a:chExt cx="1108" cy="173"/>
          </a:xfrm>
        </p:grpSpPr>
        <p:sp>
          <p:nvSpPr>
            <p:cNvPr id="162825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2826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62822" name="Rectangle 8"/>
          <p:cNvSpPr>
            <a:spLocks noChangeArrowheads="1"/>
          </p:cNvSpPr>
          <p:nvPr/>
        </p:nvSpPr>
        <p:spPr bwMode="auto">
          <a:xfrm>
            <a:off x="2451626" y="2036763"/>
            <a:ext cx="149068" cy="33528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3" name="Rectangle 9"/>
          <p:cNvSpPr>
            <a:spLocks noChangeArrowheads="1"/>
          </p:cNvSpPr>
          <p:nvPr/>
        </p:nvSpPr>
        <p:spPr bwMode="auto">
          <a:xfrm>
            <a:off x="4769925" y="2038288"/>
            <a:ext cx="152400" cy="33528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6235667" y="2030350"/>
            <a:ext cx="356616" cy="336073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07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59425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</a:rPr>
              <a:t>Greater Phoenix Retail Market</a:t>
            </a:r>
            <a:br>
              <a:rPr lang="en-US" altLang="en-US" b="1" dirty="0">
                <a:solidFill>
                  <a:srgbClr val="000099"/>
                </a:solidFill>
              </a:rPr>
            </a:br>
            <a:r>
              <a:rPr lang="en-US" altLang="en-US" sz="1400" b="1" dirty="0">
                <a:solidFill>
                  <a:srgbClr val="000099"/>
                </a:solidFill>
              </a:rPr>
              <a:t>Source:  CBRE</a:t>
            </a:r>
            <a:endParaRPr lang="en-US" alt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149681"/>
              </p:ext>
            </p:extLst>
          </p:nvPr>
        </p:nvGraphicFramePr>
        <p:xfrm>
          <a:off x="498475" y="1273038"/>
          <a:ext cx="8147049" cy="524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930"/>
                <a:gridCol w="3220926"/>
                <a:gridCol w="3532193"/>
              </a:tblGrid>
              <a:tr h="45714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2"/>
                          </a:solidFill>
                        </a:rPr>
                        <a:t>Year</a:t>
                      </a: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Absorption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 smtClean="0">
                          <a:solidFill>
                            <a:schemeClr val="bg2"/>
                          </a:solidFill>
                        </a:rPr>
                        <a:t>Chg</a:t>
                      </a:r>
                      <a:r>
                        <a:rPr lang="en-US" sz="2400" b="0" u="none" baseline="0" dirty="0" smtClean="0">
                          <a:solidFill>
                            <a:schemeClr val="bg2"/>
                          </a:solidFill>
                        </a:rPr>
                        <a:t> in Inventory (sf)</a:t>
                      </a:r>
                      <a:endParaRPr lang="en-US" sz="2400" b="0" u="none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6,708,155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6,248,789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1913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2006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5,244,597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4,582,618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0" dirty="0" smtClean="0">
                          <a:solidFill>
                            <a:srgbClr val="000099"/>
                          </a:solidFill>
                        </a:rPr>
                        <a:t>2007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9,424,362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11,104,865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408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3,395,986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6,229,205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(1,117,100)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4,405,985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(75,352)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902,380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(152,647)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24,543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1,879,005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184,932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1,579,202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(325,959)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1,487,313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(49,225)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1,150,192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 164,859 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  <a:tr h="3961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  <a:cs typeface="+mn-cs"/>
                        </a:rPr>
                        <a:t>2016*</a:t>
                      </a:r>
                      <a:endParaRPr lang="en-US" sz="2000" b="0" kern="120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521,159</a:t>
                      </a: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2"/>
                          </a:solidFill>
                        </a:rPr>
                        <a:t>421,077</a:t>
                      </a:r>
                    </a:p>
                  </a:txBody>
                  <a:tcPr marT="45694" marB="4569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27915" y="6480420"/>
            <a:ext cx="3191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*Data through the second quarter 2016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41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90364" y="1351508"/>
            <a:ext cx="886777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4400" b="1" dirty="0" smtClean="0">
                <a:solidFill>
                  <a:srgbClr val="00007D"/>
                </a:solidFill>
              </a:rPr>
              <a:t>As of the second quarter 2016, </a:t>
            </a:r>
            <a:br>
              <a:rPr lang="en-US" sz="4400" b="1" dirty="0" smtClean="0">
                <a:solidFill>
                  <a:srgbClr val="00007D"/>
                </a:solidFill>
              </a:rPr>
            </a:br>
            <a:r>
              <a:rPr lang="en-US" sz="4400" b="1" dirty="0" smtClean="0">
                <a:solidFill>
                  <a:srgbClr val="00007D"/>
                </a:solidFill>
              </a:rPr>
              <a:t>there were </a:t>
            </a: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918,961 </a:t>
            </a:r>
            <a:r>
              <a:rPr lang="en-US" sz="4400" b="1" dirty="0" smtClean="0">
                <a:solidFill>
                  <a:srgbClr val="00007D"/>
                </a:solidFill>
              </a:rPr>
              <a:t>square feet of total retail space </a:t>
            </a:r>
            <a:br>
              <a:rPr lang="en-US" sz="4400" b="1" dirty="0" smtClean="0">
                <a:solidFill>
                  <a:srgbClr val="00007D"/>
                </a:solidFill>
              </a:rPr>
            </a:br>
            <a:r>
              <a:rPr lang="en-US" sz="4400" b="1" dirty="0" smtClean="0">
                <a:solidFill>
                  <a:srgbClr val="00007D"/>
                </a:solidFill>
              </a:rPr>
              <a:t>under </a:t>
            </a:r>
            <a:r>
              <a:rPr lang="en-US" sz="4400" b="1" dirty="0">
                <a:solidFill>
                  <a:srgbClr val="00007D"/>
                </a:solidFill>
              </a:rPr>
              <a:t>construction </a:t>
            </a:r>
            <a:r>
              <a:rPr lang="en-US" sz="4400" b="1" dirty="0" smtClean="0">
                <a:solidFill>
                  <a:srgbClr val="00007D"/>
                </a:solidFill>
              </a:rPr>
              <a:t>and </a:t>
            </a: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4400" b="1" dirty="0" smtClean="0">
                <a:solidFill>
                  <a:srgbClr val="00007D"/>
                </a:solidFill>
              </a:rPr>
              <a:t> </a:t>
            </a:r>
            <a:r>
              <a:rPr lang="en-US" sz="4400" b="1" dirty="0">
                <a:solidFill>
                  <a:srgbClr val="00007D"/>
                </a:solidFill>
              </a:rPr>
              <a:t>square </a:t>
            </a:r>
            <a:r>
              <a:rPr lang="en-US" sz="4400" b="1" dirty="0" smtClean="0">
                <a:solidFill>
                  <a:srgbClr val="00007D"/>
                </a:solidFill>
              </a:rPr>
              <a:t>feet of </a:t>
            </a:r>
            <a:r>
              <a:rPr lang="en-US" sz="4400" b="1" dirty="0">
                <a:solidFill>
                  <a:srgbClr val="00007D"/>
                </a:solidFill>
              </a:rPr>
              <a:t>speculative </a:t>
            </a:r>
            <a:r>
              <a:rPr lang="en-US" sz="4400" b="1" dirty="0" smtClean="0">
                <a:solidFill>
                  <a:srgbClr val="00007D"/>
                </a:solidFill>
              </a:rPr>
              <a:t>retail </a:t>
            </a:r>
            <a:r>
              <a:rPr lang="en-US" sz="4400" b="1" dirty="0">
                <a:solidFill>
                  <a:srgbClr val="00007D"/>
                </a:solidFill>
              </a:rPr>
              <a:t/>
            </a:r>
            <a:br>
              <a:rPr lang="en-US" sz="4400" b="1" dirty="0">
                <a:solidFill>
                  <a:srgbClr val="00007D"/>
                </a:solidFill>
              </a:rPr>
            </a:br>
            <a:r>
              <a:rPr lang="en-US" sz="4400" b="1" dirty="0" smtClean="0">
                <a:solidFill>
                  <a:srgbClr val="00007D"/>
                </a:solidFill>
              </a:rPr>
              <a:t>construction.</a:t>
            </a:r>
            <a:endParaRPr lang="en-US" sz="4400" b="1" dirty="0">
              <a:solidFill>
                <a:srgbClr val="00007D"/>
              </a:solidFill>
            </a:endParaRPr>
          </a:p>
        </p:txBody>
      </p:sp>
      <p:sp>
        <p:nvSpPr>
          <p:cNvPr id="164867" name="AutoShape 3" descr="003001c8d625$05d1f900$9d68f304@An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4868" name="TextBox 1"/>
          <p:cNvSpPr txBox="1">
            <a:spLocks noChangeArrowheads="1"/>
          </p:cNvSpPr>
          <p:nvPr/>
        </p:nvSpPr>
        <p:spPr bwMode="auto">
          <a:xfrm>
            <a:off x="6786427" y="5955962"/>
            <a:ext cx="2271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CBRE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3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41363"/>
            <a:ext cx="9067800" cy="1143000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Retail Sales </a:t>
            </a:r>
            <a:br>
              <a:rPr lang="en-US" sz="2400" dirty="0" smtClean="0"/>
            </a:br>
            <a:r>
              <a:rPr lang="en-US" sz="2400" dirty="0" smtClean="0"/>
              <a:t>Percent Change Year Ago*</a:t>
            </a:r>
            <a:br>
              <a:rPr lang="en-US" sz="2400" dirty="0" smtClean="0"/>
            </a:br>
            <a:r>
              <a:rPr lang="en-US" sz="2400" dirty="0" smtClean="0"/>
              <a:t>1999 – 2016**</a:t>
            </a:r>
            <a:br>
              <a:rPr lang="en-US" sz="2400" dirty="0" smtClean="0"/>
            </a:br>
            <a:r>
              <a:rPr lang="en-US" sz="1600" b="0" dirty="0" smtClean="0"/>
              <a:t>Source: Arizona Department of Revenue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902253" y="6299200"/>
            <a:ext cx="66731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000" dirty="0"/>
              <a:t>*Data through </a:t>
            </a:r>
            <a:r>
              <a:rPr lang="en-US" sz="1000" dirty="0" smtClean="0"/>
              <a:t>July 2016</a:t>
            </a:r>
          </a:p>
          <a:p>
            <a:pPr algn="r" eaLnBrk="1" hangingPunct="1"/>
            <a:r>
              <a:rPr lang="en-US" sz="1000" dirty="0" smtClean="0"/>
              <a:t>**3-month moving average</a:t>
            </a:r>
          </a:p>
          <a:p>
            <a:pPr algn="r" eaLnBrk="1" hangingPunct="1"/>
            <a:r>
              <a:rPr lang="en-US" sz="1000" dirty="0" smtClean="0"/>
              <a:t>Note: January 2010 and March 2010 retail sales are estimates.</a:t>
            </a:r>
            <a:endParaRPr lang="en-US" sz="1000" dirty="0"/>
          </a:p>
          <a:p>
            <a:pPr algn="r" eaLnBrk="1" hangingPunct="1"/>
            <a:endParaRPr lang="en-US" sz="1000" dirty="0"/>
          </a:p>
        </p:txBody>
      </p:sp>
      <p:grpSp>
        <p:nvGrpSpPr>
          <p:cNvPr id="46085" name="Group 6"/>
          <p:cNvGrpSpPr>
            <a:grpSpLocks/>
          </p:cNvGrpSpPr>
          <p:nvPr/>
        </p:nvGrpSpPr>
        <p:grpSpPr bwMode="auto">
          <a:xfrm>
            <a:off x="6858000" y="1828800"/>
            <a:ext cx="1758950" cy="274638"/>
            <a:chOff x="4464" y="4147"/>
            <a:chExt cx="1108" cy="173"/>
          </a:xfrm>
        </p:grpSpPr>
        <p:sp>
          <p:nvSpPr>
            <p:cNvPr id="46088" name="Rectangle 7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dirty="0"/>
            </a:p>
          </p:txBody>
        </p:sp>
        <p:sp>
          <p:nvSpPr>
            <p:cNvPr id="46089" name="Text Box 8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31470484"/>
              </p:ext>
            </p:extLst>
          </p:nvPr>
        </p:nvGraphicFramePr>
        <p:xfrm>
          <a:off x="131427" y="2057400"/>
          <a:ext cx="8901448" cy="4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16272" y="2955513"/>
            <a:ext cx="2276456" cy="139822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69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0" y="440190"/>
            <a:ext cx="9067800" cy="1344406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/>
              <a:t>E-Commerce Retail Sales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as </a:t>
            </a:r>
            <a:r>
              <a:rPr lang="en-US" sz="2400" dirty="0"/>
              <a:t>a Percent of Total </a:t>
            </a:r>
            <a:r>
              <a:rPr lang="en-US" sz="2400" dirty="0" smtClean="0"/>
              <a:t>Sales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2000 – 2016* </a:t>
            </a:r>
            <a:br>
              <a:rPr lang="en-US" sz="2000" dirty="0" smtClean="0"/>
            </a:br>
            <a:r>
              <a:rPr lang="en-US" sz="1200" dirty="0" smtClean="0"/>
              <a:t>Source: </a:t>
            </a:r>
            <a:r>
              <a:rPr lang="en-US" sz="1200" dirty="0"/>
              <a:t> </a:t>
            </a:r>
            <a:r>
              <a:rPr lang="en-US" sz="1200" dirty="0" smtClean="0"/>
              <a:t>U.S. Census Bureau 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7002272" y="1285226"/>
            <a:ext cx="1758950" cy="274637"/>
            <a:chOff x="4464" y="4132"/>
            <a:chExt cx="1108" cy="17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132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1402710"/>
              </p:ext>
            </p:extLst>
          </p:nvPr>
        </p:nvGraphicFramePr>
        <p:xfrm>
          <a:off x="234554" y="1965102"/>
          <a:ext cx="8771793" cy="4690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99031" y="2090364"/>
            <a:ext cx="365760" cy="399592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55800" y="2090364"/>
            <a:ext cx="765285" cy="401469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6525" y="6619164"/>
            <a:ext cx="343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*Data through the </a:t>
            </a:r>
            <a:r>
              <a:rPr lang="en-US" sz="1200" dirty="0">
                <a:solidFill>
                  <a:srgbClr val="000000"/>
                </a:solidFill>
              </a:rPr>
              <a:t>s</a:t>
            </a:r>
            <a:r>
              <a:rPr lang="en-US" sz="1200" dirty="0" smtClean="0">
                <a:solidFill>
                  <a:srgbClr val="000000"/>
                </a:solidFill>
              </a:rPr>
              <a:t>econd quarter of 2016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76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433116" y="537340"/>
            <a:ext cx="8229600" cy="1143000"/>
          </a:xfrm>
        </p:spPr>
        <p:txBody>
          <a:bodyPr/>
          <a:lstStyle/>
          <a:p>
            <a:r>
              <a:rPr lang="en-US" sz="5400" dirty="0" smtClean="0"/>
              <a:t>Real Estate Recap</a:t>
            </a:r>
            <a:br>
              <a:rPr lang="en-US" sz="5400" dirty="0" smtClean="0"/>
            </a:br>
            <a:endParaRPr lang="en-US" sz="5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118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1" y="1432451"/>
            <a:ext cx="7322853" cy="47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6274" y="1622245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00007D"/>
                </a:solidFill>
              </a:rPr>
              <a:t>The </a:t>
            </a:r>
            <a:r>
              <a:rPr lang="en-US" sz="4400" dirty="0">
                <a:solidFill>
                  <a:srgbClr val="00007D"/>
                </a:solidFill>
              </a:rPr>
              <a:t>Greater </a:t>
            </a:r>
            <a:r>
              <a:rPr lang="en-US" sz="4400" dirty="0" smtClean="0">
                <a:solidFill>
                  <a:srgbClr val="00007D"/>
                </a:solidFill>
              </a:rPr>
              <a:t>Phoenix </a:t>
            </a:r>
            <a:r>
              <a:rPr lang="en-US" sz="4400" dirty="0">
                <a:solidFill>
                  <a:srgbClr val="00007D"/>
                </a:solidFill>
              </a:rPr>
              <a:t>real estate market has made a significant recovery from the bottom of the Great Recession</a:t>
            </a:r>
            <a:r>
              <a:rPr lang="en-US" sz="4400" dirty="0" smtClean="0">
                <a:solidFill>
                  <a:srgbClr val="00007D"/>
                </a:solidFill>
              </a:rPr>
              <a:t>.</a:t>
            </a: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31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67" y="1687301"/>
            <a:ext cx="8229600" cy="2749622"/>
          </a:xfrm>
        </p:spPr>
        <p:txBody>
          <a:bodyPr/>
          <a:lstStyle/>
          <a:p>
            <a:pPr algn="l"/>
            <a:r>
              <a:rPr lang="en-US" sz="4400" dirty="0" smtClean="0"/>
              <a:t>It’s time to be a little cautious.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158349" y="6407683"/>
            <a:ext cx="98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139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2376" y="2007840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But, it is still way down from the previous peak in terms of absorption.</a:t>
            </a:r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81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1346828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The lower than typical rate of growth in </a:t>
            </a:r>
            <a:r>
              <a:rPr lang="en-US" sz="4400" dirty="0" smtClean="0">
                <a:solidFill>
                  <a:srgbClr val="00007D"/>
                </a:solidFill>
              </a:rPr>
              <a:t>population </a:t>
            </a:r>
            <a:r>
              <a:rPr lang="en-US" sz="4400" dirty="0">
                <a:solidFill>
                  <a:srgbClr val="00007D"/>
                </a:solidFill>
              </a:rPr>
              <a:t>(relative to past recoveries) has lead a slower recovery</a:t>
            </a:r>
            <a:r>
              <a:rPr lang="en-US" sz="4400" dirty="0" smtClean="0">
                <a:solidFill>
                  <a:srgbClr val="00007D"/>
                </a:solidFill>
              </a:rPr>
              <a:t>.</a:t>
            </a:r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37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1934665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Thus, while there has been a significant recovery, it is weak by historic standards.</a:t>
            </a:r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0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2065285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Most of the parade of horribles related to the housing market are on the </a:t>
            </a:r>
            <a:r>
              <a:rPr lang="en-US" sz="4400" dirty="0" smtClean="0">
                <a:solidFill>
                  <a:srgbClr val="00007D"/>
                </a:solidFill>
              </a:rPr>
              <a:t>mend.</a:t>
            </a:r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99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2065285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Single family permits went from 63,545 in 2005 to 6,794 in 2010 to about 18,000 in 2016</a:t>
            </a:r>
            <a:r>
              <a:rPr lang="en-US" sz="4400" dirty="0" smtClean="0">
                <a:solidFill>
                  <a:srgbClr val="00007D"/>
                </a:solidFill>
              </a:rPr>
              <a:t>.</a:t>
            </a:r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124</a:t>
            </a:r>
            <a:endParaRPr lang="en-US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290334" y="5961772"/>
            <a:ext cx="2853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smtClean="0">
                <a:solidFill>
                  <a:srgbClr val="000000"/>
                </a:solidFill>
              </a:rPr>
              <a:t>R.L. Brown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3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1716942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>
                <a:solidFill>
                  <a:srgbClr val="00007D"/>
                </a:solidFill>
              </a:rPr>
              <a:t>Retail absorption went from 6,708,155 in 2005 to (1,117,100) in 2009 to 1,150,193 in 2015</a:t>
            </a: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290334" y="5961772"/>
            <a:ext cx="2186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smtClean="0">
                <a:solidFill>
                  <a:srgbClr val="000000"/>
                </a:solidFill>
              </a:rPr>
              <a:t>CBRE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36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191" y="1525775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00007D"/>
                </a:solidFill>
              </a:rPr>
              <a:t>The </a:t>
            </a:r>
            <a:r>
              <a:rPr lang="en-US" sz="4400" dirty="0">
                <a:solidFill>
                  <a:srgbClr val="00007D"/>
                </a:solidFill>
              </a:rPr>
              <a:t>recovery should continue.  Excess supplies of residential and commercial properties have, for the most part, been absorbed.</a:t>
            </a:r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93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75171" y="6396335"/>
            <a:ext cx="96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43792" y="605641"/>
            <a:ext cx="6553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The World has Changed…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4678" y="5659328"/>
            <a:ext cx="556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Pre-2007</a:t>
            </a:r>
            <a:endParaRPr lang="en-US" dirty="0"/>
          </a:p>
        </p:txBody>
      </p:sp>
      <p:pic>
        <p:nvPicPr>
          <p:cNvPr id="609282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90" y="1313527"/>
            <a:ext cx="5544285" cy="40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49343" y="6396335"/>
            <a:ext cx="79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43792" y="605641"/>
            <a:ext cx="6553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The World has Changed…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3284" y="5659328"/>
            <a:ext cx="556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Post-2007</a:t>
            </a:r>
            <a:endParaRPr lang="en-US" dirty="0"/>
          </a:p>
        </p:txBody>
      </p:sp>
      <p:pic>
        <p:nvPicPr>
          <p:cNvPr id="608258" name="Picture 2" descr="Image result for bathroom sign whiche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7" y="1313527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433116" y="733288"/>
            <a:ext cx="8229600" cy="1143000"/>
          </a:xfrm>
        </p:spPr>
        <p:txBody>
          <a:bodyPr/>
          <a:lstStyle/>
          <a:p>
            <a:r>
              <a:rPr lang="en-US" sz="4400" dirty="0" smtClean="0"/>
              <a:t>OVERALL CONCLUSIONS:</a:t>
            </a:r>
            <a:br>
              <a:rPr lang="en-US" sz="4400" dirty="0" smtClean="0"/>
            </a:br>
            <a:r>
              <a:rPr lang="en-US" sz="4400" dirty="0" smtClean="0"/>
              <a:t>How will it all turn out?</a:t>
            </a:r>
            <a:br>
              <a:rPr lang="en-US" sz="4400" dirty="0" smtClean="0"/>
            </a:br>
            <a:endParaRPr lang="en-US" sz="4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129</a:t>
            </a:r>
            <a:endParaRPr lang="en-US" dirty="0"/>
          </a:p>
        </p:txBody>
      </p:sp>
      <p:pic>
        <p:nvPicPr>
          <p:cNvPr id="6" name="Picture 2" descr="Image res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10737" r="1215" b="2776"/>
          <a:stretch/>
        </p:blipFill>
        <p:spPr bwMode="auto">
          <a:xfrm>
            <a:off x="2536372" y="1916063"/>
            <a:ext cx="4016834" cy="45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6" y="2664041"/>
            <a:ext cx="8229600" cy="1143000"/>
          </a:xfrm>
        </p:spPr>
        <p:txBody>
          <a:bodyPr/>
          <a:lstStyle/>
          <a:p>
            <a:r>
              <a:rPr lang="en-US" sz="4400" dirty="0" smtClean="0"/>
              <a:t>But, the Expansion can last.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158349" y="6407683"/>
            <a:ext cx="98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44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 txBox="1">
            <a:spLocks/>
          </p:cNvSpPr>
          <p:nvPr/>
        </p:nvSpPr>
        <p:spPr bwMode="auto">
          <a:xfrm>
            <a:off x="188706" y="1028675"/>
            <a:ext cx="8237538" cy="5397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u="sng" dirty="0" smtClean="0">
                <a:solidFill>
                  <a:schemeClr val="bg2"/>
                </a:solidFill>
              </a:rPr>
              <a:t>Greater Phoenix</a:t>
            </a:r>
            <a:r>
              <a:rPr lang="en-US" sz="4400" b="1" dirty="0" smtClean="0">
                <a:solidFill>
                  <a:schemeClr val="bg2"/>
                </a:solidFill>
              </a:rPr>
              <a:t>– </a:t>
            </a:r>
          </a:p>
          <a:p>
            <a:r>
              <a:rPr lang="en-US" sz="4400" b="1" dirty="0" smtClean="0"/>
              <a:t>No traditional </a:t>
            </a:r>
            <a:r>
              <a:rPr lang="en-US" sz="4400" b="1" dirty="0"/>
              <a:t>boom in </a:t>
            </a:r>
            <a:r>
              <a:rPr lang="en-US" sz="4400" b="1" dirty="0" smtClean="0"/>
              <a:t>Greater Phoenix until </a:t>
            </a:r>
            <a:r>
              <a:rPr lang="en-US" sz="4400" b="1" dirty="0"/>
              <a:t>population </a:t>
            </a:r>
            <a:r>
              <a:rPr lang="en-US" sz="4400" b="1" dirty="0" smtClean="0"/>
              <a:t>increases more rapidly.</a:t>
            </a:r>
            <a:endParaRPr lang="en-US" sz="4400" b="1" dirty="0"/>
          </a:p>
          <a:p>
            <a:endParaRPr lang="en-US" sz="2800" b="1" dirty="0"/>
          </a:p>
          <a:p>
            <a:endParaRPr lang="en-US" sz="3600" b="1" dirty="0"/>
          </a:p>
          <a:p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 txBox="1">
            <a:spLocks/>
          </p:cNvSpPr>
          <p:nvPr/>
        </p:nvSpPr>
        <p:spPr bwMode="auto">
          <a:xfrm>
            <a:off x="188706" y="1028675"/>
            <a:ext cx="8237538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800" b="1" dirty="0" smtClean="0"/>
              <a:t>Given where we are in the cycle, this is the new “Boom!”</a:t>
            </a:r>
            <a:endParaRPr lang="en-US" sz="4800" b="1" dirty="0"/>
          </a:p>
          <a:p>
            <a:endParaRPr lang="en-US" sz="2800" b="1" dirty="0"/>
          </a:p>
          <a:p>
            <a:endParaRPr lang="en-US" sz="3600" b="1" dirty="0"/>
          </a:p>
          <a:p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 txBox="1">
            <a:spLocks/>
          </p:cNvSpPr>
          <p:nvPr/>
        </p:nvSpPr>
        <p:spPr bwMode="auto">
          <a:xfrm>
            <a:off x="188706" y="1028675"/>
            <a:ext cx="8237538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sz="4800" b="1" dirty="0" smtClean="0"/>
          </a:p>
          <a:p>
            <a:r>
              <a:rPr lang="en-US" sz="4800" b="1" dirty="0" smtClean="0"/>
              <a:t>“It’s as good as it gets!”</a:t>
            </a:r>
            <a:endParaRPr lang="en-US" sz="4800" b="1" dirty="0"/>
          </a:p>
          <a:p>
            <a:endParaRPr lang="en-US" sz="3200" b="1" dirty="0"/>
          </a:p>
          <a:p>
            <a:endParaRPr lang="en-US" sz="4000" b="1" dirty="0"/>
          </a:p>
          <a:p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8349" y="6407683"/>
            <a:ext cx="98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133</a:t>
            </a:r>
          </a:p>
        </p:txBody>
      </p:sp>
      <p:pic>
        <p:nvPicPr>
          <p:cNvPr id="611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17" y="776926"/>
            <a:ext cx="46863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134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731269"/>
              </p:ext>
            </p:extLst>
          </p:nvPr>
        </p:nvGraphicFramePr>
        <p:xfrm>
          <a:off x="488950" y="1196340"/>
          <a:ext cx="8296172" cy="4138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4372"/>
                <a:gridCol w="1187950"/>
                <a:gridCol w="1187950"/>
                <a:gridCol w="1187950"/>
                <a:gridCol w="1187950"/>
              </a:tblGrid>
              <a:tr h="39729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 smtClean="0">
                          <a:effectLst/>
                        </a:rPr>
                        <a:t>Greater Phoenix </a:t>
                      </a:r>
                      <a:r>
                        <a:rPr lang="en-US" sz="2800" b="1" u="none" strike="noStrike" dirty="0">
                          <a:effectLst/>
                        </a:rPr>
                        <a:t>Forecasts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7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Actuals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Forecast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3194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2014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2015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2016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effectLst/>
                        </a:rPr>
                        <a:t>2017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72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Population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1.5%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2.1%</a:t>
                      </a:r>
                    </a:p>
                  </a:txBody>
                  <a:tcPr marL="9525" marR="9525" marT="9525" marB="0" anchor="b"/>
                </a:tc>
              </a:tr>
              <a:tr h="3972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Employment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2.3%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55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Construction </a:t>
                      </a:r>
                      <a:r>
                        <a:rPr lang="en-US" sz="2000" b="1" u="none" strike="noStrike" dirty="0">
                          <a:effectLst/>
                        </a:rPr>
                        <a:t>Employment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2.3%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12.0%</a:t>
                      </a:r>
                    </a:p>
                  </a:txBody>
                  <a:tcPr marL="9525" marR="9525" marT="9525" marB="0" anchor="b"/>
                </a:tc>
              </a:tr>
              <a:tr h="4419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</a:rPr>
                        <a:t> Manufacturing </a:t>
                      </a:r>
                      <a:r>
                        <a:rPr lang="en-US" sz="2000" b="1" u="none" strike="noStrike" dirty="0">
                          <a:effectLst/>
                        </a:rPr>
                        <a:t>Employment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0.9%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72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Retail Sales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4.9%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5.0%</a:t>
                      </a:r>
                    </a:p>
                  </a:txBody>
                  <a:tcPr marL="9525" marR="9525" marT="9525" marB="0" anchor="b"/>
                </a:tc>
              </a:tr>
              <a:tr h="3972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Permits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-15.2%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46.7%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10.0%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72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Personal Income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effectLst/>
                        </a:rPr>
                        <a:t>5.1%</a:t>
                      </a:r>
                      <a:endParaRPr lang="en-US" sz="2000" b="1" u="none" strike="noStrike" dirty="0">
                        <a:effectLst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7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536575" y="541338"/>
            <a:ext cx="8229600" cy="5741987"/>
          </a:xfrm>
        </p:spPr>
        <p:txBody>
          <a:bodyPr/>
          <a:lstStyle/>
          <a:p>
            <a:r>
              <a:rPr lang="en-US" dirty="0" smtClean="0"/>
              <a:t>                 For a quick analysis of important economic data released each week, subscribe to the </a:t>
            </a:r>
            <a:br>
              <a:rPr lang="en-US" dirty="0" smtClean="0"/>
            </a:br>
            <a:r>
              <a:rPr lang="en-US" i="1" u="sng" dirty="0" smtClean="0">
                <a:solidFill>
                  <a:srgbClr val="008080"/>
                </a:solidFill>
              </a:rPr>
              <a:t>Monday Morning Quarterback</a:t>
            </a:r>
            <a:r>
              <a:rPr lang="en-US" i="1" u="sng" dirty="0" smtClean="0"/>
              <a:t/>
            </a:r>
            <a:br>
              <a:rPr lang="en-US" i="1" u="sng" dirty="0" smtClean="0"/>
            </a:br>
            <a:r>
              <a:rPr lang="en-US" i="1" u="sng" dirty="0"/>
              <a:t/>
            </a:r>
            <a:br>
              <a:rPr lang="en-US" i="1" u="sng" dirty="0"/>
            </a:br>
            <a: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www.arizonaeconomy.com</a:t>
            </a:r>
            <a: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i="1" u="sn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(Click on Subscribe to MMQ)</a:t>
            </a:r>
          </a:p>
        </p:txBody>
      </p:sp>
      <p:pic>
        <p:nvPicPr>
          <p:cNvPr id="3" name="Picture 2" descr="ED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8" y="1232694"/>
            <a:ext cx="2100263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509589"/>
            <a:ext cx="8663191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000" b="1" u="sng" dirty="0" smtClean="0">
                <a:solidFill>
                  <a:srgbClr val="00007D"/>
                </a:solidFill>
              </a:rPr>
              <a:t>Where We Stand</a:t>
            </a:r>
            <a:r>
              <a:rPr lang="en-US" sz="4000" b="1" dirty="0" smtClean="0">
                <a:solidFill>
                  <a:srgbClr val="00007D"/>
                </a:solidFill>
              </a:rPr>
              <a:t>– </a:t>
            </a:r>
          </a:p>
          <a:p>
            <a:endParaRPr lang="en-US" sz="1100" b="1" dirty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00"/>
                </a:solidFill>
              </a:rPr>
              <a:t>The expansion is starting to show signs of middle age.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7731" y="6407683"/>
            <a:ext cx="74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14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5233636" y="3206492"/>
            <a:ext cx="0" cy="4523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988320" y="2006163"/>
            <a:ext cx="264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 ARE SOMEWHERE AROUND HERE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98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816629"/>
            <a:ext cx="5524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02" y="2331522"/>
            <a:ext cx="8229600" cy="1143000"/>
          </a:xfrm>
        </p:spPr>
        <p:txBody>
          <a:bodyPr/>
          <a:lstStyle/>
          <a:p>
            <a:r>
              <a:rPr lang="en-US" sz="4800" dirty="0" smtClean="0"/>
              <a:t>Expansions </a:t>
            </a:r>
            <a:r>
              <a:rPr lang="en-US" sz="4800" dirty="0"/>
              <a:t>don't die of old age. 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24" y="2723408"/>
            <a:ext cx="8229600" cy="1143000"/>
          </a:xfrm>
        </p:spPr>
        <p:txBody>
          <a:bodyPr/>
          <a:lstStyle/>
          <a:p>
            <a:r>
              <a:rPr lang="en-US" sz="4400" dirty="0" smtClean="0"/>
              <a:t>As recoveries get older, they become more vulnerable to shocks...</a:t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…Just as people get older they become more vulnerable to diseases.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4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24" y="2723408"/>
            <a:ext cx="8229600" cy="1143000"/>
          </a:xfrm>
        </p:spPr>
        <p:txBody>
          <a:bodyPr/>
          <a:lstStyle/>
          <a:p>
            <a:r>
              <a:rPr lang="en-US" sz="4400" dirty="0" smtClean="0"/>
              <a:t>They </a:t>
            </a:r>
            <a:r>
              <a:rPr lang="en-US" sz="4400" dirty="0"/>
              <a:t>die </a:t>
            </a:r>
            <a:r>
              <a:rPr lang="en-US" sz="4400" dirty="0" smtClean="0"/>
              <a:t>because </a:t>
            </a:r>
            <a:r>
              <a:rPr lang="en-US" sz="4400" dirty="0"/>
              <a:t>an economy </a:t>
            </a:r>
            <a:r>
              <a:rPr lang="en-US" sz="4400" dirty="0" smtClean="0"/>
              <a:t>becomes vulnerable </a:t>
            </a:r>
            <a:r>
              <a:rPr lang="en-US" sz="4400" dirty="0"/>
              <a:t>to exogenous shocks or asset bubbles </a:t>
            </a:r>
            <a:r>
              <a:rPr lang="en-US" sz="4400" dirty="0" smtClean="0"/>
              <a:t>or a </a:t>
            </a:r>
            <a:r>
              <a:rPr lang="en-US" sz="4400" dirty="0"/>
              <a:t>tightening in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the credit market.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6378"/>
            <a:ext cx="9067800" cy="1020763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U.S. Leading Indicators</a:t>
            </a:r>
            <a:br>
              <a:rPr lang="en-US" sz="2400" dirty="0" smtClean="0"/>
            </a:br>
            <a:r>
              <a:rPr lang="en-US" sz="2000" dirty="0" smtClean="0"/>
              <a:t>1960 – 2016* </a:t>
            </a:r>
            <a:br>
              <a:rPr lang="en-US" sz="2000" dirty="0" smtClean="0"/>
            </a:br>
            <a:r>
              <a:rPr lang="en-US" sz="1200" dirty="0" smtClean="0"/>
              <a:t>Source: The Conference Board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78" y="1543329"/>
            <a:ext cx="1758950" cy="274637"/>
            <a:chOff x="4464" y="4290"/>
            <a:chExt cx="1108" cy="17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616142773"/>
              </p:ext>
            </p:extLst>
          </p:nvPr>
        </p:nvGraphicFramePr>
        <p:xfrm>
          <a:off x="78658" y="1840675"/>
          <a:ext cx="8910963" cy="475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 rot="2232363">
            <a:off x="7779441" y="1830949"/>
            <a:ext cx="632139" cy="249931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1970" y="6591300"/>
            <a:ext cx="23677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August 2016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1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6378"/>
            <a:ext cx="9067800" cy="1020763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Consumer </a:t>
            </a:r>
            <a:r>
              <a:rPr lang="en-US" sz="2400" dirty="0"/>
              <a:t>Confidence</a:t>
            </a:r>
            <a:br>
              <a:rPr lang="en-US" sz="2400" dirty="0"/>
            </a:br>
            <a:r>
              <a:rPr lang="en-US" sz="2400" dirty="0"/>
              <a:t>1978 – 2016* </a:t>
            </a:r>
            <a:br>
              <a:rPr lang="en-US" sz="2400" dirty="0"/>
            </a:br>
            <a:r>
              <a:rPr lang="en-US" sz="1400" dirty="0"/>
              <a:t>Source: The Conference Board</a:t>
            </a:r>
            <a:endParaRPr lang="en-US" sz="1200" dirty="0" smtClean="0"/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67178" y="1543329"/>
            <a:ext cx="1758950" cy="274637"/>
            <a:chOff x="4464" y="4290"/>
            <a:chExt cx="1108" cy="17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64" y="4305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598" y="4290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200" b="1" dirty="0"/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106122786"/>
              </p:ext>
            </p:extLst>
          </p:nvPr>
        </p:nvGraphicFramePr>
        <p:xfrm>
          <a:off x="78658" y="1840675"/>
          <a:ext cx="8910963" cy="475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 rot="1720251">
            <a:off x="7844068" y="3133378"/>
            <a:ext cx="794805" cy="189900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3365" y="6591300"/>
            <a:ext cx="23677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September 2016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09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Can the Expansion Last?</a:t>
            </a:r>
            <a:endParaRPr lang="en-US" sz="4000" dirty="0"/>
          </a:p>
        </p:txBody>
      </p:sp>
      <p:pic>
        <p:nvPicPr>
          <p:cNvPr id="520194" name="Picture 2" descr="http://www.humorhound.com/wp-content/uploads/2008/11/dog-under-fat-s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"/>
          <a:stretch/>
        </p:blipFill>
        <p:spPr bwMode="auto">
          <a:xfrm>
            <a:off x="2327564" y="1686052"/>
            <a:ext cx="4096987" cy="451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76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7709" y="682825"/>
            <a:ext cx="9067800" cy="10668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800" dirty="0" smtClean="0"/>
              <a:t>Treasury Spread: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300" dirty="0" smtClean="0"/>
              <a:t>10 year bond rate less 3 month bill rate</a:t>
            </a:r>
            <a:br>
              <a:rPr lang="en-US" sz="2300" dirty="0" smtClean="0"/>
            </a:br>
            <a:r>
              <a:rPr lang="en-US" sz="2300" dirty="0" smtClean="0"/>
              <a:t>1959 – 2016*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Source: Federal Reserve Bank of New York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0" y="1107208"/>
            <a:ext cx="1758950" cy="274638"/>
            <a:chOff x="4464" y="3960"/>
            <a:chExt cx="1108" cy="17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74414571"/>
              </p:ext>
            </p:extLst>
          </p:nvPr>
        </p:nvGraphicFramePr>
        <p:xfrm>
          <a:off x="76200" y="1624666"/>
          <a:ext cx="9067800" cy="482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554980" y="6525580"/>
            <a:ext cx="20260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August 2016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12064" y="4049724"/>
            <a:ext cx="8382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57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7709" y="682825"/>
            <a:ext cx="9067800" cy="10668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800" dirty="0" smtClean="0"/>
              <a:t>Treasury Spread: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300" dirty="0" smtClean="0"/>
              <a:t>Recession Probabilities</a:t>
            </a:r>
            <a:br>
              <a:rPr lang="en-US" sz="2300" dirty="0" smtClean="0"/>
            </a:br>
            <a:r>
              <a:rPr lang="en-US" sz="2300" dirty="0" smtClean="0"/>
              <a:t>1960 – 2017*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Source: Federal Reserve Bank of New York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0" y="1107208"/>
            <a:ext cx="1758950" cy="274638"/>
            <a:chOff x="4464" y="3960"/>
            <a:chExt cx="1108" cy="17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08633464"/>
              </p:ext>
            </p:extLst>
          </p:nvPr>
        </p:nvGraphicFramePr>
        <p:xfrm>
          <a:off x="76200" y="1624666"/>
          <a:ext cx="9067800" cy="482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554980" y="6525580"/>
            <a:ext cx="20260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August 2017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0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5159"/>
            <a:ext cx="9067800" cy="1020763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U.S. Inventories to Sales Ratio</a:t>
            </a:r>
            <a:br>
              <a:rPr lang="en-US" sz="2400" dirty="0" smtClean="0"/>
            </a:br>
            <a:r>
              <a:rPr lang="en-US" sz="2400" dirty="0" smtClean="0"/>
              <a:t>1992 – 2016* </a:t>
            </a:r>
            <a:br>
              <a:rPr lang="en-US" sz="2400" dirty="0" smtClean="0"/>
            </a:br>
            <a:r>
              <a:rPr lang="en-US" sz="1400" dirty="0" smtClean="0"/>
              <a:t>Source: U.S. Census Bureau</a:t>
            </a: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6983053" y="1838604"/>
            <a:ext cx="1758950" cy="274637"/>
            <a:chOff x="4474" y="4476"/>
            <a:chExt cx="1108" cy="173"/>
          </a:xfrm>
        </p:grpSpPr>
        <p:sp>
          <p:nvSpPr>
            <p:cNvPr id="11272" name="Rectangle 11"/>
            <p:cNvSpPr>
              <a:spLocks noChangeArrowheads="1"/>
            </p:cNvSpPr>
            <p:nvPr/>
          </p:nvSpPr>
          <p:spPr bwMode="auto">
            <a:xfrm>
              <a:off x="4474" y="4491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273" name="Text Box 12"/>
            <p:cNvSpPr txBox="1">
              <a:spLocks noChangeArrowheads="1"/>
            </p:cNvSpPr>
            <p:nvPr/>
          </p:nvSpPr>
          <p:spPr bwMode="auto">
            <a:xfrm>
              <a:off x="4608" y="4476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08510273"/>
              </p:ext>
            </p:extLst>
          </p:nvPr>
        </p:nvGraphicFramePr>
        <p:xfrm>
          <a:off x="78658" y="2137558"/>
          <a:ext cx="8970339" cy="445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>
            <a:spLocks noChangeArrowheads="1"/>
          </p:cNvSpPr>
          <p:nvPr/>
        </p:nvSpPr>
        <p:spPr bwMode="auto">
          <a:xfrm rot="19120350">
            <a:off x="6601087" y="4351639"/>
            <a:ext cx="2660976" cy="97687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983053" y="6568143"/>
            <a:ext cx="15856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*Data 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through July 2016.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882" y="6569179"/>
            <a:ext cx="4857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Ratio: Total Business Inventories/Total Business Sales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362196" y="110347"/>
            <a:ext cx="868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u="sng" kern="0" dirty="0" smtClean="0"/>
              <a:t>Inventories to Sales Ratio</a:t>
            </a:r>
            <a:r>
              <a:rPr lang="en-US" sz="3200" kern="0" dirty="0" smtClean="0"/>
              <a:t> is out of Line</a:t>
            </a:r>
            <a:endParaRPr lang="en-US" sz="3200" kern="0" dirty="0"/>
          </a:p>
        </p:txBody>
      </p:sp>
      <p:sp>
        <p:nvSpPr>
          <p:cNvPr id="15" name="TextBox 14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3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14300" y="590245"/>
            <a:ext cx="90297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dirty="0" smtClean="0">
                <a:solidFill>
                  <a:schemeClr val="bg2"/>
                </a:solidFill>
                <a:latin typeface="+mn-lt"/>
              </a:rPr>
              <a:t>Excess </a:t>
            </a:r>
            <a:r>
              <a:rPr lang="en-US" sz="4400" b="1" dirty="0">
                <a:solidFill>
                  <a:schemeClr val="bg2"/>
                </a:solidFill>
                <a:latin typeface="+mn-lt"/>
              </a:rPr>
              <a:t>inventory</a:t>
            </a:r>
            <a:r>
              <a:rPr lang="en-US" sz="4400" dirty="0">
                <a:solidFill>
                  <a:schemeClr val="bg2"/>
                </a:solidFill>
                <a:latin typeface="+mn-lt"/>
              </a:rPr>
              <a:t>, mainly in autos</a:t>
            </a:r>
            <a:r>
              <a:rPr lang="en-US" sz="4400" dirty="0" smtClean="0"/>
              <a:t>.</a:t>
            </a:r>
          </a:p>
          <a:p>
            <a:endParaRPr lang="en-US" sz="3200" u="sng" dirty="0"/>
          </a:p>
          <a:p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81" y="1498186"/>
            <a:ext cx="668813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0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84905" y="1030544"/>
            <a:ext cx="7069391" cy="1270204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400" dirty="0" smtClean="0">
                <a:solidFill>
                  <a:schemeClr val="bg2"/>
                </a:solidFill>
              </a:rPr>
              <a:t>Average Age of Auto Fleet (all light vehicles)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2593" y="2437591"/>
            <a:ext cx="400622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/>
              <a:t>2015 – </a:t>
            </a:r>
            <a:r>
              <a:rPr lang="en-US" sz="3200" dirty="0" smtClean="0"/>
              <a:t> 11.5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2014 –  11.4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2013 – 	11.3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2010 – 	10.6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2005 – 	  9.5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2000 – 	  8.9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smtClean="0"/>
              <a:t>1995 – 	  8.4 years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421217" y="6079149"/>
            <a:ext cx="4643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R.L. Polk Company, IHS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68" y="613273"/>
            <a:ext cx="8229600" cy="1143000"/>
          </a:xfrm>
        </p:spPr>
        <p:txBody>
          <a:bodyPr/>
          <a:lstStyle/>
          <a:p>
            <a:pPr algn="l"/>
            <a:r>
              <a:rPr lang="en-US" sz="4400" dirty="0" smtClean="0"/>
              <a:t>Conclusion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81" y="1652091"/>
            <a:ext cx="82296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b="1" dirty="0" smtClean="0"/>
              <a:t>The possibility of a recession today is higher than it was earlier in the cycle.   But Still Low!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600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55" y="3152462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5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520751" y="520782"/>
            <a:ext cx="87312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800" b="1" u="sng" dirty="0" smtClean="0">
                <a:solidFill>
                  <a:schemeClr val="bg2"/>
                </a:solidFill>
              </a:rPr>
              <a:t>Consumers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 smtClean="0"/>
              <a:t>Debt burden 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78982" y="6407683"/>
            <a:ext cx="66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26</a:t>
            </a:r>
          </a:p>
        </p:txBody>
      </p:sp>
      <p:sp>
        <p:nvSpPr>
          <p:cNvPr id="5" name="AutoShape 5" descr="https://farm6.staticflickr.com/5245/5227664185_5fcfcfc13c_o_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4" descr="Image result for debt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9"/>
          <a:stretch/>
        </p:blipFill>
        <p:spPr bwMode="auto">
          <a:xfrm>
            <a:off x="1527174" y="2511651"/>
            <a:ext cx="6225141" cy="345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2116"/>
            <a:ext cx="8932606" cy="1204456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Financial Obligation Ratio*</a:t>
            </a:r>
            <a:br>
              <a:rPr lang="en-US" sz="2400" dirty="0" smtClean="0"/>
            </a:br>
            <a:r>
              <a:rPr lang="en-US" sz="2400" dirty="0" smtClean="0"/>
              <a:t>1980 – 2016**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1600" b="0" dirty="0" smtClean="0"/>
              <a:t>Source: Federal Reserve</a:t>
            </a:r>
          </a:p>
        </p:txBody>
      </p:sp>
      <p:graphicFrame>
        <p:nvGraphicFramePr>
          <p:cNvPr id="2969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397694"/>
              </p:ext>
            </p:extLst>
          </p:nvPr>
        </p:nvGraphicFramePr>
        <p:xfrm>
          <a:off x="169863" y="2079194"/>
          <a:ext cx="8731250" cy="449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222" name="Chart" r:id="rId4" imgW="8858385" imgH="4572000" progId="MSGraph.Chart.8">
                  <p:embed followColorScheme="full"/>
                </p:oleObj>
              </mc:Choice>
              <mc:Fallback>
                <p:oleObj name="Chart" r:id="rId4" imgW="8858385" imgH="45720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2079194"/>
                        <a:ext cx="8731250" cy="449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733405" y="6457890"/>
            <a:ext cx="58785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dirty="0" smtClean="0"/>
              <a:t>*</a:t>
            </a:r>
            <a:r>
              <a:rPr lang="en-US" sz="1000" dirty="0"/>
              <a:t>Ratio of mortgage and consumer debt (including auto, rent and tax payments) to disposable income</a:t>
            </a:r>
            <a:r>
              <a:rPr lang="en-US" sz="1000" dirty="0" smtClean="0"/>
              <a:t>.</a:t>
            </a:r>
          </a:p>
          <a:p>
            <a:pPr algn="r"/>
            <a:r>
              <a:rPr lang="en-US" sz="1000" dirty="0" smtClean="0"/>
              <a:t>**Data through the </a:t>
            </a:r>
            <a:r>
              <a:rPr lang="en-US" sz="1000" dirty="0"/>
              <a:t>s</a:t>
            </a:r>
            <a:r>
              <a:rPr lang="en-US" sz="1000" dirty="0" smtClean="0"/>
              <a:t>econd quarter 2016</a:t>
            </a:r>
          </a:p>
          <a:p>
            <a:pPr algn="r"/>
            <a:r>
              <a:rPr lang="en-US" sz="1000" dirty="0" smtClean="0"/>
              <a:t> </a:t>
            </a:r>
            <a:endParaRPr lang="en-US" sz="1000" dirty="0"/>
          </a:p>
        </p:txBody>
      </p:sp>
      <p:grpSp>
        <p:nvGrpSpPr>
          <p:cNvPr id="29701" name="Group 9"/>
          <p:cNvGrpSpPr>
            <a:grpSpLocks/>
          </p:cNvGrpSpPr>
          <p:nvPr/>
        </p:nvGrpSpPr>
        <p:grpSpPr bwMode="auto">
          <a:xfrm>
            <a:off x="6934200" y="1941875"/>
            <a:ext cx="1758950" cy="274638"/>
            <a:chOff x="4464" y="4147"/>
            <a:chExt cx="1108" cy="173"/>
          </a:xfrm>
        </p:grpSpPr>
        <p:sp>
          <p:nvSpPr>
            <p:cNvPr id="29703" name="Rectangle 10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04" name="Text Box 11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0C0C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626927" y="4713436"/>
            <a:ext cx="1309254" cy="73139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8982" y="6407683"/>
            <a:ext cx="66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01787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385903"/>
            <a:ext cx="8229600" cy="1344623"/>
          </a:xfrm>
          <a:noFill/>
        </p:spPr>
        <p:txBody>
          <a:bodyPr/>
          <a:lstStyle/>
          <a:p>
            <a:pPr eaLnBrk="1" hangingPunct="1"/>
            <a:r>
              <a:rPr lang="en-US" altLang="en-US" sz="2400" dirty="0" smtClean="0"/>
              <a:t>U.S. Consumer Credit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1980 – 2016*</a:t>
            </a:r>
            <a:br>
              <a:rPr lang="en-US" altLang="en-US" sz="2400" dirty="0" smtClean="0"/>
            </a:br>
            <a:r>
              <a:rPr lang="en-US" altLang="en-US" sz="1600" dirty="0" smtClean="0"/>
              <a:t>Source: Federal Reserve</a:t>
            </a:r>
            <a:endParaRPr lang="en-US" altLang="en-US" sz="18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120144" y="6522398"/>
            <a:ext cx="6400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cs typeface="Arial" pitchFamily="34" charset="0"/>
              </a:rPr>
              <a:t>Revolving credit remains more than $47.2 billion below its 2008 peak</a:t>
            </a:r>
            <a:r>
              <a:rPr lang="en-US" altLang="en-US" sz="11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altLang="en-US" sz="11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523795902"/>
              </p:ext>
            </p:extLst>
          </p:nvPr>
        </p:nvGraphicFramePr>
        <p:xfrm>
          <a:off x="0" y="1730527"/>
          <a:ext cx="9144000" cy="490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422749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(Trillions)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950075" y="1539081"/>
            <a:ext cx="228600" cy="22860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62800" y="1539081"/>
            <a:ext cx="1546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0C0C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Recession Periods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794290" y="6268058"/>
            <a:ext cx="2026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*Data </a:t>
            </a:r>
            <a:r>
              <a:rPr lang="en-US" altLang="en-US" sz="1200" dirty="0" smtClean="0"/>
              <a:t>through August 2016</a:t>
            </a:r>
            <a:endParaRPr lang="en-US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478982" y="6407683"/>
            <a:ext cx="66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143339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378957"/>
            <a:ext cx="907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2"/>
                </a:solidFill>
              </a:rPr>
              <a:t>Consumer Liquidity Improving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6483" y="6407683"/>
            <a:ext cx="62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29</a:t>
            </a:r>
          </a:p>
        </p:txBody>
      </p:sp>
      <p:pic>
        <p:nvPicPr>
          <p:cNvPr id="5" name="Picture 4" descr="Image result for bernie sanders i don't always drink be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011" r="2467" b="2659"/>
          <a:stretch/>
        </p:blipFill>
        <p:spPr bwMode="auto">
          <a:xfrm>
            <a:off x="2416622" y="1110729"/>
            <a:ext cx="4234549" cy="52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6" y="2664041"/>
            <a:ext cx="8229600" cy="1143000"/>
          </a:xfrm>
        </p:spPr>
        <p:txBody>
          <a:bodyPr/>
          <a:lstStyle/>
          <a:p>
            <a:r>
              <a:rPr lang="en-US" sz="4800" dirty="0" smtClean="0"/>
              <a:t>Yes!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77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05597" y="787435"/>
            <a:ext cx="8731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en-US" sz="4400" dirty="0" smtClean="0"/>
              <a:t>No irrational exuberance </a:t>
            </a:r>
          </a:p>
          <a:p>
            <a:endParaRPr lang="en-US" sz="36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7102" y="6407683"/>
            <a:ext cx="87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603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61" y="1547370"/>
            <a:ext cx="4767263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520751" y="797213"/>
            <a:ext cx="8731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en-US" sz="4800" dirty="0" smtClean="0"/>
              <a:t>Net worth improved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28560" y="6407683"/>
            <a:ext cx="53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604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61" y="2178624"/>
            <a:ext cx="540226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7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75097" y="693349"/>
            <a:ext cx="8731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en-US" sz="4400" dirty="0" smtClean="0"/>
              <a:t>Real income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4994" y="6407683"/>
            <a:ext cx="71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598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89" y="2138330"/>
            <a:ext cx="5437185" cy="405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9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91" y="562374"/>
            <a:ext cx="8229600" cy="1342289"/>
          </a:xfrm>
        </p:spPr>
        <p:txBody>
          <a:bodyPr/>
          <a:lstStyle/>
          <a:p>
            <a:r>
              <a:rPr lang="en-US" sz="2400" dirty="0" smtClean="0"/>
              <a:t>Real Disposable Personal Income Per Capita</a:t>
            </a:r>
            <a:br>
              <a:rPr lang="en-US" sz="2400" dirty="0" smtClean="0"/>
            </a:br>
            <a:r>
              <a:rPr lang="en-US" sz="2200" dirty="0" smtClean="0"/>
              <a:t>1970-2016*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Source: Bureau of Economic Analysis</a:t>
            </a:r>
            <a:endParaRPr lang="en-US" sz="1800" b="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370053"/>
              </p:ext>
            </p:extLst>
          </p:nvPr>
        </p:nvGraphicFramePr>
        <p:xfrm>
          <a:off x="78658" y="1817682"/>
          <a:ext cx="8946590" cy="460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089553" y="1536528"/>
            <a:ext cx="1476238" cy="281153"/>
            <a:chOff x="7152462" y="-3474190"/>
            <a:chExt cx="1470837" cy="307777"/>
          </a:xfrm>
        </p:grpSpPr>
        <p:sp>
          <p:nvSpPr>
            <p:cNvPr id="6" name="TextBox 5"/>
            <p:cNvSpPr txBox="1"/>
            <p:nvPr/>
          </p:nvSpPr>
          <p:spPr>
            <a:xfrm>
              <a:off x="7384606" y="-3474190"/>
              <a:ext cx="1238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Recession</a:t>
              </a:r>
              <a:endParaRPr lang="en-US" sz="2800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152462" y="-3433703"/>
              <a:ext cx="232144" cy="226805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Oval 14"/>
          <p:cNvSpPr>
            <a:spLocks noChangeArrowheads="1"/>
          </p:cNvSpPr>
          <p:nvPr/>
        </p:nvSpPr>
        <p:spPr bwMode="auto">
          <a:xfrm rot="20109056">
            <a:off x="7434163" y="2135378"/>
            <a:ext cx="1440012" cy="57679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35150" y="1986422"/>
            <a:ext cx="146304" cy="363016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92850" y="1986422"/>
            <a:ext cx="228600" cy="361473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08200" y="1987408"/>
            <a:ext cx="91440" cy="362102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93488" y="1977883"/>
            <a:ext cx="219456" cy="363016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384471" y="1977883"/>
            <a:ext cx="118872" cy="363016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179796" y="1977883"/>
            <a:ext cx="118872" cy="363016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03069" y="1981442"/>
            <a:ext cx="256032" cy="363016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8236" y="6519553"/>
            <a:ext cx="2780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*Data through the second quarter 2016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8467106" y="6407683"/>
            <a:ext cx="68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3550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721820"/>
            <a:ext cx="8731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800" dirty="0" smtClean="0">
                <a:solidFill>
                  <a:srgbClr val="000000"/>
                </a:solidFill>
              </a:rPr>
              <a:t>Inflation low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34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06210" name="Picture 2" descr="Image result for flat tire funny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7" y="1701844"/>
            <a:ext cx="4830082" cy="483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12750" y="590245"/>
            <a:ext cx="8731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en-US" sz="4400" dirty="0" smtClean="0"/>
              <a:t>No capacity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606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52" y="1959859"/>
            <a:ext cx="5301302" cy="346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12750" y="590245"/>
            <a:ext cx="8731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u="sng" dirty="0" smtClean="0">
                <a:solidFill>
                  <a:schemeClr val="bg2"/>
                </a:solidFill>
              </a:rPr>
              <a:t>Government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Not a drag on economy</a:t>
            </a:r>
          </a:p>
          <a:p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178300" y="4038600"/>
            <a:ext cx="22026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TOO BUSY TO MESS UP THE COUNTRY TODAY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99925" y="640768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36</a:t>
            </a:r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1" y="2093028"/>
            <a:ext cx="67183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12750" y="590245"/>
            <a:ext cx="87312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en-US" sz="4000" dirty="0" smtClean="0"/>
              <a:t>Fed policy still expansive</a:t>
            </a:r>
          </a:p>
          <a:p>
            <a:endParaRPr lang="en-US" sz="3200" u="sng" dirty="0" smtClean="0">
              <a:solidFill>
                <a:schemeClr val="bg2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37</a:t>
            </a:r>
            <a:endParaRPr lang="en-US" dirty="0"/>
          </a:p>
        </p:txBody>
      </p:sp>
      <p:pic>
        <p:nvPicPr>
          <p:cNvPr id="616452" name="Picture 4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43" y="1318652"/>
            <a:ext cx="6877366" cy="487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12750" y="590245"/>
            <a:ext cx="873125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u="sng" dirty="0" smtClean="0">
                <a:solidFill>
                  <a:schemeClr val="bg2"/>
                </a:solidFill>
              </a:rPr>
              <a:t>Housing</a:t>
            </a:r>
            <a:endParaRPr lang="en-US" sz="4400" u="sng" dirty="0">
              <a:solidFill>
                <a:schemeClr val="bg2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 smtClean="0"/>
              <a:t>Prices up, but modestly </a:t>
            </a:r>
            <a:endParaRPr lang="en-US" sz="4400" b="1" dirty="0"/>
          </a:p>
          <a:p>
            <a:pPr marL="571500" indent="-571500">
              <a:buFont typeface="Arial" pitchFamily="34" charset="0"/>
              <a:buChar char="•"/>
            </a:pP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607234" name="Picture 2" descr="Image result for real estate is going u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9"/>
          <a:stretch/>
        </p:blipFill>
        <p:spPr bwMode="auto">
          <a:xfrm>
            <a:off x="2233551" y="2024744"/>
            <a:ext cx="4811568" cy="438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65113" y="513762"/>
            <a:ext cx="873125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u="sng" dirty="0">
                <a:solidFill>
                  <a:schemeClr val="bg2"/>
                </a:solidFill>
              </a:rPr>
              <a:t>NATIONAL ECONOMY</a:t>
            </a:r>
            <a:r>
              <a:rPr lang="en-US" sz="4400" b="1" dirty="0">
                <a:solidFill>
                  <a:schemeClr val="bg2"/>
                </a:solidFill>
              </a:rPr>
              <a:t> – </a:t>
            </a:r>
          </a:p>
          <a:p>
            <a:endParaRPr lang="en-US" sz="1400" b="1" dirty="0"/>
          </a:p>
          <a:p>
            <a:endParaRPr lang="en-US" sz="1100" b="1" dirty="0"/>
          </a:p>
          <a:p>
            <a:r>
              <a:rPr lang="en-US" sz="4400" b="1" dirty="0"/>
              <a:t>Continued subpar growth.  </a:t>
            </a:r>
            <a:br>
              <a:rPr lang="en-US" sz="4400" b="1" dirty="0"/>
            </a:br>
            <a:r>
              <a:rPr lang="en-US" sz="4400" b="1" dirty="0"/>
              <a:t>But, </a:t>
            </a:r>
            <a:r>
              <a:rPr lang="en-US" sz="4400" b="1" dirty="0" smtClean="0"/>
              <a:t>expansion should continue.</a:t>
            </a:r>
          </a:p>
          <a:p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5" y="246359"/>
            <a:ext cx="8229600" cy="1143000"/>
          </a:xfrm>
        </p:spPr>
        <p:txBody>
          <a:bodyPr/>
          <a:lstStyle/>
          <a:p>
            <a:r>
              <a:rPr lang="en-US" sz="4000" dirty="0" smtClean="0"/>
              <a:t>Is the Sky </a:t>
            </a:r>
            <a:r>
              <a:rPr lang="en-US" sz="4400" dirty="0" smtClean="0"/>
              <a:t>Falling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</a:t>
            </a:r>
            <a:endParaRPr lang="en-US" dirty="0" smtClean="0"/>
          </a:p>
        </p:txBody>
      </p:sp>
      <p:pic>
        <p:nvPicPr>
          <p:cNvPr id="4" name="Picture 2" descr="Image result for funny road sig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71" y="1239749"/>
            <a:ext cx="5667829" cy="51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6981" y="547800"/>
            <a:ext cx="8858863" cy="611188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800" b="1" u="sng" dirty="0" smtClean="0">
                <a:solidFill>
                  <a:srgbClr val="000099"/>
                </a:solidFill>
              </a:rPr>
              <a:t>Bottom Line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0099"/>
                </a:solidFill>
              </a:rPr>
              <a:t>Slow Intermediate Term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57" y="2041196"/>
            <a:ext cx="5194169" cy="40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" y="1949849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2"/>
                </a:solidFill>
              </a:rPr>
              <a:t>Greater </a:t>
            </a:r>
            <a:r>
              <a:rPr lang="en-US" sz="5400" b="1" dirty="0">
                <a:solidFill>
                  <a:schemeClr val="bg2"/>
                </a:solidFill>
              </a:rPr>
              <a:t>Phoenix </a:t>
            </a:r>
          </a:p>
          <a:p>
            <a:pPr algn="ctr"/>
            <a:r>
              <a:rPr lang="en-US" sz="3600" b="1" dirty="0">
                <a:solidFill>
                  <a:schemeClr val="bg2"/>
                </a:solidFill>
              </a:rPr>
              <a:t>(73% </a:t>
            </a:r>
            <a:r>
              <a:rPr lang="en-US" sz="3600" b="1" dirty="0" smtClean="0">
                <a:solidFill>
                  <a:schemeClr val="bg2"/>
                </a:solidFill>
              </a:rPr>
              <a:t>total non-farm Employment </a:t>
            </a:r>
          </a:p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in the state)</a:t>
            </a:r>
            <a:endParaRPr lang="en-US" sz="3600" b="1" dirty="0">
              <a:solidFill>
                <a:schemeClr val="bg2"/>
              </a:solidFill>
            </a:endParaRPr>
          </a:p>
          <a:p>
            <a:pPr algn="ctr"/>
            <a:endParaRPr lang="en-US" sz="66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608764"/>
            <a:ext cx="87312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2"/>
                </a:solidFill>
              </a:rPr>
              <a:t>Employment Growth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From Bottom of Recession to Now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Seasonally Adjusted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Source: BLS</a:t>
            </a:r>
          </a:p>
          <a:p>
            <a:endParaRPr lang="en-US" sz="4400" b="1" u="sng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05519"/>
              </p:ext>
            </p:extLst>
          </p:nvPr>
        </p:nvGraphicFramePr>
        <p:xfrm>
          <a:off x="1271496" y="2322787"/>
          <a:ext cx="6779982" cy="339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166"/>
                <a:gridCol w="1412010"/>
                <a:gridCol w="1698403"/>
                <a:gridCol w="1698403"/>
              </a:tblGrid>
              <a:tr h="709116">
                <a:tc>
                  <a:txBody>
                    <a:bodyPr/>
                    <a:lstStyle/>
                    <a:p>
                      <a:r>
                        <a:rPr lang="en-US" dirty="0" smtClean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% of Arizona Growth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2015</a:t>
                      </a:r>
                      <a:r>
                        <a:rPr lang="en-US" baseline="0" dirty="0" smtClean="0"/>
                        <a:t> Annual Wages</a:t>
                      </a:r>
                      <a:endParaRPr lang="en-US" dirty="0"/>
                    </a:p>
                  </a:txBody>
                  <a:tcPr/>
                </a:tc>
              </a:tr>
              <a:tr h="536652">
                <a:tc>
                  <a:txBody>
                    <a:bodyPr/>
                    <a:lstStyle/>
                    <a:p>
                      <a:r>
                        <a:rPr lang="en-US" dirty="0" smtClean="0"/>
                        <a:t>United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$52,876</a:t>
                      </a:r>
                    </a:p>
                  </a:txBody>
                  <a:tcPr/>
                </a:tc>
              </a:tr>
              <a:tr h="536652">
                <a:tc>
                  <a:txBody>
                    <a:bodyPr/>
                    <a:lstStyle/>
                    <a:p>
                      <a:r>
                        <a:rPr lang="en-US" dirty="0" smtClean="0"/>
                        <a:t>Arizona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$47,492</a:t>
                      </a:r>
                    </a:p>
                  </a:txBody>
                  <a:tcPr/>
                </a:tc>
              </a:tr>
              <a:tr h="536652">
                <a:tc>
                  <a:txBody>
                    <a:bodyPr/>
                    <a:lstStyle/>
                    <a:p>
                      <a:r>
                        <a:rPr lang="en-US" dirty="0" smtClean="0"/>
                        <a:t>Greater</a:t>
                      </a:r>
                      <a:r>
                        <a:rPr lang="en-US" baseline="0" dirty="0" smtClean="0"/>
                        <a:t> Phoenix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86.2%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$49,903</a:t>
                      </a:r>
                    </a:p>
                  </a:txBody>
                  <a:tcPr/>
                </a:tc>
              </a:tr>
              <a:tr h="536652">
                <a:tc>
                  <a:txBody>
                    <a:bodyPr/>
                    <a:lstStyle/>
                    <a:p>
                      <a:r>
                        <a:rPr lang="en-US" dirty="0" smtClean="0"/>
                        <a:t>Greater Tucson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$41,676</a:t>
                      </a:r>
                    </a:p>
                  </a:txBody>
                  <a:tcPr/>
                </a:tc>
              </a:tr>
              <a:tr h="536652">
                <a:tc>
                  <a:txBody>
                    <a:bodyPr/>
                    <a:lstStyle/>
                    <a:p>
                      <a:r>
                        <a:rPr lang="en-US" dirty="0" smtClean="0"/>
                        <a:t>Balance of 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$35,733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21382" y="6266975"/>
            <a:ext cx="375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Start of Recession Sept. 2010 to August 2016</a:t>
            </a:r>
          </a:p>
          <a:p>
            <a:r>
              <a:rPr lang="en-US" sz="1200" dirty="0" smtClean="0"/>
              <a:t>Wages </a:t>
            </a:r>
            <a:r>
              <a:rPr lang="en-US" sz="1200" dirty="0"/>
              <a:t>for Private </a:t>
            </a:r>
            <a:r>
              <a:rPr lang="en-US" sz="1200" dirty="0" smtClean="0"/>
              <a:t>industries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5367647" y="4120739"/>
            <a:ext cx="985652" cy="40376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65113" y="513762"/>
            <a:ext cx="873125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u="sng" dirty="0" smtClean="0">
                <a:solidFill>
                  <a:schemeClr val="bg2"/>
                </a:solidFill>
              </a:rPr>
              <a:t>Arizona</a:t>
            </a:r>
            <a:r>
              <a:rPr lang="en-US" sz="4400" b="1" dirty="0" smtClean="0">
                <a:solidFill>
                  <a:schemeClr val="bg2"/>
                </a:solidFill>
              </a:rPr>
              <a:t>– </a:t>
            </a:r>
            <a:endParaRPr lang="en-US" sz="4400" b="1" dirty="0">
              <a:solidFill>
                <a:schemeClr val="bg2"/>
              </a:solidFill>
            </a:endParaRPr>
          </a:p>
          <a:p>
            <a:endParaRPr lang="en-US" sz="1400" b="1" dirty="0"/>
          </a:p>
          <a:p>
            <a:endParaRPr lang="en-US" sz="1100" b="1" dirty="0"/>
          </a:p>
          <a:p>
            <a:r>
              <a:rPr lang="en-US" sz="3200" b="1" dirty="0" smtClean="0"/>
              <a:t>The State has had a significant recovery in both absolute and relative terms.</a:t>
            </a:r>
          </a:p>
          <a:p>
            <a:endParaRPr lang="en-US" sz="3200" b="1" u="sng" dirty="0"/>
          </a:p>
          <a:p>
            <a:r>
              <a:rPr lang="en-US" sz="3200" b="1" dirty="0" smtClean="0"/>
              <a:t>It is only when we compare ourselves to previous Arizona recoveries that we look so bad.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51618" y="6396335"/>
            <a:ext cx="139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9" b="15281"/>
          <a:stretch/>
        </p:blipFill>
        <p:spPr>
          <a:xfrm>
            <a:off x="1215368" y="1852551"/>
            <a:ext cx="7210564" cy="3764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5688" y="5659328"/>
            <a:ext cx="556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Pre-2007			Post-2007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3792" y="605641"/>
            <a:ext cx="6553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The World has Changed…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232236"/>
              </p:ext>
            </p:extLst>
          </p:nvPr>
        </p:nvGraphicFramePr>
        <p:xfrm>
          <a:off x="4848225" y="1584325"/>
          <a:ext cx="2584450" cy="4753008"/>
        </p:xfrm>
        <a:graphic>
          <a:graphicData uri="http://schemas.openxmlformats.org/drawingml/2006/table">
            <a:tbl>
              <a:tblPr/>
              <a:tblGrid>
                <a:gridCol w="1292225"/>
                <a:gridCol w="1292225"/>
              </a:tblGrid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2005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2006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2007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46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2009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49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49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2011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2012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2014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2016*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4976" name="Group 64"/>
          <p:cNvGraphicFramePr>
            <a:graphicFrameLocks noGrp="1"/>
          </p:cNvGraphicFramePr>
          <p:nvPr/>
        </p:nvGraphicFramePr>
        <p:xfrm>
          <a:off x="1189038" y="1601788"/>
          <a:ext cx="2584450" cy="4754590"/>
        </p:xfrm>
        <a:graphic>
          <a:graphicData uri="http://schemas.openxmlformats.org/drawingml/2006/table">
            <a:tbl>
              <a:tblPr/>
              <a:tblGrid>
                <a:gridCol w="1292225"/>
                <a:gridCol w="1292225"/>
              </a:tblGrid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2003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2004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648" marB="4564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3365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Arizona Employment Growth</a:t>
            </a:r>
            <a:br>
              <a:rPr lang="en-US" altLang="en-US" sz="2800" dirty="0" smtClean="0"/>
            </a:br>
            <a:r>
              <a:rPr lang="en-US" altLang="en-US" sz="2800" dirty="0" smtClean="0"/>
              <a:t>Arizona’s Rank Out of 50 States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000" dirty="0" smtClean="0"/>
              <a:t>Source: Arizona State University, U.S. Bureau of Labor Statistics</a:t>
            </a:r>
            <a:endParaRPr lang="en-US" altLang="en-US" sz="1400" dirty="0" smtClean="0"/>
          </a:p>
        </p:txBody>
      </p:sp>
      <p:sp>
        <p:nvSpPr>
          <p:cNvPr id="8283" name="Text Box 72"/>
          <p:cNvSpPr txBox="1">
            <a:spLocks noChangeArrowheads="1"/>
          </p:cNvSpPr>
          <p:nvPr/>
        </p:nvSpPr>
        <p:spPr bwMode="auto">
          <a:xfrm>
            <a:off x="5619261" y="6521450"/>
            <a:ext cx="301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*YTD August 2016 vs.  YTD August 2015</a:t>
            </a:r>
            <a:endParaRPr lang="en-US" altLang="en-US" sz="1200" dirty="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700953" y="4560851"/>
            <a:ext cx="847725" cy="102914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258296" y="2671592"/>
            <a:ext cx="1030679" cy="363367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83560" y="6396335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89783"/>
              </p:ext>
            </p:extLst>
          </p:nvPr>
        </p:nvGraphicFramePr>
        <p:xfrm>
          <a:off x="4929188" y="1566100"/>
          <a:ext cx="3876675" cy="4754568"/>
        </p:xfrm>
        <a:graphic>
          <a:graphicData uri="http://schemas.openxmlformats.org/drawingml/2006/table">
            <a:tbl>
              <a:tblPr/>
              <a:tblGrid>
                <a:gridCol w="1292225"/>
                <a:gridCol w="1292225"/>
                <a:gridCol w="1292225"/>
              </a:tblGrid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# MSA’s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2016*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497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61757"/>
              </p:ext>
            </p:extLst>
          </p:nvPr>
        </p:nvGraphicFramePr>
        <p:xfrm>
          <a:off x="528638" y="1558925"/>
          <a:ext cx="3876675" cy="4754592"/>
        </p:xfrm>
        <a:graphic>
          <a:graphicData uri="http://schemas.openxmlformats.org/drawingml/2006/table">
            <a:tbl>
              <a:tblPr/>
              <a:tblGrid>
                <a:gridCol w="1292225"/>
                <a:gridCol w="1292225"/>
                <a:gridCol w="1292225"/>
              </a:tblGrid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Year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Rank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# MSA’s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1999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Phoenix-Mesa-Scottsdale Employment Growth</a:t>
            </a:r>
            <a:br>
              <a:rPr lang="en-US" altLang="en-US" sz="2800" dirty="0" smtClean="0"/>
            </a:br>
            <a:r>
              <a:rPr lang="en-US" altLang="en-US" sz="1600" dirty="0" smtClean="0"/>
              <a:t>(Ranking among all metro areas greater than 1,000,000)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000" dirty="0" smtClean="0"/>
              <a:t>Source: Arizona State University, U.S. Bureau of Labor Statistics</a:t>
            </a:r>
            <a:endParaRPr lang="en-US" altLang="en-US" sz="1400" dirty="0" smtClean="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990724" y="4503406"/>
            <a:ext cx="923926" cy="105156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6353296" y="2632415"/>
            <a:ext cx="1030679" cy="368525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72"/>
          <p:cNvSpPr txBox="1">
            <a:spLocks noChangeArrowheads="1"/>
          </p:cNvSpPr>
          <p:nvPr/>
        </p:nvSpPr>
        <p:spPr bwMode="auto">
          <a:xfrm>
            <a:off x="5619261" y="6521450"/>
            <a:ext cx="301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*YTD August 2016 vs.  YTD August  2015</a:t>
            </a:r>
            <a:endParaRPr lang="en-US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583560" y="6396335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560436" y="1225354"/>
            <a:ext cx="816568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Why has Arizona growth in this cycle been subpar relative to its </a:t>
            </a:r>
            <a:br>
              <a:rPr lang="en-US" sz="4800" b="1" dirty="0" smtClean="0">
                <a:solidFill>
                  <a:schemeClr val="bg2"/>
                </a:solidFill>
              </a:rPr>
            </a:br>
            <a:r>
              <a:rPr lang="en-US" sz="4800" b="1" dirty="0" smtClean="0">
                <a:solidFill>
                  <a:schemeClr val="bg2"/>
                </a:solidFill>
              </a:rPr>
              <a:t>historical norm?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409" y="1259745"/>
            <a:ext cx="8751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3600" dirty="0" smtClean="0"/>
              <a:t> </a:t>
            </a:r>
            <a:r>
              <a:rPr lang="en-US" sz="3600" dirty="0"/>
              <a:t>Sub normal national recovery</a:t>
            </a:r>
          </a:p>
          <a:p>
            <a:endParaRPr lang="en-US" sz="3600" dirty="0" smtClean="0"/>
          </a:p>
          <a:p>
            <a:r>
              <a:rPr lang="en-US" sz="3600" dirty="0" smtClean="0"/>
              <a:t>(2) </a:t>
            </a:r>
            <a:r>
              <a:rPr lang="en-US" sz="3600" dirty="0"/>
              <a:t>Slowdown in </a:t>
            </a:r>
            <a:r>
              <a:rPr lang="en-US" sz="3600" dirty="0" smtClean="0"/>
              <a:t>population flows </a:t>
            </a:r>
          </a:p>
          <a:p>
            <a:r>
              <a:rPr lang="en-US" sz="3600" dirty="0" smtClean="0"/>
              <a:t>      Nationally and in Arizona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(3) </a:t>
            </a:r>
            <a:r>
              <a:rPr lang="en-US" sz="3600" dirty="0"/>
              <a:t>Local factors</a:t>
            </a:r>
            <a:endParaRPr lang="en-US" sz="3600" dirty="0" smtClean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583558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687830"/>
            <a:ext cx="8404788" cy="396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800" dirty="0" smtClean="0">
                <a:solidFill>
                  <a:schemeClr val="bg2"/>
                </a:solidFill>
              </a:rPr>
              <a:t>What has changed?</a:t>
            </a:r>
          </a:p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endParaRPr lang="en-US" sz="2000" u="sng" dirty="0">
              <a:solidFill>
                <a:schemeClr val="bg2"/>
              </a:solidFill>
            </a:endParaRPr>
          </a:p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endParaRPr lang="en-US" sz="2800" dirty="0" smtClean="0">
              <a:solidFill>
                <a:schemeClr val="bg2"/>
              </a:solidFill>
            </a:endParaRPr>
          </a:p>
          <a:p>
            <a:pPr algn="l"/>
            <a:endParaRPr lang="en-US" sz="2400" dirty="0">
              <a:solidFill>
                <a:schemeClr val="bg2"/>
              </a:solidFill>
            </a:endParaRPr>
          </a:p>
          <a:p>
            <a:pPr algn="l"/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0207" y="6407683"/>
            <a:ext cx="763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5" name="Picture 2" descr="Image result for 90s vs today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80" y="1677415"/>
            <a:ext cx="6144677" cy="39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72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6" y="2664041"/>
            <a:ext cx="8229600" cy="1143000"/>
          </a:xfrm>
        </p:spPr>
        <p:txBody>
          <a:bodyPr/>
          <a:lstStyle/>
          <a:p>
            <a:r>
              <a:rPr lang="en-US" sz="4800" dirty="0" smtClean="0"/>
              <a:t>Most Likely, No.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06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5113" y="513762"/>
            <a:ext cx="873125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u="sng" dirty="0" smtClean="0">
                <a:solidFill>
                  <a:schemeClr val="bg2"/>
                </a:solidFill>
              </a:rPr>
              <a:t>Growth itself is an economic driver in Arizona</a:t>
            </a:r>
            <a:r>
              <a:rPr lang="en-US" sz="4400" b="1" dirty="0" smtClean="0">
                <a:solidFill>
                  <a:schemeClr val="bg2"/>
                </a:solidFill>
              </a:rPr>
              <a:t>– </a:t>
            </a:r>
            <a:endParaRPr lang="en-US" sz="4400" b="1" dirty="0">
              <a:solidFill>
                <a:schemeClr val="bg2"/>
              </a:solidFill>
            </a:endParaRPr>
          </a:p>
          <a:p>
            <a:endParaRPr lang="en-US" sz="1400" b="1" dirty="0"/>
          </a:p>
          <a:p>
            <a:endParaRPr lang="en-US" sz="1100" dirty="0"/>
          </a:p>
          <a:p>
            <a:r>
              <a:rPr lang="en-US" sz="3200" dirty="0" smtClean="0"/>
              <a:t>People moving to the State creates demand for goods and services that create more jobs.</a:t>
            </a:r>
          </a:p>
          <a:p>
            <a:endParaRPr lang="en-US" sz="3200" u="sng" dirty="0"/>
          </a:p>
          <a:p>
            <a:r>
              <a:rPr lang="en-US" sz="3200" dirty="0" smtClean="0"/>
              <a:t>When you grow at 1.8% instead of 3.2%, the part of the economy that is based on servicing new people shrinks.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27709" y="457200"/>
            <a:ext cx="9067800" cy="10668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Unemployment Rate</a:t>
            </a:r>
            <a:br>
              <a:rPr lang="en-US" sz="2400" dirty="0" smtClean="0"/>
            </a:br>
            <a:r>
              <a:rPr lang="en-US" sz="2400" dirty="0" smtClean="0"/>
              <a:t>1990 – 2016* </a:t>
            </a:r>
            <a:br>
              <a:rPr lang="en-US" sz="2400" dirty="0" smtClean="0"/>
            </a:br>
            <a:r>
              <a:rPr lang="en-US" sz="1400" dirty="0" smtClean="0"/>
              <a:t>Source: Bureau of Labor Statistics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934200" y="1107208"/>
            <a:ext cx="1758950" cy="274638"/>
            <a:chOff x="4464" y="3960"/>
            <a:chExt cx="1108" cy="173"/>
          </a:xfrm>
        </p:grpSpPr>
        <p:sp>
          <p:nvSpPr>
            <p:cNvPr id="45063" name="Rectangle 5"/>
            <p:cNvSpPr>
              <a:spLocks noChangeArrowheads="1"/>
            </p:cNvSpPr>
            <p:nvPr/>
          </p:nvSpPr>
          <p:spPr bwMode="auto">
            <a:xfrm>
              <a:off x="4464" y="3960"/>
              <a:ext cx="144" cy="144"/>
            </a:xfrm>
            <a:prstGeom prst="rect">
              <a:avLst/>
            </a:prstGeom>
            <a:solidFill>
              <a:schemeClr val="accent1">
                <a:alpha val="6117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064" name="Text Box 6"/>
            <p:cNvSpPr txBox="1">
              <a:spLocks noChangeArrowheads="1"/>
            </p:cNvSpPr>
            <p:nvPr/>
          </p:nvSpPr>
          <p:spPr bwMode="auto">
            <a:xfrm>
              <a:off x="4598" y="3960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62022089"/>
              </p:ext>
            </p:extLst>
          </p:nvPr>
        </p:nvGraphicFramePr>
        <p:xfrm>
          <a:off x="76200" y="1480271"/>
          <a:ext cx="9067800" cy="482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554980" y="6525580"/>
            <a:ext cx="20260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*Data through August 2016</a:t>
            </a:r>
            <a:endParaRPr lang="en-US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255001" y="640768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10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608764"/>
            <a:ext cx="87312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 b="1" u="sng" dirty="0" smtClean="0">
                <a:solidFill>
                  <a:schemeClr val="bg2"/>
                </a:solidFill>
              </a:rPr>
              <a:t>Employment Growth</a:t>
            </a:r>
          </a:p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From Bottom of Recession (Start of Recovery)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Greater Phoenix Employment, Seasonally Adjusted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Source: BLS</a:t>
            </a:r>
          </a:p>
          <a:p>
            <a:endParaRPr lang="en-US" sz="4400" b="1" u="sng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52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572549"/>
              </p:ext>
            </p:extLst>
          </p:nvPr>
        </p:nvGraphicFramePr>
        <p:xfrm>
          <a:off x="852054" y="2632032"/>
          <a:ext cx="7398327" cy="312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658"/>
                <a:gridCol w="1251457"/>
                <a:gridCol w="1440404"/>
                <a:gridCol w="1197482"/>
                <a:gridCol w="1683326"/>
              </a:tblGrid>
              <a:tr h="70345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Recession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Emp.</a:t>
                      </a:r>
                    </a:p>
                    <a:p>
                      <a:pPr algn="ctr"/>
                      <a:r>
                        <a:rPr lang="en-US" dirty="0" smtClean="0"/>
                        <a:t>Trough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 mos. Later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Growth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Avg. Monthly Gain</a:t>
                      </a:r>
                      <a:endParaRPr lang="en-US" dirty="0"/>
                    </a:p>
                  </a:txBody>
                  <a:tcPr/>
                </a:tc>
              </a:tr>
              <a:tr h="484406">
                <a:tc>
                  <a:txBody>
                    <a:bodyPr/>
                    <a:lstStyle/>
                    <a:p>
                      <a:r>
                        <a:rPr lang="en-US" dirty="0" smtClean="0"/>
                        <a:t>1974-1975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Dec-74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Nov-80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0.64%</a:t>
                      </a:r>
                    </a:p>
                  </a:txBody>
                  <a:tcPr marL="0" marR="0" marT="0" marB="0" anchor="b"/>
                </a:tc>
              </a:tr>
              <a:tr h="484406">
                <a:tc>
                  <a:txBody>
                    <a:bodyPr/>
                    <a:lstStyle/>
                    <a:p>
                      <a:r>
                        <a:rPr lang="en-US" dirty="0" smtClean="0"/>
                        <a:t>1981-1982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Sep-82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43.6%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0.61%</a:t>
                      </a:r>
                    </a:p>
                  </a:txBody>
                  <a:tcPr marL="0" marR="0" marT="0" marB="0" anchor="b"/>
                </a:tc>
              </a:tr>
              <a:tr h="484406">
                <a:tc>
                  <a:txBody>
                    <a:bodyPr/>
                    <a:lstStyle/>
                    <a:p>
                      <a:r>
                        <a:rPr lang="en-US" dirty="0" smtClean="0"/>
                        <a:t>1991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Aug-91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Jul-97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37.9%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0.53%</a:t>
                      </a:r>
                    </a:p>
                  </a:txBody>
                  <a:tcPr marL="0" marR="0" marT="0" marB="0" anchor="b"/>
                </a:tc>
              </a:tr>
              <a:tr h="484406">
                <a:tc>
                  <a:txBody>
                    <a:bodyPr/>
                    <a:lstStyle/>
                    <a:p>
                      <a:r>
                        <a:rPr lang="en-US" dirty="0" smtClean="0"/>
                        <a:t>2001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Dec-01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Nov-07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0.30%</a:t>
                      </a:r>
                    </a:p>
                  </a:txBody>
                  <a:tcPr marL="0" marR="0" marT="0" marB="0" anchor="b"/>
                </a:tc>
              </a:tr>
              <a:tr h="484406">
                <a:tc>
                  <a:txBody>
                    <a:bodyPr/>
                    <a:lstStyle/>
                    <a:p>
                      <a:r>
                        <a:rPr lang="en-US" dirty="0" smtClean="0"/>
                        <a:t>2007-2009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Aug-16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0.23%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5372100" y="2643743"/>
            <a:ext cx="2857499" cy="3143993"/>
          </a:xfrm>
          <a:prstGeom prst="rect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608764"/>
            <a:ext cx="87312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 b="1" u="sng" dirty="0" smtClean="0">
                <a:solidFill>
                  <a:schemeClr val="bg2"/>
                </a:solidFill>
              </a:rPr>
              <a:t>Population Growth after Recessions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Greater Phoenix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Source: ADOA</a:t>
            </a:r>
          </a:p>
          <a:p>
            <a:endParaRPr lang="en-US" sz="4400" b="1" u="sng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53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24901"/>
              </p:ext>
            </p:extLst>
          </p:nvPr>
        </p:nvGraphicFramePr>
        <p:xfrm>
          <a:off x="779317" y="2446317"/>
          <a:ext cx="8084463" cy="280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890"/>
                <a:gridCol w="1569293"/>
                <a:gridCol w="1569027"/>
                <a:gridCol w="1371600"/>
                <a:gridCol w="1922653"/>
              </a:tblGrid>
              <a:tr h="719313">
                <a:tc>
                  <a:txBody>
                    <a:bodyPr/>
                    <a:lstStyle/>
                    <a:p>
                      <a:r>
                        <a:rPr lang="en-US" dirty="0" smtClean="0"/>
                        <a:t>Start of Recovery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Population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Population</a:t>
                      </a:r>
                    </a:p>
                    <a:p>
                      <a:pPr algn="ctr"/>
                      <a:r>
                        <a:rPr lang="en-US" dirty="0" smtClean="0"/>
                        <a:t>6 years later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% Growth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Avg. Annual Growth</a:t>
                      </a:r>
                    </a:p>
                  </a:txBody>
                  <a:tcPr anchor="b"/>
                </a:tc>
              </a:tr>
              <a:tr h="416745">
                <a:tc>
                  <a:txBody>
                    <a:bodyPr/>
                    <a:lstStyle/>
                    <a:p>
                      <a:r>
                        <a:rPr lang="en-US" dirty="0" smtClean="0"/>
                        <a:t>1975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1,337,700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1,658,988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20.4%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4.0%</a:t>
                      </a:r>
                      <a:endParaRPr lang="en-US" dirty="0"/>
                    </a:p>
                  </a:txBody>
                  <a:tcPr anchor="b"/>
                </a:tc>
              </a:tr>
              <a:tr h="416745">
                <a:tc>
                  <a:txBody>
                    <a:bodyPr/>
                    <a:lstStyle/>
                    <a:p>
                      <a:r>
                        <a:rPr lang="en-US" dirty="0" smtClean="0"/>
                        <a:t>1981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1,658,988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2,102,571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26.7%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4.5%</a:t>
                      </a:r>
                      <a:endParaRPr lang="en-US" dirty="0"/>
                    </a:p>
                  </a:txBody>
                  <a:tcPr anchor="b"/>
                </a:tc>
              </a:tr>
              <a:tr h="416745">
                <a:tc>
                  <a:txBody>
                    <a:bodyPr/>
                    <a:lstStyle/>
                    <a:p>
                      <a:r>
                        <a:rPr lang="en-US" dirty="0" smtClean="0"/>
                        <a:t>1991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2,301,825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2,900,325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26.0%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4.3%</a:t>
                      </a:r>
                      <a:endParaRPr lang="en-US" dirty="0"/>
                    </a:p>
                  </a:txBody>
                  <a:tcPr anchor="b"/>
                </a:tc>
              </a:tr>
              <a:tr h="416745">
                <a:tc>
                  <a:txBody>
                    <a:bodyPr/>
                    <a:lstStyle/>
                    <a:p>
                      <a:r>
                        <a:rPr lang="en-US" dirty="0" smtClean="0"/>
                        <a:t>2001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3,360,062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4,087,390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21.6%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3.6%</a:t>
                      </a:r>
                      <a:endParaRPr lang="en-US" dirty="0"/>
                    </a:p>
                  </a:txBody>
                  <a:tcPr anchor="b"/>
                </a:tc>
              </a:tr>
              <a:tr h="416745"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4,186,130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4,482,906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7.1%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1.2%</a:t>
                      </a:r>
                      <a:endParaRPr lang="en-US" dirty="0"/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5579918" y="2422566"/>
            <a:ext cx="3283862" cy="2861953"/>
          </a:xfrm>
          <a:prstGeom prst="rect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6" y="436461"/>
            <a:ext cx="8277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kern="0" dirty="0" smtClean="0">
                <a:solidFill>
                  <a:schemeClr val="bg2"/>
                </a:solidFill>
              </a:rPr>
              <a:t>Fewer people mean fewer houses &amp; less commercial construction.</a:t>
            </a:r>
            <a:br>
              <a:rPr lang="en-US" sz="4000" kern="0" dirty="0" smtClean="0">
                <a:solidFill>
                  <a:schemeClr val="bg2"/>
                </a:solidFill>
              </a:rPr>
            </a:br>
            <a:r>
              <a:rPr lang="en-US" sz="1800" kern="0" dirty="0" smtClean="0">
                <a:solidFill>
                  <a:schemeClr val="bg2"/>
                </a:solidFill>
              </a:rPr>
              <a:t> </a:t>
            </a:r>
            <a:endParaRPr lang="en-US" sz="40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5001" y="640768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54</a:t>
            </a:r>
            <a:endParaRPr lang="en-US" dirty="0"/>
          </a:p>
        </p:txBody>
      </p:sp>
      <p:pic>
        <p:nvPicPr>
          <p:cNvPr id="610306" name="Picture 2" descr="Image result for women live longer than m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r="14680"/>
          <a:stretch/>
        </p:blipFill>
        <p:spPr bwMode="auto">
          <a:xfrm>
            <a:off x="2006149" y="1646433"/>
            <a:ext cx="4840967" cy="47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8392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Employment*</a:t>
            </a:r>
            <a:br>
              <a:rPr lang="en-US" sz="2400" dirty="0" smtClean="0"/>
            </a:br>
            <a:r>
              <a:rPr lang="en-US" sz="2400" dirty="0" smtClean="0"/>
              <a:t> Annual Percent Change 1976–2017**</a:t>
            </a:r>
            <a:br>
              <a:rPr lang="en-US" sz="2400" dirty="0" smtClean="0"/>
            </a:br>
            <a:r>
              <a:rPr lang="en-US" sz="1800" dirty="0" smtClean="0"/>
              <a:t> </a:t>
            </a:r>
            <a:r>
              <a:rPr lang="en-US" sz="1600" dirty="0"/>
              <a:t>Source</a:t>
            </a:r>
            <a:r>
              <a:rPr lang="en-US" sz="1600" dirty="0" smtClean="0"/>
              <a:t>: Arizona </a:t>
            </a:r>
            <a:r>
              <a:rPr lang="en-US" sz="1600" dirty="0"/>
              <a:t>Department of Administration</a:t>
            </a:r>
            <a:endParaRPr lang="en-US" sz="1600" dirty="0" smtClean="0"/>
          </a:p>
        </p:txBody>
      </p:sp>
      <p:graphicFrame>
        <p:nvGraphicFramePr>
          <p:cNvPr id="9113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784468"/>
              </p:ext>
            </p:extLst>
          </p:nvPr>
        </p:nvGraphicFramePr>
        <p:xfrm>
          <a:off x="-484190" y="1466850"/>
          <a:ext cx="10105861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87" name="Chart" r:id="rId4" imgW="8124757" imgH="3638460" progId="MSGraph.Chart.8">
                  <p:embed followColorScheme="full"/>
                </p:oleObj>
              </mc:Choice>
              <mc:Fallback>
                <p:oleObj name="Chart" r:id="rId4" imgW="8124757" imgH="363846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4190" y="1466850"/>
                        <a:ext cx="10105861" cy="456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5825545"/>
            <a:ext cx="8839200" cy="4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Times New Roman" pitchFamily="18" charset="0"/>
              </a:rPr>
              <a:t>*Non-agricultural wage &amp; salary employment.  Changed from SIC to NAICS  reporting in 1990</a:t>
            </a:r>
            <a:r>
              <a:rPr lang="en-US" sz="1000" dirty="0" smtClean="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000" dirty="0" smtClean="0"/>
              <a:t>**2016 </a:t>
            </a:r>
            <a:r>
              <a:rPr lang="en-US" sz="1000" dirty="0"/>
              <a:t>&amp; </a:t>
            </a:r>
            <a:r>
              <a:rPr lang="en-US" sz="1000" dirty="0" smtClean="0"/>
              <a:t>2017 </a:t>
            </a:r>
            <a:r>
              <a:rPr lang="en-US" sz="1000" dirty="0"/>
              <a:t>forecasts from Elliott D. Pollack &amp; Co. as of </a:t>
            </a:r>
            <a:r>
              <a:rPr lang="en-US" sz="1000" dirty="0" smtClean="0"/>
              <a:t>June 2016.</a:t>
            </a:r>
            <a:endParaRPr lang="en-US" sz="1000" dirty="0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412241" y="1857312"/>
            <a:ext cx="137160" cy="336232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605359" y="1838262"/>
            <a:ext cx="118872" cy="33813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849789" y="1800224"/>
            <a:ext cx="304800" cy="33813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5636935" y="1800224"/>
            <a:ext cx="137160" cy="336232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7162800" y="6248400"/>
            <a:ext cx="1758950" cy="274638"/>
            <a:chOff x="4464" y="4147"/>
            <a:chExt cx="1108" cy="173"/>
          </a:xfrm>
        </p:grpSpPr>
        <p:sp>
          <p:nvSpPr>
            <p:cNvPr id="91149" name="Rectangle 11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1150" name="Text Box 12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1147" name="Rectangle 13"/>
          <p:cNvSpPr>
            <a:spLocks noChangeArrowheads="1"/>
          </p:cNvSpPr>
          <p:nvPr/>
        </p:nvSpPr>
        <p:spPr bwMode="auto">
          <a:xfrm>
            <a:off x="6930705" y="1794823"/>
            <a:ext cx="320040" cy="34194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800113" y="3290123"/>
            <a:ext cx="81216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2"/>
          <p:cNvSpPr txBox="1"/>
          <p:nvPr/>
        </p:nvSpPr>
        <p:spPr>
          <a:xfrm>
            <a:off x="6913131" y="2904696"/>
            <a:ext cx="185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Pre-2008 Avg. 4.8%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55001" y="640768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14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438150"/>
            <a:ext cx="8229600" cy="1143000"/>
          </a:xfrm>
        </p:spPr>
        <p:txBody>
          <a:bodyPr/>
          <a:lstStyle/>
          <a:p>
            <a:r>
              <a:rPr lang="en-US" sz="2800" dirty="0" smtClean="0"/>
              <a:t>Arizona Jobs Regained Since Bottom of Cycle–</a:t>
            </a:r>
            <a:br>
              <a:rPr lang="en-US" sz="2800" dirty="0" smtClean="0"/>
            </a:br>
            <a:r>
              <a:rPr lang="en-US" sz="2800" dirty="0" smtClean="0"/>
              <a:t> Most Industries Yet to Regain Lost Jobs</a:t>
            </a:r>
            <a:endParaRPr lang="en-US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36892690"/>
              </p:ext>
            </p:extLst>
          </p:nvPr>
        </p:nvGraphicFramePr>
        <p:xfrm>
          <a:off x="-1" y="1491016"/>
          <a:ext cx="9128731" cy="473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76425" y="6231000"/>
            <a:ext cx="6687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/>
              <a:t>Source: U.S. Bureau of Labor Statistics, Thousands of Jobs, Seasonally Adjusted, </a:t>
            </a:r>
            <a:r>
              <a:rPr lang="en-US" sz="1200" dirty="0" smtClean="0"/>
              <a:t>August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83560" y="6407683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56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3159889" y="4846381"/>
            <a:ext cx="1226916" cy="5092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8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83" y="383968"/>
            <a:ext cx="8229600" cy="1143000"/>
          </a:xfrm>
        </p:spPr>
        <p:txBody>
          <a:bodyPr/>
          <a:lstStyle/>
          <a:p>
            <a:r>
              <a:rPr lang="en-US" sz="3200" dirty="0" smtClean="0"/>
              <a:t>Share of Total Non-farm Employment</a:t>
            </a:r>
            <a:br>
              <a:rPr lang="en-US" sz="3200" dirty="0" smtClean="0"/>
            </a:br>
            <a:r>
              <a:rPr lang="en-US" sz="1600" dirty="0" smtClean="0"/>
              <a:t>Source: Bureau of Labor Statistics, U of A Forecasting Project</a:t>
            </a:r>
            <a:endParaRPr lang="en-US" sz="1600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28957539"/>
              </p:ext>
            </p:extLst>
          </p:nvPr>
        </p:nvGraphicFramePr>
        <p:xfrm>
          <a:off x="344382" y="1812968"/>
          <a:ext cx="8490859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34"/>
                <a:gridCol w="997870"/>
                <a:gridCol w="1270591"/>
                <a:gridCol w="1270591"/>
                <a:gridCol w="1270591"/>
                <a:gridCol w="1270591"/>
                <a:gridCol w="127059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Industry</a:t>
                      </a:r>
                      <a:endParaRPr lang="en-U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Manufacturing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Professional and Business Services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Educational and Health Services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Year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U.S.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Greater</a:t>
                      </a:r>
                      <a:r>
                        <a:rPr lang="en-US" b="1" baseline="0" dirty="0" smtClean="0"/>
                        <a:t> Phoenix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U.S.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Greater</a:t>
                      </a:r>
                      <a:r>
                        <a:rPr lang="en-US" b="1" baseline="0" dirty="0" smtClean="0"/>
                        <a:t> Phoenix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U.S.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Greater</a:t>
                      </a:r>
                      <a:r>
                        <a:rPr lang="en-US" b="1" baseline="0" dirty="0" smtClean="0"/>
                        <a:t> Phoenix</a:t>
                      </a:r>
                      <a:endParaRPr lang="en-US" b="1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1975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7.1%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7.1%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1985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7.6%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1990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9.0%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9.2%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10.4%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14.1%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16.8%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14.7%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57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472541" y="3111334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3928751" y="3107373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6371113" y="3111333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6497923" y="6080165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3928751" y="6065274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1472541" y="6080165"/>
            <a:ext cx="2185060" cy="439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16973" y="306813"/>
            <a:ext cx="8731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2"/>
                </a:solidFill>
              </a:rPr>
              <a:t>2015 Average Annual Wages</a:t>
            </a:r>
          </a:p>
          <a:p>
            <a:pPr algn="ctr"/>
            <a:r>
              <a:rPr lang="en-US" sz="1200" b="1" dirty="0" smtClean="0">
                <a:solidFill>
                  <a:schemeClr val="bg2"/>
                </a:solidFill>
              </a:rPr>
              <a:t>Source: U.S. Bureau of Labor Statistics</a:t>
            </a:r>
            <a:endParaRPr lang="en-US" sz="4400" b="1" u="sng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11583"/>
              </p:ext>
            </p:extLst>
          </p:nvPr>
        </p:nvGraphicFramePr>
        <p:xfrm>
          <a:off x="290947" y="1734353"/>
          <a:ext cx="7962403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024"/>
                <a:gridCol w="1396251"/>
                <a:gridCol w="1705568"/>
                <a:gridCol w="1665560"/>
              </a:tblGrid>
              <a:tr h="518054">
                <a:tc>
                  <a:txBody>
                    <a:bodyPr/>
                    <a:lstStyle/>
                    <a:p>
                      <a:r>
                        <a:rPr lang="en-US" dirty="0" smtClean="0"/>
                        <a:t>Industry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U.S.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Greater Phoenix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of U.S.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Industries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$52,876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$49,903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94.4%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Natural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resources and mining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$58,461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$48,385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82.8%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$57,009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$52,223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91.6%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Manufacturing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$64,305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$73,002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113.5%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Trade, trans., and utilities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$44,321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$45,549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102.8%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$95,098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$67,060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70.5%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Financial activities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$87,915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$67,235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76.5%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Professional and business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$69,270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$54,947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79.3%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 and health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$47,383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$49,911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105.3%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Leisure and hospitality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$21,807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$23,309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106.9%</a:t>
                      </a:r>
                    </a:p>
                  </a:txBody>
                  <a:tcPr marL="9525" marR="9525" marT="9525" marB="0" anchor="b"/>
                </a:tc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$35,116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$35,142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100.1%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</p:txBody>
      </p:sp>
      <p:sp>
        <p:nvSpPr>
          <p:cNvPr id="7" name="Oval 6"/>
          <p:cNvSpPr/>
          <p:nvPr/>
        </p:nvSpPr>
        <p:spPr bwMode="auto">
          <a:xfrm>
            <a:off x="760021" y="3301340"/>
            <a:ext cx="1769423" cy="344385"/>
          </a:xfrm>
          <a:prstGeom prst="ellipse">
            <a:avLst/>
          </a:prstGeom>
          <a:noFill/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96141" y="3319272"/>
            <a:ext cx="7921584" cy="338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53891" y="6377265"/>
            <a:ext cx="288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Wages for Private industries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96141" y="4589318"/>
            <a:ext cx="7921584" cy="338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296141" y="4940392"/>
            <a:ext cx="7921584" cy="338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45433" y="6414609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6673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1555480"/>
              </p:ext>
            </p:extLst>
          </p:nvPr>
        </p:nvGraphicFramePr>
        <p:xfrm>
          <a:off x="457200" y="1828800"/>
          <a:ext cx="8229600" cy="480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6978445" y="1473948"/>
            <a:ext cx="232144" cy="226805"/>
          </a:xfrm>
          <a:prstGeom prst="rect">
            <a:avLst/>
          </a:prstGeom>
          <a:solidFill>
            <a:schemeClr val="accent5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775704" y="1971040"/>
            <a:ext cx="438912" cy="364845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983480" y="1971040"/>
            <a:ext cx="219456" cy="3648456"/>
          </a:xfrm>
          <a:prstGeom prst="rect">
            <a:avLst/>
          </a:prstGeom>
          <a:solidFill>
            <a:schemeClr val="accent5">
              <a:alpha val="61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223125" y="1447800"/>
            <a:ext cx="1546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Recession Periods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76225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altLang="en-US" sz="2400" kern="0" dirty="0" smtClean="0"/>
              <a:t>Labor Force Participation Rate (16 years and over)</a:t>
            </a:r>
            <a:br>
              <a:rPr lang="en-US" altLang="en-US" sz="2400" kern="0" dirty="0" smtClean="0"/>
            </a:br>
            <a:r>
              <a:rPr lang="en-US" altLang="en-US" sz="2000" kern="0" dirty="0" smtClean="0"/>
              <a:t>1986 – 2014 </a:t>
            </a:r>
            <a:br>
              <a:rPr lang="en-US" altLang="en-US" sz="2000" kern="0" dirty="0" smtClean="0"/>
            </a:br>
            <a:r>
              <a:rPr lang="en-US" altLang="en-US" sz="1200" kern="0" dirty="0" smtClean="0"/>
              <a:t>Source: Bureau of Labor Statistics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65376" y="1965960"/>
            <a:ext cx="219456" cy="3648456"/>
          </a:xfrm>
          <a:prstGeom prst="rect">
            <a:avLst/>
          </a:prstGeom>
          <a:solidFill>
            <a:schemeClr val="accent5">
              <a:alpha val="61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9381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United States Real Gross Domestic Product*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Annual Growth 1970 - 2017**</a:t>
            </a:r>
            <a:br>
              <a:rPr lang="en-US" sz="2200" dirty="0" smtClean="0"/>
            </a:br>
            <a:r>
              <a:rPr lang="en-US" sz="1400" dirty="0" smtClean="0"/>
              <a:t>Source: U.S. Bureau of Economic Analysis &amp; </a:t>
            </a:r>
            <a:r>
              <a:rPr lang="en-US" sz="1400" i="1" dirty="0" smtClean="0"/>
              <a:t>Blue Chip Economic Indicators</a:t>
            </a:r>
          </a:p>
        </p:txBody>
      </p:sp>
      <p:graphicFrame>
        <p:nvGraphicFramePr>
          <p:cNvPr id="2355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475263"/>
              </p:ext>
            </p:extLst>
          </p:nvPr>
        </p:nvGraphicFramePr>
        <p:xfrm>
          <a:off x="-355600" y="1582738"/>
          <a:ext cx="9923463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43" name="Chart" r:id="rId4" imgW="8448743" imgH="3809910" progId="MSGraph.Chart.8">
                  <p:embed followColorScheme="full"/>
                </p:oleObj>
              </mc:Choice>
              <mc:Fallback>
                <p:oleObj name="Chart" r:id="rId4" imgW="8448743" imgH="380991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5600" y="1582738"/>
                        <a:ext cx="9923463" cy="447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52400" y="5943600"/>
            <a:ext cx="853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 *  Based on chained </a:t>
            </a:r>
            <a:r>
              <a:rPr lang="en-US" sz="1000" dirty="0" smtClean="0">
                <a:solidFill>
                  <a:srgbClr val="000000"/>
                </a:solidFill>
              </a:rPr>
              <a:t>2009 </a:t>
            </a:r>
            <a:r>
              <a:rPr lang="en-US" sz="1000" dirty="0">
                <a:solidFill>
                  <a:srgbClr val="000000"/>
                </a:solidFill>
              </a:rPr>
              <a:t>dollars.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 ** </a:t>
            </a:r>
            <a:r>
              <a:rPr lang="en-US" sz="1000" dirty="0" smtClean="0">
                <a:solidFill>
                  <a:srgbClr val="000000"/>
                </a:solidFill>
              </a:rPr>
              <a:t>2016 and 2017 are a forecast </a:t>
            </a:r>
            <a:r>
              <a:rPr lang="en-US" sz="1000" dirty="0">
                <a:solidFill>
                  <a:srgbClr val="000000"/>
                </a:solidFill>
              </a:rPr>
              <a:t>from the Blue Chip Economic Indicators, </a:t>
            </a:r>
            <a:r>
              <a:rPr lang="en-US" sz="1000" dirty="0" smtClean="0">
                <a:solidFill>
                  <a:srgbClr val="000000"/>
                </a:solidFill>
              </a:rPr>
              <a:t> October 2016.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237799" y="1892300"/>
            <a:ext cx="150813" cy="33888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510345" y="1879600"/>
            <a:ext cx="91440" cy="34015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498499" y="1868549"/>
            <a:ext cx="228600" cy="34015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15799" y="1880933"/>
            <a:ext cx="128016" cy="34015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6315307" y="6328574"/>
            <a:ext cx="1728788" cy="304800"/>
            <a:chOff x="4368" y="4128"/>
            <a:chExt cx="1089" cy="192"/>
          </a:xfrm>
        </p:grpSpPr>
        <p:sp>
          <p:nvSpPr>
            <p:cNvPr id="23564" name="Text Box 10"/>
            <p:cNvSpPr txBox="1">
              <a:spLocks noChangeArrowheads="1"/>
            </p:cNvSpPr>
            <p:nvPr/>
          </p:nvSpPr>
          <p:spPr bwMode="auto">
            <a:xfrm>
              <a:off x="4598" y="4147"/>
              <a:ext cx="859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100" dirty="0">
                  <a:solidFill>
                    <a:srgbClr val="000000"/>
                  </a:solidFill>
                </a:rPr>
                <a:t>Recession Periods</a:t>
              </a:r>
            </a:p>
          </p:txBody>
        </p:sp>
        <p:sp>
          <p:nvSpPr>
            <p:cNvPr id="23565" name="Rectangle 11"/>
            <p:cNvSpPr>
              <a:spLocks noChangeArrowheads="1"/>
            </p:cNvSpPr>
            <p:nvPr/>
          </p:nvSpPr>
          <p:spPr bwMode="auto">
            <a:xfrm>
              <a:off x="4368" y="4128"/>
              <a:ext cx="240" cy="192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CCFF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2740532" y="1879600"/>
            <a:ext cx="228600" cy="34015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7131821" y="1892808"/>
            <a:ext cx="256032" cy="340156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808074" y="3153376"/>
            <a:ext cx="8037476" cy="35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8C19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6696306" y="5800453"/>
            <a:ext cx="2447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3.5% = 40-year avg. during expansion</a:t>
            </a:r>
            <a:endParaRPr lang="en-US" sz="105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6279229" y="5927411"/>
            <a:ext cx="3651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8C19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808074" y="3288822"/>
            <a:ext cx="8037476" cy="351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6279229" y="6156011"/>
            <a:ext cx="36512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696307" y="6070684"/>
            <a:ext cx="2447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3.0% = 20-year avg. during expansion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54638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77" y="2509655"/>
            <a:ext cx="8229600" cy="1349829"/>
          </a:xfrm>
        </p:spPr>
        <p:txBody>
          <a:bodyPr/>
          <a:lstStyle/>
          <a:p>
            <a:r>
              <a:rPr lang="en-US" sz="4800" dirty="0" smtClean="0"/>
              <a:t>Where are the Inflows of Population?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8583560" y="6396335"/>
            <a:ext cx="5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03200" y="459763"/>
            <a:ext cx="8825053" cy="208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u="sng" kern="0" dirty="0" smtClean="0">
                <a:solidFill>
                  <a:schemeClr val="bg2"/>
                </a:solidFill>
              </a:rPr>
              <a:t>For the U.S. as a Whole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kern="0" dirty="0" smtClean="0">
              <a:solidFill>
                <a:schemeClr val="bg2"/>
              </a:solidFill>
            </a:endParaRPr>
          </a:p>
          <a:p>
            <a:pPr marL="2057400" lvl="3" indent="-685800" algn="l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chemeClr val="bg2"/>
                </a:solidFill>
              </a:rPr>
              <a:t>2001 – 2005</a:t>
            </a:r>
          </a:p>
          <a:p>
            <a:pPr marL="2057400" lvl="3" indent="-685800" algn="l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chemeClr val="bg2"/>
                </a:solidFill>
              </a:rPr>
              <a:t>2011 – 2015 </a:t>
            </a:r>
            <a:endParaRPr lang="en-US" sz="2800" kern="0" dirty="0" smtClean="0">
              <a:solidFill>
                <a:srgbClr val="C00000"/>
              </a:solidFill>
            </a:endParaRPr>
          </a:p>
          <a:p>
            <a:pPr algn="l"/>
            <a:r>
              <a:rPr lang="en-US" sz="4400" kern="0" dirty="0" smtClean="0">
                <a:solidFill>
                  <a:schemeClr val="bg2"/>
                </a:solidFill>
              </a:rPr>
              <a:t/>
            </a:r>
            <a:br>
              <a:rPr lang="en-US" sz="4400" kern="0" dirty="0" smtClean="0">
                <a:solidFill>
                  <a:schemeClr val="bg2"/>
                </a:solidFill>
              </a:rPr>
            </a:br>
            <a:r>
              <a:rPr lang="en-US" sz="2000" kern="0" dirty="0" smtClean="0">
                <a:solidFill>
                  <a:schemeClr val="bg2"/>
                </a:solidFill>
              </a:rPr>
              <a:t> </a:t>
            </a:r>
            <a:endParaRPr lang="en-US" sz="44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4201" y="6407683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1184" y="6335413"/>
            <a:ext cx="3712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Does not include in-state movers</a:t>
            </a:r>
            <a:endParaRPr lang="en-US" sz="1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8948" y="2666595"/>
            <a:ext cx="8825053" cy="9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u="sng" kern="0" dirty="0" smtClean="0">
                <a:solidFill>
                  <a:schemeClr val="bg2"/>
                </a:solidFill>
              </a:rPr>
              <a:t>Total Movers down 25.9%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kern="0" dirty="0" smtClean="0">
              <a:solidFill>
                <a:schemeClr val="bg2"/>
              </a:solidFill>
            </a:endParaRP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chemeClr val="bg2"/>
                </a:solidFill>
              </a:rPr>
              <a:t>Movers from abroad </a:t>
            </a:r>
            <a:r>
              <a:rPr lang="en-US" sz="2800" kern="0" dirty="0" smtClean="0">
                <a:solidFill>
                  <a:srgbClr val="FF0000"/>
                </a:solidFill>
              </a:rPr>
              <a:t>(down 21.3%)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chemeClr val="bg2"/>
                </a:solidFill>
              </a:rPr>
              <a:t>Movers from other states </a:t>
            </a:r>
            <a:r>
              <a:rPr lang="en-US" sz="2800" kern="0" dirty="0" smtClean="0">
                <a:solidFill>
                  <a:srgbClr val="FF0000"/>
                </a:solidFill>
              </a:rPr>
              <a:t>(down 35.9%)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chemeClr val="bg2"/>
                </a:solidFill>
              </a:rPr>
              <a:t>Movers from other counties</a:t>
            </a:r>
            <a:br>
              <a:rPr lang="en-US" sz="2800" kern="0" dirty="0" smtClean="0">
                <a:solidFill>
                  <a:schemeClr val="bg2"/>
                </a:solidFill>
              </a:rPr>
            </a:br>
            <a:r>
              <a:rPr lang="en-US" sz="2800" kern="0" dirty="0" smtClean="0">
                <a:solidFill>
                  <a:schemeClr val="bg2"/>
                </a:solidFill>
              </a:rPr>
              <a:t>          in the state </a:t>
            </a:r>
            <a:r>
              <a:rPr lang="en-US" sz="2800" kern="0" dirty="0" smtClean="0">
                <a:solidFill>
                  <a:srgbClr val="FF0000"/>
                </a:solidFill>
              </a:rPr>
              <a:t>(down 16.2%)</a:t>
            </a:r>
            <a:r>
              <a:rPr lang="en-US" sz="2800" kern="0" dirty="0" smtClean="0">
                <a:solidFill>
                  <a:schemeClr val="bg2"/>
                </a:solidFill>
              </a:rPr>
              <a:t>	</a:t>
            </a:r>
            <a:endParaRPr lang="en-US" sz="2800" kern="0" dirty="0" smtClean="0">
              <a:solidFill>
                <a:srgbClr val="C00000"/>
              </a:solidFill>
            </a:endParaRPr>
          </a:p>
          <a:p>
            <a:pPr algn="l"/>
            <a:r>
              <a:rPr lang="en-US" sz="4400" kern="0" dirty="0" smtClean="0">
                <a:solidFill>
                  <a:schemeClr val="bg2"/>
                </a:solidFill>
              </a:rPr>
              <a:t/>
            </a:r>
            <a:br>
              <a:rPr lang="en-US" sz="4400" kern="0" dirty="0" smtClean="0">
                <a:solidFill>
                  <a:schemeClr val="bg2"/>
                </a:solidFill>
              </a:rPr>
            </a:br>
            <a:r>
              <a:rPr lang="en-US" sz="2000" kern="0" dirty="0" smtClean="0">
                <a:solidFill>
                  <a:schemeClr val="bg2"/>
                </a:solidFill>
              </a:rPr>
              <a:t> </a:t>
            </a:r>
            <a:endParaRPr lang="en-US" sz="4400" kern="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Population Flows</a:t>
            </a:r>
            <a:br>
              <a:rPr lang="en-US" dirty="0" smtClean="0"/>
            </a:br>
            <a:r>
              <a:rPr lang="en-US" sz="2400" dirty="0" smtClean="0"/>
              <a:t>Source: U.S. Census Bureau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926786"/>
              </p:ext>
            </p:extLst>
          </p:nvPr>
        </p:nvGraphicFramePr>
        <p:xfrm>
          <a:off x="270164" y="1930411"/>
          <a:ext cx="8717971" cy="2572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159"/>
                <a:gridCol w="1148768"/>
                <a:gridCol w="1472908"/>
                <a:gridCol w="1436535"/>
                <a:gridCol w="1777755"/>
                <a:gridCol w="2118846"/>
              </a:tblGrid>
              <a:tr h="4967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of Pop Moved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of Movers in the</a:t>
                      </a:r>
                      <a:r>
                        <a:rPr lang="en-US" sz="1600" baseline="0" dirty="0" smtClean="0"/>
                        <a:t> Same County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% of Movers From Abroad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of Movers From Other States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of Movers From Other Counties in State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2000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16.1%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56.2%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4.0%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19.4%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20.3%</a:t>
                      </a:r>
                    </a:p>
                  </a:txBody>
                  <a:tcPr marL="91460" marR="91460" marT="45727" marB="45727" anchor="b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2005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13.9%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57.0%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18.7%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19.7%</a:t>
                      </a:r>
                    </a:p>
                  </a:txBody>
                  <a:tcPr marL="91460" marR="91460" marT="45727" marB="45727" anchor="b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12.5%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69.2%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11.5%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16.6%</a:t>
                      </a:r>
                    </a:p>
                  </a:txBody>
                  <a:tcPr marL="91460" marR="91460" marT="45727" marB="45727" anchor="b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11.6%</a:t>
                      </a:r>
                      <a:endParaRPr lang="en-US" sz="1600" dirty="0"/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63.1%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4.6%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14.0%</a:t>
                      </a:r>
                    </a:p>
                  </a:txBody>
                  <a:tcPr marL="91460" marR="91460" marT="45727" marB="4572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18.3%</a:t>
                      </a:r>
                    </a:p>
                  </a:txBody>
                  <a:tcPr marL="91460" marR="91460" marT="45727" marB="45727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6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203200" y="1500540"/>
            <a:ext cx="8825053" cy="208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u="sng" kern="0" dirty="0" smtClean="0">
                <a:solidFill>
                  <a:schemeClr val="bg2"/>
                </a:solidFill>
              </a:rPr>
              <a:t>Arizona Capture Rate</a:t>
            </a:r>
          </a:p>
          <a:p>
            <a:r>
              <a:rPr lang="en-US" sz="3200" kern="0" dirty="0" smtClean="0">
                <a:solidFill>
                  <a:schemeClr val="bg2"/>
                </a:solidFill>
              </a:rPr>
              <a:t>(from abroad and between states)</a:t>
            </a:r>
          </a:p>
          <a:p>
            <a:endParaRPr lang="en-US" sz="4400" kern="0" dirty="0" smtClean="0">
              <a:solidFill>
                <a:schemeClr val="bg2"/>
              </a:solidFill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800" kern="0" dirty="0" smtClean="0">
              <a:solidFill>
                <a:schemeClr val="bg2"/>
              </a:solidFill>
            </a:endParaRPr>
          </a:p>
          <a:p>
            <a:pPr marL="2057400" lvl="3" indent="-685800" algn="l">
              <a:buFont typeface="Arial" panose="020B0604020202020204" pitchFamily="34" charset="0"/>
              <a:buChar char="•"/>
            </a:pPr>
            <a:r>
              <a:rPr lang="en-US" sz="3200" kern="0" dirty="0" smtClean="0">
                <a:solidFill>
                  <a:schemeClr val="bg2"/>
                </a:solidFill>
              </a:rPr>
              <a:t>2001 – 2005 =   7.6%</a:t>
            </a:r>
          </a:p>
          <a:p>
            <a:pPr marL="2057400" lvl="3" indent="-685800" algn="l">
              <a:buFont typeface="Arial" panose="020B0604020202020204" pitchFamily="34" charset="0"/>
              <a:buChar char="•"/>
            </a:pPr>
            <a:r>
              <a:rPr lang="en-US" sz="3200" kern="0" dirty="0" smtClean="0">
                <a:solidFill>
                  <a:schemeClr val="bg2"/>
                </a:solidFill>
              </a:rPr>
              <a:t>2011 – 2015 =   3.2% </a:t>
            </a:r>
            <a:endParaRPr lang="en-US" sz="3200" kern="0" dirty="0" smtClean="0">
              <a:solidFill>
                <a:srgbClr val="C00000"/>
              </a:solidFill>
            </a:endParaRPr>
          </a:p>
          <a:p>
            <a:pPr algn="l"/>
            <a:r>
              <a:rPr lang="en-US" sz="4400" kern="0" dirty="0" smtClean="0">
                <a:solidFill>
                  <a:schemeClr val="bg2"/>
                </a:solidFill>
              </a:rPr>
              <a:t/>
            </a:r>
            <a:br>
              <a:rPr lang="en-US" sz="4400" kern="0" dirty="0" smtClean="0">
                <a:solidFill>
                  <a:schemeClr val="bg2"/>
                </a:solidFill>
              </a:rPr>
            </a:br>
            <a:r>
              <a:rPr lang="en-US" sz="2000" kern="0" dirty="0" smtClean="0">
                <a:solidFill>
                  <a:schemeClr val="bg2"/>
                </a:solidFill>
              </a:rPr>
              <a:t> </a:t>
            </a:r>
            <a:endParaRPr lang="en-US" sz="44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4201" y="6407683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61187" y="6347080"/>
            <a:ext cx="375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Does not include in-state movers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95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83" y="214745"/>
            <a:ext cx="8229600" cy="1143000"/>
          </a:xfrm>
        </p:spPr>
        <p:txBody>
          <a:bodyPr/>
          <a:lstStyle/>
          <a:p>
            <a:r>
              <a:rPr lang="en-US" dirty="0" smtClean="0"/>
              <a:t>Arizona Capture Rates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64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07968"/>
              </p:ext>
            </p:extLst>
          </p:nvPr>
        </p:nvGraphicFramePr>
        <p:xfrm>
          <a:off x="2701209" y="2148620"/>
          <a:ext cx="3623076" cy="2325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905"/>
                <a:gridCol w="1631171"/>
              </a:tblGrid>
              <a:tr h="496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Capture Rate</a:t>
                      </a:r>
                      <a:endParaRPr lang="en-US" sz="18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6.4%</a:t>
                      </a:r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2005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10.4%</a:t>
                      </a:r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2.4%</a:t>
                      </a:r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2015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3.7%</a:t>
                      </a:r>
                    </a:p>
                  </a:txBody>
                  <a:tcPr marL="91460" marR="91460"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1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04201" y="6407683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65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03200" y="459763"/>
            <a:ext cx="8940800" cy="135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kern="0" dirty="0" smtClean="0">
                <a:solidFill>
                  <a:schemeClr val="bg2"/>
                </a:solidFill>
              </a:rPr>
              <a:t>Conclusion:</a:t>
            </a:r>
          </a:p>
          <a:p>
            <a:pPr algn="l"/>
            <a:endParaRPr lang="en-US" sz="1800" kern="0" dirty="0">
              <a:solidFill>
                <a:schemeClr val="bg2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kern="0" dirty="0" smtClean="0">
                <a:solidFill>
                  <a:schemeClr val="bg2"/>
                </a:solidFill>
              </a:rPr>
              <a:t>Due to the lack of national, international, and in state population flows:</a:t>
            </a:r>
          </a:p>
          <a:p>
            <a:pPr algn="l"/>
            <a:r>
              <a:rPr lang="en-US" sz="2800" kern="0" dirty="0">
                <a:solidFill>
                  <a:schemeClr val="bg2"/>
                </a:solidFill>
              </a:rPr>
              <a:t>	</a:t>
            </a:r>
            <a:r>
              <a:rPr lang="en-US" sz="2800" kern="0" dirty="0" smtClean="0">
                <a:solidFill>
                  <a:schemeClr val="bg2"/>
                </a:solidFill>
              </a:rPr>
              <a:t>1. </a:t>
            </a:r>
            <a:r>
              <a:rPr lang="en-US" sz="2800" kern="0" dirty="0">
                <a:solidFill>
                  <a:schemeClr val="bg2"/>
                </a:solidFill>
              </a:rPr>
              <a:t>Jobs that would have been created by the 	domestic demand from people moving here 	</a:t>
            </a:r>
            <a:r>
              <a:rPr lang="en-US" sz="2800" kern="0" dirty="0" smtClean="0">
                <a:solidFill>
                  <a:schemeClr val="bg2"/>
                </a:solidFill>
              </a:rPr>
              <a:t>slowed.</a:t>
            </a:r>
            <a:endParaRPr lang="en-US" sz="2800" kern="0" dirty="0">
              <a:solidFill>
                <a:schemeClr val="bg2"/>
              </a:solidFill>
            </a:endParaRPr>
          </a:p>
          <a:p>
            <a:pPr algn="l"/>
            <a:endParaRPr lang="en-US" sz="2800" kern="0" dirty="0">
              <a:solidFill>
                <a:schemeClr val="bg2"/>
              </a:solidFill>
            </a:endParaRPr>
          </a:p>
          <a:p>
            <a:pPr algn="l"/>
            <a:r>
              <a:rPr lang="en-US" sz="2800" kern="0" dirty="0" smtClean="0">
                <a:solidFill>
                  <a:schemeClr val="bg2"/>
                </a:solidFill>
              </a:rPr>
              <a:t>	2. It took longer to absorb the excess 	inventory	of single family, office, etc.	 Construction 	employment has suffered.</a:t>
            </a:r>
            <a:endParaRPr lang="en-US" sz="2800" kern="0" dirty="0">
              <a:solidFill>
                <a:schemeClr val="bg2"/>
              </a:solidFill>
            </a:endParaRPr>
          </a:p>
          <a:p>
            <a:pPr algn="l"/>
            <a:endParaRPr lang="en-US" sz="2800" kern="0" dirty="0" smtClean="0">
              <a:solidFill>
                <a:schemeClr val="bg2"/>
              </a:solidFill>
            </a:endParaRPr>
          </a:p>
          <a:p>
            <a:pPr algn="l"/>
            <a:r>
              <a:rPr lang="en-US" sz="2800" kern="0" dirty="0" smtClean="0">
                <a:solidFill>
                  <a:schemeClr val="bg2"/>
                </a:solidFill>
              </a:rPr>
              <a:t>  </a:t>
            </a:r>
            <a:r>
              <a:rPr lang="en-US" sz="2400" kern="0" dirty="0" smtClean="0">
                <a:solidFill>
                  <a:schemeClr val="bg2"/>
                </a:solidFill>
              </a:rPr>
              <a:t>	</a:t>
            </a:r>
            <a:r>
              <a:rPr lang="en-US" sz="4400" kern="0" dirty="0" smtClean="0">
                <a:solidFill>
                  <a:schemeClr val="bg2"/>
                </a:solidFill>
              </a:rPr>
              <a:t/>
            </a:r>
            <a:br>
              <a:rPr lang="en-US" sz="4400" kern="0" dirty="0" smtClean="0">
                <a:solidFill>
                  <a:schemeClr val="bg2"/>
                </a:solidFill>
              </a:rPr>
            </a:br>
            <a:r>
              <a:rPr lang="en-US" sz="2000" kern="0" dirty="0" smtClean="0">
                <a:solidFill>
                  <a:schemeClr val="bg2"/>
                </a:solidFill>
              </a:rPr>
              <a:t> </a:t>
            </a:r>
            <a:endParaRPr lang="en-US" sz="4400" kern="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/>
          <p:cNvSpPr>
            <a:spLocks/>
          </p:cNvSpPr>
          <p:nvPr/>
        </p:nvSpPr>
        <p:spPr bwMode="auto">
          <a:xfrm>
            <a:off x="2305050" y="3167063"/>
            <a:ext cx="758825" cy="1069975"/>
          </a:xfrm>
          <a:custGeom>
            <a:avLst/>
            <a:gdLst>
              <a:gd name="T0" fmla="*/ 0 w 538"/>
              <a:gd name="T1" fmla="*/ 2147483647 h 674"/>
              <a:gd name="T2" fmla="*/ 2147483647 w 538"/>
              <a:gd name="T3" fmla="*/ 0 h 674"/>
              <a:gd name="T4" fmla="*/ 2147483647 w 538"/>
              <a:gd name="T5" fmla="*/ 2147483647 h 674"/>
              <a:gd name="T6" fmla="*/ 2147483647 w 538"/>
              <a:gd name="T7" fmla="*/ 2147483647 h 674"/>
              <a:gd name="T8" fmla="*/ 2147483647 w 538"/>
              <a:gd name="T9" fmla="*/ 2147483647 h 674"/>
              <a:gd name="T10" fmla="*/ 2147483647 w 538"/>
              <a:gd name="T11" fmla="*/ 2147483647 h 674"/>
              <a:gd name="T12" fmla="*/ 0 w 538"/>
              <a:gd name="T13" fmla="*/ 2147483647 h 6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8"/>
              <a:gd name="T22" fmla="*/ 0 h 674"/>
              <a:gd name="T23" fmla="*/ 538 w 538"/>
              <a:gd name="T24" fmla="*/ 674 h 67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8" h="674">
                <a:moveTo>
                  <a:pt x="0" y="593"/>
                </a:moveTo>
                <a:lnTo>
                  <a:pt x="117" y="0"/>
                </a:lnTo>
                <a:lnTo>
                  <a:pt x="378" y="47"/>
                </a:lnTo>
                <a:lnTo>
                  <a:pt x="358" y="167"/>
                </a:lnTo>
                <a:lnTo>
                  <a:pt x="537" y="194"/>
                </a:lnTo>
                <a:lnTo>
                  <a:pt x="469" y="673"/>
                </a:lnTo>
                <a:lnTo>
                  <a:pt x="0" y="59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67" name="Freeform 3"/>
          <p:cNvSpPr>
            <a:spLocks/>
          </p:cNvSpPr>
          <p:nvPr/>
        </p:nvSpPr>
        <p:spPr bwMode="auto">
          <a:xfrm>
            <a:off x="2443163" y="1811338"/>
            <a:ext cx="1374775" cy="984250"/>
          </a:xfrm>
          <a:custGeom>
            <a:avLst/>
            <a:gdLst>
              <a:gd name="T0" fmla="*/ 0 w 974"/>
              <a:gd name="T1" fmla="*/ 2147483647 h 620"/>
              <a:gd name="T2" fmla="*/ 2147483647 w 974"/>
              <a:gd name="T3" fmla="*/ 2147483647 h 620"/>
              <a:gd name="T4" fmla="*/ 2147483647 w 974"/>
              <a:gd name="T5" fmla="*/ 2147483647 h 620"/>
              <a:gd name="T6" fmla="*/ 2147483647 w 974"/>
              <a:gd name="T7" fmla="*/ 2147483647 h 620"/>
              <a:gd name="T8" fmla="*/ 2147483647 w 974"/>
              <a:gd name="T9" fmla="*/ 2147483647 h 620"/>
              <a:gd name="T10" fmla="*/ 2147483647 w 974"/>
              <a:gd name="T11" fmla="*/ 2147483647 h 620"/>
              <a:gd name="T12" fmla="*/ 2147483647 w 974"/>
              <a:gd name="T13" fmla="*/ 2147483647 h 620"/>
              <a:gd name="T14" fmla="*/ 2147483647 w 974"/>
              <a:gd name="T15" fmla="*/ 2147483647 h 620"/>
              <a:gd name="T16" fmla="*/ 2147483647 w 974"/>
              <a:gd name="T17" fmla="*/ 2147483647 h 620"/>
              <a:gd name="T18" fmla="*/ 2147483647 w 974"/>
              <a:gd name="T19" fmla="*/ 2147483647 h 620"/>
              <a:gd name="T20" fmla="*/ 2147483647 w 974"/>
              <a:gd name="T21" fmla="*/ 2147483647 h 620"/>
              <a:gd name="T22" fmla="*/ 2147483647 w 974"/>
              <a:gd name="T23" fmla="*/ 2147483647 h 620"/>
              <a:gd name="T24" fmla="*/ 2147483647 w 974"/>
              <a:gd name="T25" fmla="*/ 2147483647 h 620"/>
              <a:gd name="T26" fmla="*/ 2147483647 w 974"/>
              <a:gd name="T27" fmla="*/ 2147483647 h 620"/>
              <a:gd name="T28" fmla="*/ 2147483647 w 974"/>
              <a:gd name="T29" fmla="*/ 2147483647 h 620"/>
              <a:gd name="T30" fmla="*/ 2147483647 w 974"/>
              <a:gd name="T31" fmla="*/ 2147483647 h 620"/>
              <a:gd name="T32" fmla="*/ 2147483647 w 974"/>
              <a:gd name="T33" fmla="*/ 2147483647 h 620"/>
              <a:gd name="T34" fmla="*/ 2147483647 w 974"/>
              <a:gd name="T35" fmla="*/ 2147483647 h 620"/>
              <a:gd name="T36" fmla="*/ 2147483647 w 974"/>
              <a:gd name="T37" fmla="*/ 2147483647 h 620"/>
              <a:gd name="T38" fmla="*/ 2147483647 w 974"/>
              <a:gd name="T39" fmla="*/ 2147483647 h 620"/>
              <a:gd name="T40" fmla="*/ 2147483647 w 974"/>
              <a:gd name="T41" fmla="*/ 2147483647 h 620"/>
              <a:gd name="T42" fmla="*/ 2147483647 w 974"/>
              <a:gd name="T43" fmla="*/ 2147483647 h 620"/>
              <a:gd name="T44" fmla="*/ 2147483647 w 974"/>
              <a:gd name="T45" fmla="*/ 2147483647 h 620"/>
              <a:gd name="T46" fmla="*/ 2147483647 w 974"/>
              <a:gd name="T47" fmla="*/ 2147483647 h 620"/>
              <a:gd name="T48" fmla="*/ 2147483647 w 974"/>
              <a:gd name="T49" fmla="*/ 2147483647 h 620"/>
              <a:gd name="T50" fmla="*/ 2147483647 w 974"/>
              <a:gd name="T51" fmla="*/ 2147483647 h 620"/>
              <a:gd name="T52" fmla="*/ 2147483647 w 974"/>
              <a:gd name="T53" fmla="*/ 2147483647 h 620"/>
              <a:gd name="T54" fmla="*/ 2147483647 w 974"/>
              <a:gd name="T55" fmla="*/ 2147483647 h 620"/>
              <a:gd name="T56" fmla="*/ 2147483647 w 974"/>
              <a:gd name="T57" fmla="*/ 2147483647 h 620"/>
              <a:gd name="T58" fmla="*/ 2147483647 w 974"/>
              <a:gd name="T59" fmla="*/ 2147483647 h 620"/>
              <a:gd name="T60" fmla="*/ 2147483647 w 974"/>
              <a:gd name="T61" fmla="*/ 2147483647 h 620"/>
              <a:gd name="T62" fmla="*/ 2147483647 w 974"/>
              <a:gd name="T63" fmla="*/ 2147483647 h 620"/>
              <a:gd name="T64" fmla="*/ 2147483647 w 974"/>
              <a:gd name="T65" fmla="*/ 2147483647 h 620"/>
              <a:gd name="T66" fmla="*/ 2147483647 w 974"/>
              <a:gd name="T67" fmla="*/ 0 h 620"/>
              <a:gd name="T68" fmla="*/ 0 w 974"/>
              <a:gd name="T69" fmla="*/ 2147483647 h 6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74"/>
              <a:gd name="T106" fmla="*/ 0 h 620"/>
              <a:gd name="T107" fmla="*/ 974 w 974"/>
              <a:gd name="T108" fmla="*/ 620 h 6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74" h="620">
                <a:moveTo>
                  <a:pt x="0" y="116"/>
                </a:moveTo>
                <a:lnTo>
                  <a:pt x="17" y="156"/>
                </a:lnTo>
                <a:lnTo>
                  <a:pt x="18" y="183"/>
                </a:lnTo>
                <a:lnTo>
                  <a:pt x="9" y="187"/>
                </a:lnTo>
                <a:lnTo>
                  <a:pt x="38" y="215"/>
                </a:lnTo>
                <a:lnTo>
                  <a:pt x="69" y="288"/>
                </a:lnTo>
                <a:lnTo>
                  <a:pt x="79" y="285"/>
                </a:lnTo>
                <a:lnTo>
                  <a:pt x="80" y="296"/>
                </a:lnTo>
                <a:lnTo>
                  <a:pt x="94" y="300"/>
                </a:lnTo>
                <a:lnTo>
                  <a:pt x="105" y="302"/>
                </a:lnTo>
                <a:lnTo>
                  <a:pt x="79" y="355"/>
                </a:lnTo>
                <a:lnTo>
                  <a:pt x="82" y="391"/>
                </a:lnTo>
                <a:lnTo>
                  <a:pt x="62" y="425"/>
                </a:lnTo>
                <a:lnTo>
                  <a:pt x="76" y="441"/>
                </a:lnTo>
                <a:lnTo>
                  <a:pt x="114" y="419"/>
                </a:lnTo>
                <a:lnTo>
                  <a:pt x="143" y="536"/>
                </a:lnTo>
                <a:lnTo>
                  <a:pt x="160" y="541"/>
                </a:lnTo>
                <a:lnTo>
                  <a:pt x="164" y="577"/>
                </a:lnTo>
                <a:lnTo>
                  <a:pt x="178" y="592"/>
                </a:lnTo>
                <a:lnTo>
                  <a:pt x="190" y="578"/>
                </a:lnTo>
                <a:lnTo>
                  <a:pt x="215" y="590"/>
                </a:lnTo>
                <a:lnTo>
                  <a:pt x="231" y="577"/>
                </a:lnTo>
                <a:lnTo>
                  <a:pt x="284" y="589"/>
                </a:lnTo>
                <a:lnTo>
                  <a:pt x="296" y="591"/>
                </a:lnTo>
                <a:lnTo>
                  <a:pt x="308" y="568"/>
                </a:lnTo>
                <a:lnTo>
                  <a:pt x="329" y="605"/>
                </a:lnTo>
                <a:lnTo>
                  <a:pt x="340" y="546"/>
                </a:lnTo>
                <a:lnTo>
                  <a:pt x="603" y="585"/>
                </a:lnTo>
                <a:lnTo>
                  <a:pt x="930" y="619"/>
                </a:lnTo>
                <a:lnTo>
                  <a:pt x="940" y="507"/>
                </a:lnTo>
                <a:lnTo>
                  <a:pt x="973" y="144"/>
                </a:lnTo>
                <a:lnTo>
                  <a:pt x="542" y="94"/>
                </a:lnTo>
                <a:lnTo>
                  <a:pt x="327" y="58"/>
                </a:lnTo>
                <a:lnTo>
                  <a:pt x="26" y="0"/>
                </a:lnTo>
                <a:lnTo>
                  <a:pt x="0" y="1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1239838" y="2049463"/>
            <a:ext cx="1071562" cy="1030287"/>
          </a:xfrm>
          <a:custGeom>
            <a:avLst/>
            <a:gdLst>
              <a:gd name="T0" fmla="*/ 0 w 759"/>
              <a:gd name="T1" fmla="*/ 2147483647 h 649"/>
              <a:gd name="T2" fmla="*/ 2147483647 w 759"/>
              <a:gd name="T3" fmla="*/ 2147483647 h 649"/>
              <a:gd name="T4" fmla="*/ 2147483647 w 759"/>
              <a:gd name="T5" fmla="*/ 2147483647 h 649"/>
              <a:gd name="T6" fmla="*/ 2147483647 w 759"/>
              <a:gd name="T7" fmla="*/ 0 h 649"/>
              <a:gd name="T8" fmla="*/ 2147483647 w 759"/>
              <a:gd name="T9" fmla="*/ 2147483647 h 649"/>
              <a:gd name="T10" fmla="*/ 2147483647 w 759"/>
              <a:gd name="T11" fmla="*/ 2147483647 h 649"/>
              <a:gd name="T12" fmla="*/ 2147483647 w 759"/>
              <a:gd name="T13" fmla="*/ 2147483647 h 649"/>
              <a:gd name="T14" fmla="*/ 2147483647 w 759"/>
              <a:gd name="T15" fmla="*/ 2147483647 h 649"/>
              <a:gd name="T16" fmla="*/ 2147483647 w 759"/>
              <a:gd name="T17" fmla="*/ 2147483647 h 649"/>
              <a:gd name="T18" fmla="*/ 2147483647 w 759"/>
              <a:gd name="T19" fmla="*/ 2147483647 h 649"/>
              <a:gd name="T20" fmla="*/ 2147483647 w 759"/>
              <a:gd name="T21" fmla="*/ 2147483647 h 649"/>
              <a:gd name="T22" fmla="*/ 2147483647 w 759"/>
              <a:gd name="T23" fmla="*/ 2147483647 h 649"/>
              <a:gd name="T24" fmla="*/ 2147483647 w 759"/>
              <a:gd name="T25" fmla="*/ 2147483647 h 649"/>
              <a:gd name="T26" fmla="*/ 2147483647 w 759"/>
              <a:gd name="T27" fmla="*/ 2147483647 h 649"/>
              <a:gd name="T28" fmla="*/ 2147483647 w 759"/>
              <a:gd name="T29" fmla="*/ 2147483647 h 649"/>
              <a:gd name="T30" fmla="*/ 2147483647 w 759"/>
              <a:gd name="T31" fmla="*/ 2147483647 h 649"/>
              <a:gd name="T32" fmla="*/ 2147483647 w 759"/>
              <a:gd name="T33" fmla="*/ 2147483647 h 649"/>
              <a:gd name="T34" fmla="*/ 2147483647 w 759"/>
              <a:gd name="T35" fmla="*/ 2147483647 h 649"/>
              <a:gd name="T36" fmla="*/ 2147483647 w 759"/>
              <a:gd name="T37" fmla="*/ 2147483647 h 649"/>
              <a:gd name="T38" fmla="*/ 2147483647 w 759"/>
              <a:gd name="T39" fmla="*/ 2147483647 h 649"/>
              <a:gd name="T40" fmla="*/ 2147483647 w 759"/>
              <a:gd name="T41" fmla="*/ 2147483647 h 649"/>
              <a:gd name="T42" fmla="*/ 2147483647 w 759"/>
              <a:gd name="T43" fmla="*/ 2147483647 h 649"/>
              <a:gd name="T44" fmla="*/ 2147483647 w 759"/>
              <a:gd name="T45" fmla="*/ 2147483647 h 649"/>
              <a:gd name="T46" fmla="*/ 2147483647 w 759"/>
              <a:gd name="T47" fmla="*/ 2147483647 h 649"/>
              <a:gd name="T48" fmla="*/ 2147483647 w 759"/>
              <a:gd name="T49" fmla="*/ 2147483647 h 649"/>
              <a:gd name="T50" fmla="*/ 0 w 759"/>
              <a:gd name="T51" fmla="*/ 2147483647 h 6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59"/>
              <a:gd name="T79" fmla="*/ 0 h 649"/>
              <a:gd name="T80" fmla="*/ 759 w 759"/>
              <a:gd name="T81" fmla="*/ 649 h 64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59" h="649">
                <a:moveTo>
                  <a:pt x="0" y="483"/>
                </a:moveTo>
                <a:lnTo>
                  <a:pt x="12" y="366"/>
                </a:lnTo>
                <a:lnTo>
                  <a:pt x="71" y="271"/>
                </a:lnTo>
                <a:lnTo>
                  <a:pt x="164" y="0"/>
                </a:lnTo>
                <a:lnTo>
                  <a:pt x="212" y="16"/>
                </a:lnTo>
                <a:lnTo>
                  <a:pt x="214" y="28"/>
                </a:lnTo>
                <a:lnTo>
                  <a:pt x="226" y="29"/>
                </a:lnTo>
                <a:lnTo>
                  <a:pt x="250" y="75"/>
                </a:lnTo>
                <a:lnTo>
                  <a:pt x="245" y="92"/>
                </a:lnTo>
                <a:lnTo>
                  <a:pt x="283" y="122"/>
                </a:lnTo>
                <a:lnTo>
                  <a:pt x="347" y="120"/>
                </a:lnTo>
                <a:lnTo>
                  <a:pt x="395" y="141"/>
                </a:lnTo>
                <a:lnTo>
                  <a:pt x="418" y="137"/>
                </a:lnTo>
                <a:lnTo>
                  <a:pt x="564" y="141"/>
                </a:lnTo>
                <a:lnTo>
                  <a:pt x="730" y="181"/>
                </a:lnTo>
                <a:lnTo>
                  <a:pt x="738" y="201"/>
                </a:lnTo>
                <a:lnTo>
                  <a:pt x="758" y="231"/>
                </a:lnTo>
                <a:lnTo>
                  <a:pt x="732" y="271"/>
                </a:lnTo>
                <a:lnTo>
                  <a:pt x="702" y="317"/>
                </a:lnTo>
                <a:lnTo>
                  <a:pt x="667" y="351"/>
                </a:lnTo>
                <a:lnTo>
                  <a:pt x="662" y="374"/>
                </a:lnTo>
                <a:lnTo>
                  <a:pt x="681" y="399"/>
                </a:lnTo>
                <a:lnTo>
                  <a:pt x="658" y="451"/>
                </a:lnTo>
                <a:lnTo>
                  <a:pt x="613" y="648"/>
                </a:lnTo>
                <a:lnTo>
                  <a:pt x="356" y="583"/>
                </a:lnTo>
                <a:lnTo>
                  <a:pt x="0" y="48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69" name="Freeform 5"/>
          <p:cNvSpPr>
            <a:spLocks/>
          </p:cNvSpPr>
          <p:nvPr/>
        </p:nvSpPr>
        <p:spPr bwMode="auto">
          <a:xfrm>
            <a:off x="5788025" y="4686300"/>
            <a:ext cx="511175" cy="938213"/>
          </a:xfrm>
          <a:custGeom>
            <a:avLst/>
            <a:gdLst>
              <a:gd name="T0" fmla="*/ 0 w 362"/>
              <a:gd name="T1" fmla="*/ 2147483647 h 591"/>
              <a:gd name="T2" fmla="*/ 2147483647 w 362"/>
              <a:gd name="T3" fmla="*/ 2147483647 h 591"/>
              <a:gd name="T4" fmla="*/ 0 w 362"/>
              <a:gd name="T5" fmla="*/ 2147483647 h 591"/>
              <a:gd name="T6" fmla="*/ 2147483647 w 362"/>
              <a:gd name="T7" fmla="*/ 2147483647 h 591"/>
              <a:gd name="T8" fmla="*/ 2147483647 w 362"/>
              <a:gd name="T9" fmla="*/ 2147483647 h 591"/>
              <a:gd name="T10" fmla="*/ 2147483647 w 362"/>
              <a:gd name="T11" fmla="*/ 2147483647 h 591"/>
              <a:gd name="T12" fmla="*/ 2147483647 w 362"/>
              <a:gd name="T13" fmla="*/ 2147483647 h 591"/>
              <a:gd name="T14" fmla="*/ 2147483647 w 362"/>
              <a:gd name="T15" fmla="*/ 2147483647 h 591"/>
              <a:gd name="T16" fmla="*/ 2147483647 w 362"/>
              <a:gd name="T17" fmla="*/ 2147483647 h 591"/>
              <a:gd name="T18" fmla="*/ 2147483647 w 362"/>
              <a:gd name="T19" fmla="*/ 2147483647 h 591"/>
              <a:gd name="T20" fmla="*/ 2147483647 w 362"/>
              <a:gd name="T21" fmla="*/ 2147483647 h 591"/>
              <a:gd name="T22" fmla="*/ 2147483647 w 362"/>
              <a:gd name="T23" fmla="*/ 2147483647 h 591"/>
              <a:gd name="T24" fmla="*/ 2147483647 w 362"/>
              <a:gd name="T25" fmla="*/ 2147483647 h 591"/>
              <a:gd name="T26" fmla="*/ 2147483647 w 362"/>
              <a:gd name="T27" fmla="*/ 2147483647 h 591"/>
              <a:gd name="T28" fmla="*/ 2147483647 w 362"/>
              <a:gd name="T29" fmla="*/ 2147483647 h 591"/>
              <a:gd name="T30" fmla="*/ 2147483647 w 362"/>
              <a:gd name="T31" fmla="*/ 2147483647 h 591"/>
              <a:gd name="T32" fmla="*/ 2147483647 w 362"/>
              <a:gd name="T33" fmla="*/ 2147483647 h 591"/>
              <a:gd name="T34" fmla="*/ 2147483647 w 362"/>
              <a:gd name="T35" fmla="*/ 2147483647 h 591"/>
              <a:gd name="T36" fmla="*/ 2147483647 w 362"/>
              <a:gd name="T37" fmla="*/ 2147483647 h 591"/>
              <a:gd name="T38" fmla="*/ 2147483647 w 362"/>
              <a:gd name="T39" fmla="*/ 2147483647 h 591"/>
              <a:gd name="T40" fmla="*/ 2147483647 w 362"/>
              <a:gd name="T41" fmla="*/ 2147483647 h 591"/>
              <a:gd name="T42" fmla="*/ 2147483647 w 362"/>
              <a:gd name="T43" fmla="*/ 2147483647 h 591"/>
              <a:gd name="T44" fmla="*/ 2147483647 w 362"/>
              <a:gd name="T45" fmla="*/ 0 h 591"/>
              <a:gd name="T46" fmla="*/ 0 w 362"/>
              <a:gd name="T47" fmla="*/ 2147483647 h 5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2"/>
              <a:gd name="T73" fmla="*/ 0 h 591"/>
              <a:gd name="T74" fmla="*/ 362 w 362"/>
              <a:gd name="T75" fmla="*/ 591 h 59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2" h="591">
                <a:moveTo>
                  <a:pt x="0" y="22"/>
                </a:moveTo>
                <a:lnTo>
                  <a:pt x="7" y="33"/>
                </a:lnTo>
                <a:lnTo>
                  <a:pt x="0" y="397"/>
                </a:lnTo>
                <a:lnTo>
                  <a:pt x="21" y="573"/>
                </a:lnTo>
                <a:lnTo>
                  <a:pt x="47" y="579"/>
                </a:lnTo>
                <a:lnTo>
                  <a:pt x="57" y="525"/>
                </a:lnTo>
                <a:lnTo>
                  <a:pt x="66" y="538"/>
                </a:lnTo>
                <a:lnTo>
                  <a:pt x="68" y="566"/>
                </a:lnTo>
                <a:lnTo>
                  <a:pt x="83" y="578"/>
                </a:lnTo>
                <a:lnTo>
                  <a:pt x="62" y="590"/>
                </a:lnTo>
                <a:lnTo>
                  <a:pt x="113" y="577"/>
                </a:lnTo>
                <a:lnTo>
                  <a:pt x="122" y="560"/>
                </a:lnTo>
                <a:lnTo>
                  <a:pt x="115" y="551"/>
                </a:lnTo>
                <a:lnTo>
                  <a:pt x="120" y="536"/>
                </a:lnTo>
                <a:lnTo>
                  <a:pt x="94" y="513"/>
                </a:lnTo>
                <a:lnTo>
                  <a:pt x="96" y="495"/>
                </a:lnTo>
                <a:lnTo>
                  <a:pt x="361" y="471"/>
                </a:lnTo>
                <a:lnTo>
                  <a:pt x="338" y="377"/>
                </a:lnTo>
                <a:lnTo>
                  <a:pt x="342" y="344"/>
                </a:lnTo>
                <a:lnTo>
                  <a:pt x="352" y="322"/>
                </a:lnTo>
                <a:lnTo>
                  <a:pt x="344" y="291"/>
                </a:lnTo>
                <a:lnTo>
                  <a:pt x="318" y="250"/>
                </a:lnTo>
                <a:lnTo>
                  <a:pt x="250" y="0"/>
                </a:lnTo>
                <a:lnTo>
                  <a:pt x="0" y="2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4899025" y="4451350"/>
            <a:ext cx="676275" cy="687388"/>
          </a:xfrm>
          <a:custGeom>
            <a:avLst/>
            <a:gdLst>
              <a:gd name="T0" fmla="*/ 0 w 480"/>
              <a:gd name="T1" fmla="*/ 2147483647 h 433"/>
              <a:gd name="T2" fmla="*/ 2147483647 w 480"/>
              <a:gd name="T3" fmla="*/ 2147483647 h 433"/>
              <a:gd name="T4" fmla="*/ 2147483647 w 480"/>
              <a:gd name="T5" fmla="*/ 2147483647 h 433"/>
              <a:gd name="T6" fmla="*/ 2147483647 w 480"/>
              <a:gd name="T7" fmla="*/ 2147483647 h 433"/>
              <a:gd name="T8" fmla="*/ 2147483647 w 480"/>
              <a:gd name="T9" fmla="*/ 2147483647 h 433"/>
              <a:gd name="T10" fmla="*/ 2147483647 w 480"/>
              <a:gd name="T11" fmla="*/ 2147483647 h 433"/>
              <a:gd name="T12" fmla="*/ 2147483647 w 480"/>
              <a:gd name="T13" fmla="*/ 2147483647 h 433"/>
              <a:gd name="T14" fmla="*/ 2147483647 w 480"/>
              <a:gd name="T15" fmla="*/ 2147483647 h 433"/>
              <a:gd name="T16" fmla="*/ 2147483647 w 480"/>
              <a:gd name="T17" fmla="*/ 2147483647 h 433"/>
              <a:gd name="T18" fmla="*/ 2147483647 w 480"/>
              <a:gd name="T19" fmla="*/ 2147483647 h 433"/>
              <a:gd name="T20" fmla="*/ 2147483647 w 480"/>
              <a:gd name="T21" fmla="*/ 2147483647 h 433"/>
              <a:gd name="T22" fmla="*/ 2147483647 w 480"/>
              <a:gd name="T23" fmla="*/ 2147483647 h 433"/>
              <a:gd name="T24" fmla="*/ 2147483647 w 480"/>
              <a:gd name="T25" fmla="*/ 2147483647 h 433"/>
              <a:gd name="T26" fmla="*/ 2147483647 w 480"/>
              <a:gd name="T27" fmla="*/ 2147483647 h 433"/>
              <a:gd name="T28" fmla="*/ 2147483647 w 480"/>
              <a:gd name="T29" fmla="*/ 2147483647 h 433"/>
              <a:gd name="T30" fmla="*/ 2147483647 w 480"/>
              <a:gd name="T31" fmla="*/ 2147483647 h 433"/>
              <a:gd name="T32" fmla="*/ 2147483647 w 480"/>
              <a:gd name="T33" fmla="*/ 2147483647 h 433"/>
              <a:gd name="T34" fmla="*/ 2147483647 w 480"/>
              <a:gd name="T35" fmla="*/ 2147483647 h 433"/>
              <a:gd name="T36" fmla="*/ 2147483647 w 480"/>
              <a:gd name="T37" fmla="*/ 2147483647 h 433"/>
              <a:gd name="T38" fmla="*/ 2147483647 w 480"/>
              <a:gd name="T39" fmla="*/ 0 h 433"/>
              <a:gd name="T40" fmla="*/ 0 w 480"/>
              <a:gd name="T41" fmla="*/ 2147483647 h 43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80"/>
              <a:gd name="T64" fmla="*/ 0 h 433"/>
              <a:gd name="T65" fmla="*/ 480 w 480"/>
              <a:gd name="T66" fmla="*/ 433 h 43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80" h="433">
                <a:moveTo>
                  <a:pt x="0" y="14"/>
                </a:moveTo>
                <a:lnTo>
                  <a:pt x="19" y="147"/>
                </a:lnTo>
                <a:lnTo>
                  <a:pt x="15" y="356"/>
                </a:lnTo>
                <a:lnTo>
                  <a:pt x="25" y="368"/>
                </a:lnTo>
                <a:lnTo>
                  <a:pt x="60" y="368"/>
                </a:lnTo>
                <a:lnTo>
                  <a:pt x="61" y="432"/>
                </a:lnTo>
                <a:lnTo>
                  <a:pt x="346" y="428"/>
                </a:lnTo>
                <a:lnTo>
                  <a:pt x="340" y="362"/>
                </a:lnTo>
                <a:lnTo>
                  <a:pt x="365" y="292"/>
                </a:lnTo>
                <a:lnTo>
                  <a:pt x="400" y="240"/>
                </a:lnTo>
                <a:lnTo>
                  <a:pt x="398" y="227"/>
                </a:lnTo>
                <a:lnTo>
                  <a:pt x="425" y="183"/>
                </a:lnTo>
                <a:lnTo>
                  <a:pt x="438" y="134"/>
                </a:lnTo>
                <a:lnTo>
                  <a:pt x="433" y="129"/>
                </a:lnTo>
                <a:lnTo>
                  <a:pt x="457" y="111"/>
                </a:lnTo>
                <a:lnTo>
                  <a:pt x="479" y="67"/>
                </a:lnTo>
                <a:lnTo>
                  <a:pt x="473" y="58"/>
                </a:lnTo>
                <a:lnTo>
                  <a:pt x="408" y="61"/>
                </a:lnTo>
                <a:lnTo>
                  <a:pt x="426" y="37"/>
                </a:lnTo>
                <a:lnTo>
                  <a:pt x="420" y="0"/>
                </a:lnTo>
                <a:lnTo>
                  <a:pt x="0" y="1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138238" y="2816225"/>
            <a:ext cx="1065212" cy="2054225"/>
          </a:xfrm>
          <a:custGeom>
            <a:avLst/>
            <a:gdLst>
              <a:gd name="T0" fmla="*/ 2147483647 w 755"/>
              <a:gd name="T1" fmla="*/ 2147483647 h 1294"/>
              <a:gd name="T2" fmla="*/ 2147483647 w 755"/>
              <a:gd name="T3" fmla="*/ 2147483647 h 1294"/>
              <a:gd name="T4" fmla="*/ 2147483647 w 755"/>
              <a:gd name="T5" fmla="*/ 2147483647 h 1294"/>
              <a:gd name="T6" fmla="*/ 2147483647 w 755"/>
              <a:gd name="T7" fmla="*/ 2147483647 h 1294"/>
              <a:gd name="T8" fmla="*/ 2147483647 w 755"/>
              <a:gd name="T9" fmla="*/ 2147483647 h 1294"/>
              <a:gd name="T10" fmla="*/ 2147483647 w 755"/>
              <a:gd name="T11" fmla="*/ 2147483647 h 1294"/>
              <a:gd name="T12" fmla="*/ 2147483647 w 755"/>
              <a:gd name="T13" fmla="*/ 2147483647 h 1294"/>
              <a:gd name="T14" fmla="*/ 2147483647 w 755"/>
              <a:gd name="T15" fmla="*/ 2147483647 h 1294"/>
              <a:gd name="T16" fmla="*/ 2147483647 w 755"/>
              <a:gd name="T17" fmla="*/ 2147483647 h 1294"/>
              <a:gd name="T18" fmla="*/ 2147483647 w 755"/>
              <a:gd name="T19" fmla="*/ 2147483647 h 1294"/>
              <a:gd name="T20" fmla="*/ 2147483647 w 755"/>
              <a:gd name="T21" fmla="*/ 2147483647 h 1294"/>
              <a:gd name="T22" fmla="*/ 2147483647 w 755"/>
              <a:gd name="T23" fmla="*/ 2147483647 h 1294"/>
              <a:gd name="T24" fmla="*/ 2147483647 w 755"/>
              <a:gd name="T25" fmla="*/ 2147483647 h 1294"/>
              <a:gd name="T26" fmla="*/ 2147483647 w 755"/>
              <a:gd name="T27" fmla="*/ 2147483647 h 1294"/>
              <a:gd name="T28" fmla="*/ 2147483647 w 755"/>
              <a:gd name="T29" fmla="*/ 2147483647 h 1294"/>
              <a:gd name="T30" fmla="*/ 2147483647 w 755"/>
              <a:gd name="T31" fmla="*/ 2147483647 h 1294"/>
              <a:gd name="T32" fmla="*/ 2147483647 w 755"/>
              <a:gd name="T33" fmla="*/ 2147483647 h 1294"/>
              <a:gd name="T34" fmla="*/ 2147483647 w 755"/>
              <a:gd name="T35" fmla="*/ 2147483647 h 1294"/>
              <a:gd name="T36" fmla="*/ 2147483647 w 755"/>
              <a:gd name="T37" fmla="*/ 2147483647 h 1294"/>
              <a:gd name="T38" fmla="*/ 2147483647 w 755"/>
              <a:gd name="T39" fmla="*/ 2147483647 h 1294"/>
              <a:gd name="T40" fmla="*/ 2147483647 w 755"/>
              <a:gd name="T41" fmla="*/ 2147483647 h 1294"/>
              <a:gd name="T42" fmla="*/ 2147483647 w 755"/>
              <a:gd name="T43" fmla="*/ 2147483647 h 1294"/>
              <a:gd name="T44" fmla="*/ 2147483647 w 755"/>
              <a:gd name="T45" fmla="*/ 2147483647 h 1294"/>
              <a:gd name="T46" fmla="*/ 2147483647 w 755"/>
              <a:gd name="T47" fmla="*/ 2147483647 h 1294"/>
              <a:gd name="T48" fmla="*/ 2147483647 w 755"/>
              <a:gd name="T49" fmla="*/ 2147483647 h 1294"/>
              <a:gd name="T50" fmla="*/ 2147483647 w 755"/>
              <a:gd name="T51" fmla="*/ 2147483647 h 1294"/>
              <a:gd name="T52" fmla="*/ 2147483647 w 755"/>
              <a:gd name="T53" fmla="*/ 2147483647 h 1294"/>
              <a:gd name="T54" fmla="*/ 2147483647 w 755"/>
              <a:gd name="T55" fmla="*/ 2147483647 h 1294"/>
              <a:gd name="T56" fmla="*/ 2147483647 w 755"/>
              <a:gd name="T57" fmla="*/ 2147483647 h 1294"/>
              <a:gd name="T58" fmla="*/ 2147483647 w 755"/>
              <a:gd name="T59" fmla="*/ 2147483647 h 1294"/>
              <a:gd name="T60" fmla="*/ 2147483647 w 755"/>
              <a:gd name="T61" fmla="*/ 2147483647 h 1294"/>
              <a:gd name="T62" fmla="*/ 2147483647 w 755"/>
              <a:gd name="T63" fmla="*/ 2147483647 h 1294"/>
              <a:gd name="T64" fmla="*/ 2147483647 w 755"/>
              <a:gd name="T65" fmla="*/ 2147483647 h 1294"/>
              <a:gd name="T66" fmla="*/ 2147483647 w 755"/>
              <a:gd name="T67" fmla="*/ 2147483647 h 1294"/>
              <a:gd name="T68" fmla="*/ 2147483647 w 755"/>
              <a:gd name="T69" fmla="*/ 2147483647 h 1294"/>
              <a:gd name="T70" fmla="*/ 2147483647 w 755"/>
              <a:gd name="T71" fmla="*/ 2147483647 h 1294"/>
              <a:gd name="T72" fmla="*/ 2147483647 w 755"/>
              <a:gd name="T73" fmla="*/ 2147483647 h 1294"/>
              <a:gd name="T74" fmla="*/ 2147483647 w 755"/>
              <a:gd name="T75" fmla="*/ 2147483647 h 1294"/>
              <a:gd name="T76" fmla="*/ 2147483647 w 755"/>
              <a:gd name="T77" fmla="*/ 2147483647 h 1294"/>
              <a:gd name="T78" fmla="*/ 2147483647 w 755"/>
              <a:gd name="T79" fmla="*/ 2147483647 h 1294"/>
              <a:gd name="T80" fmla="*/ 2147483647 w 755"/>
              <a:gd name="T81" fmla="*/ 2147483647 h 1294"/>
              <a:gd name="T82" fmla="*/ 2147483647 w 755"/>
              <a:gd name="T83" fmla="*/ 2147483647 h 1294"/>
              <a:gd name="T84" fmla="*/ 2147483647 w 755"/>
              <a:gd name="T85" fmla="*/ 2147483647 h 1294"/>
              <a:gd name="T86" fmla="*/ 2147483647 w 755"/>
              <a:gd name="T87" fmla="*/ 2147483647 h 1294"/>
              <a:gd name="T88" fmla="*/ 2147483647 w 755"/>
              <a:gd name="T89" fmla="*/ 2147483647 h 1294"/>
              <a:gd name="T90" fmla="*/ 2147483647 w 755"/>
              <a:gd name="T91" fmla="*/ 2147483647 h 1294"/>
              <a:gd name="T92" fmla="*/ 2147483647 w 755"/>
              <a:gd name="T93" fmla="*/ 2147483647 h 1294"/>
              <a:gd name="T94" fmla="*/ 2147483647 w 755"/>
              <a:gd name="T95" fmla="*/ 2147483647 h 1294"/>
              <a:gd name="T96" fmla="*/ 2147483647 w 755"/>
              <a:gd name="T97" fmla="*/ 0 h 1294"/>
              <a:gd name="T98" fmla="*/ 2147483647 w 755"/>
              <a:gd name="T99" fmla="*/ 2147483647 h 1294"/>
              <a:gd name="T100" fmla="*/ 2147483647 w 755"/>
              <a:gd name="T101" fmla="*/ 2147483647 h 1294"/>
              <a:gd name="T102" fmla="*/ 0 w 755"/>
              <a:gd name="T103" fmla="*/ 2147483647 h 1294"/>
              <a:gd name="T104" fmla="*/ 2147483647 w 755"/>
              <a:gd name="T105" fmla="*/ 2147483647 h 12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5"/>
              <a:gd name="T160" fmla="*/ 0 h 1294"/>
              <a:gd name="T161" fmla="*/ 755 w 755"/>
              <a:gd name="T162" fmla="*/ 1294 h 12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5" h="1294">
                <a:moveTo>
                  <a:pt x="17" y="234"/>
                </a:moveTo>
                <a:lnTo>
                  <a:pt x="26" y="261"/>
                </a:lnTo>
                <a:lnTo>
                  <a:pt x="4" y="363"/>
                </a:lnTo>
                <a:lnTo>
                  <a:pt x="18" y="392"/>
                </a:lnTo>
                <a:lnTo>
                  <a:pt x="78" y="526"/>
                </a:lnTo>
                <a:lnTo>
                  <a:pt x="84" y="523"/>
                </a:lnTo>
                <a:lnTo>
                  <a:pt x="87" y="493"/>
                </a:lnTo>
                <a:lnTo>
                  <a:pt x="97" y="489"/>
                </a:lnTo>
                <a:lnTo>
                  <a:pt x="107" y="497"/>
                </a:lnTo>
                <a:lnTo>
                  <a:pt x="89" y="513"/>
                </a:lnTo>
                <a:lnTo>
                  <a:pt x="96" y="524"/>
                </a:lnTo>
                <a:lnTo>
                  <a:pt x="112" y="581"/>
                </a:lnTo>
                <a:lnTo>
                  <a:pt x="102" y="578"/>
                </a:lnTo>
                <a:lnTo>
                  <a:pt x="81" y="556"/>
                </a:lnTo>
                <a:lnTo>
                  <a:pt x="87" y="533"/>
                </a:lnTo>
                <a:lnTo>
                  <a:pt x="77" y="535"/>
                </a:lnTo>
                <a:lnTo>
                  <a:pt x="65" y="558"/>
                </a:lnTo>
                <a:lnTo>
                  <a:pt x="69" y="611"/>
                </a:lnTo>
                <a:lnTo>
                  <a:pt x="81" y="634"/>
                </a:lnTo>
                <a:lnTo>
                  <a:pt x="108" y="655"/>
                </a:lnTo>
                <a:lnTo>
                  <a:pt x="100" y="681"/>
                </a:lnTo>
                <a:lnTo>
                  <a:pt x="84" y="685"/>
                </a:lnTo>
                <a:lnTo>
                  <a:pt x="81" y="719"/>
                </a:lnTo>
                <a:lnTo>
                  <a:pt x="118" y="796"/>
                </a:lnTo>
                <a:lnTo>
                  <a:pt x="148" y="843"/>
                </a:lnTo>
                <a:lnTo>
                  <a:pt x="143" y="872"/>
                </a:lnTo>
                <a:lnTo>
                  <a:pt x="161" y="891"/>
                </a:lnTo>
                <a:lnTo>
                  <a:pt x="154" y="909"/>
                </a:lnTo>
                <a:lnTo>
                  <a:pt x="143" y="954"/>
                </a:lnTo>
                <a:lnTo>
                  <a:pt x="156" y="970"/>
                </a:lnTo>
                <a:lnTo>
                  <a:pt x="248" y="1002"/>
                </a:lnTo>
                <a:lnTo>
                  <a:pt x="286" y="1053"/>
                </a:lnTo>
                <a:lnTo>
                  <a:pt x="329" y="1071"/>
                </a:lnTo>
                <a:lnTo>
                  <a:pt x="330" y="1101"/>
                </a:lnTo>
                <a:lnTo>
                  <a:pt x="359" y="1109"/>
                </a:lnTo>
                <a:lnTo>
                  <a:pt x="398" y="1161"/>
                </a:lnTo>
                <a:lnTo>
                  <a:pt x="419" y="1206"/>
                </a:lnTo>
                <a:lnTo>
                  <a:pt x="420" y="1276"/>
                </a:lnTo>
                <a:lnTo>
                  <a:pt x="688" y="1293"/>
                </a:lnTo>
                <a:lnTo>
                  <a:pt x="672" y="1264"/>
                </a:lnTo>
                <a:lnTo>
                  <a:pt x="680" y="1223"/>
                </a:lnTo>
                <a:lnTo>
                  <a:pt x="723" y="1152"/>
                </a:lnTo>
                <a:lnTo>
                  <a:pt x="754" y="1132"/>
                </a:lnTo>
                <a:lnTo>
                  <a:pt x="735" y="1107"/>
                </a:lnTo>
                <a:lnTo>
                  <a:pt x="724" y="1037"/>
                </a:lnTo>
                <a:lnTo>
                  <a:pt x="366" y="498"/>
                </a:lnTo>
                <a:lnTo>
                  <a:pt x="339" y="444"/>
                </a:lnTo>
                <a:lnTo>
                  <a:pt x="428" y="100"/>
                </a:lnTo>
                <a:lnTo>
                  <a:pt x="72" y="0"/>
                </a:lnTo>
                <a:lnTo>
                  <a:pt x="62" y="19"/>
                </a:lnTo>
                <a:lnTo>
                  <a:pt x="65" y="64"/>
                </a:lnTo>
                <a:lnTo>
                  <a:pt x="0" y="172"/>
                </a:lnTo>
                <a:lnTo>
                  <a:pt x="17" y="23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5919788" y="5400835"/>
            <a:ext cx="1219200" cy="1039813"/>
          </a:xfrm>
          <a:custGeom>
            <a:avLst/>
            <a:gdLst>
              <a:gd name="T0" fmla="*/ 0 w 865"/>
              <a:gd name="T1" fmla="*/ 2147483647 h 655"/>
              <a:gd name="T2" fmla="*/ 2147483647 w 865"/>
              <a:gd name="T3" fmla="*/ 2147483647 h 655"/>
              <a:gd name="T4" fmla="*/ 2147483647 w 865"/>
              <a:gd name="T5" fmla="*/ 2147483647 h 655"/>
              <a:gd name="T6" fmla="*/ 2147483647 w 865"/>
              <a:gd name="T7" fmla="*/ 2147483647 h 655"/>
              <a:gd name="T8" fmla="*/ 2147483647 w 865"/>
              <a:gd name="T9" fmla="*/ 2147483647 h 655"/>
              <a:gd name="T10" fmla="*/ 2147483647 w 865"/>
              <a:gd name="T11" fmla="*/ 2147483647 h 655"/>
              <a:gd name="T12" fmla="*/ 2147483647 w 865"/>
              <a:gd name="T13" fmla="*/ 2147483647 h 655"/>
              <a:gd name="T14" fmla="*/ 2147483647 w 865"/>
              <a:gd name="T15" fmla="*/ 2147483647 h 655"/>
              <a:gd name="T16" fmla="*/ 2147483647 w 865"/>
              <a:gd name="T17" fmla="*/ 2147483647 h 655"/>
              <a:gd name="T18" fmla="*/ 2147483647 w 865"/>
              <a:gd name="T19" fmla="*/ 2147483647 h 655"/>
              <a:gd name="T20" fmla="*/ 2147483647 w 865"/>
              <a:gd name="T21" fmla="*/ 2147483647 h 655"/>
              <a:gd name="T22" fmla="*/ 2147483647 w 865"/>
              <a:gd name="T23" fmla="*/ 2147483647 h 655"/>
              <a:gd name="T24" fmla="*/ 2147483647 w 865"/>
              <a:gd name="T25" fmla="*/ 2147483647 h 655"/>
              <a:gd name="T26" fmla="*/ 2147483647 w 865"/>
              <a:gd name="T27" fmla="*/ 2147483647 h 655"/>
              <a:gd name="T28" fmla="*/ 2147483647 w 865"/>
              <a:gd name="T29" fmla="*/ 2147483647 h 655"/>
              <a:gd name="T30" fmla="*/ 2147483647 w 865"/>
              <a:gd name="T31" fmla="*/ 2147483647 h 655"/>
              <a:gd name="T32" fmla="*/ 2147483647 w 865"/>
              <a:gd name="T33" fmla="*/ 2147483647 h 655"/>
              <a:gd name="T34" fmla="*/ 2147483647 w 865"/>
              <a:gd name="T35" fmla="*/ 2147483647 h 655"/>
              <a:gd name="T36" fmla="*/ 2147483647 w 865"/>
              <a:gd name="T37" fmla="*/ 2147483647 h 655"/>
              <a:gd name="T38" fmla="*/ 2147483647 w 865"/>
              <a:gd name="T39" fmla="*/ 2147483647 h 655"/>
              <a:gd name="T40" fmla="*/ 2147483647 w 865"/>
              <a:gd name="T41" fmla="*/ 2147483647 h 655"/>
              <a:gd name="T42" fmla="*/ 2147483647 w 865"/>
              <a:gd name="T43" fmla="*/ 2147483647 h 655"/>
              <a:gd name="T44" fmla="*/ 2147483647 w 865"/>
              <a:gd name="T45" fmla="*/ 2147483647 h 655"/>
              <a:gd name="T46" fmla="*/ 2147483647 w 865"/>
              <a:gd name="T47" fmla="*/ 2147483647 h 655"/>
              <a:gd name="T48" fmla="*/ 2147483647 w 865"/>
              <a:gd name="T49" fmla="*/ 2147483647 h 655"/>
              <a:gd name="T50" fmla="*/ 2147483647 w 865"/>
              <a:gd name="T51" fmla="*/ 2147483647 h 655"/>
              <a:gd name="T52" fmla="*/ 2147483647 w 865"/>
              <a:gd name="T53" fmla="*/ 2147483647 h 655"/>
              <a:gd name="T54" fmla="*/ 2147483647 w 865"/>
              <a:gd name="T55" fmla="*/ 2147483647 h 655"/>
              <a:gd name="T56" fmla="*/ 2147483647 w 865"/>
              <a:gd name="T57" fmla="*/ 2147483647 h 655"/>
              <a:gd name="T58" fmla="*/ 2147483647 w 865"/>
              <a:gd name="T59" fmla="*/ 2147483647 h 655"/>
              <a:gd name="T60" fmla="*/ 2147483647 w 865"/>
              <a:gd name="T61" fmla="*/ 2147483647 h 655"/>
              <a:gd name="T62" fmla="*/ 2147483647 w 865"/>
              <a:gd name="T63" fmla="*/ 2147483647 h 655"/>
              <a:gd name="T64" fmla="*/ 2147483647 w 865"/>
              <a:gd name="T65" fmla="*/ 2147483647 h 655"/>
              <a:gd name="T66" fmla="*/ 2147483647 w 865"/>
              <a:gd name="T67" fmla="*/ 2147483647 h 655"/>
              <a:gd name="T68" fmla="*/ 2147483647 w 865"/>
              <a:gd name="T69" fmla="*/ 2147483647 h 655"/>
              <a:gd name="T70" fmla="*/ 2147483647 w 865"/>
              <a:gd name="T71" fmla="*/ 2147483647 h 655"/>
              <a:gd name="T72" fmla="*/ 2147483647 w 865"/>
              <a:gd name="T73" fmla="*/ 2147483647 h 655"/>
              <a:gd name="T74" fmla="*/ 2147483647 w 865"/>
              <a:gd name="T75" fmla="*/ 2147483647 h 655"/>
              <a:gd name="T76" fmla="*/ 2147483647 w 865"/>
              <a:gd name="T77" fmla="*/ 2147483647 h 655"/>
              <a:gd name="T78" fmla="*/ 2147483647 w 865"/>
              <a:gd name="T79" fmla="*/ 2147483647 h 655"/>
              <a:gd name="T80" fmla="*/ 2147483647 w 865"/>
              <a:gd name="T81" fmla="*/ 2147483647 h 655"/>
              <a:gd name="T82" fmla="*/ 2147483647 w 865"/>
              <a:gd name="T83" fmla="*/ 2147483647 h 655"/>
              <a:gd name="T84" fmla="*/ 2147483647 w 865"/>
              <a:gd name="T85" fmla="*/ 2147483647 h 655"/>
              <a:gd name="T86" fmla="*/ 2147483647 w 865"/>
              <a:gd name="T87" fmla="*/ 2147483647 h 655"/>
              <a:gd name="T88" fmla="*/ 2147483647 w 865"/>
              <a:gd name="T89" fmla="*/ 2147483647 h 655"/>
              <a:gd name="T90" fmla="*/ 2147483647 w 865"/>
              <a:gd name="T91" fmla="*/ 2147483647 h 655"/>
              <a:gd name="T92" fmla="*/ 2147483647 w 865"/>
              <a:gd name="T93" fmla="*/ 2147483647 h 655"/>
              <a:gd name="T94" fmla="*/ 2147483647 w 865"/>
              <a:gd name="T95" fmla="*/ 2147483647 h 655"/>
              <a:gd name="T96" fmla="*/ 2147483647 w 865"/>
              <a:gd name="T97" fmla="*/ 2147483647 h 655"/>
              <a:gd name="T98" fmla="*/ 2147483647 w 865"/>
              <a:gd name="T99" fmla="*/ 2147483647 h 655"/>
              <a:gd name="T100" fmla="*/ 2147483647 w 865"/>
              <a:gd name="T101" fmla="*/ 2147483647 h 655"/>
              <a:gd name="T102" fmla="*/ 2147483647 w 865"/>
              <a:gd name="T103" fmla="*/ 2147483647 h 655"/>
              <a:gd name="T104" fmla="*/ 2147483647 w 865"/>
              <a:gd name="T105" fmla="*/ 2147483647 h 655"/>
              <a:gd name="T106" fmla="*/ 2147483647 w 865"/>
              <a:gd name="T107" fmla="*/ 2147483647 h 655"/>
              <a:gd name="T108" fmla="*/ 2147483647 w 865"/>
              <a:gd name="T109" fmla="*/ 2147483647 h 65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865"/>
              <a:gd name="T166" fmla="*/ 0 h 655"/>
              <a:gd name="T167" fmla="*/ 865 w 865"/>
              <a:gd name="T168" fmla="*/ 655 h 65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865" h="655">
                <a:moveTo>
                  <a:pt x="2" y="43"/>
                </a:moveTo>
                <a:lnTo>
                  <a:pt x="0" y="61"/>
                </a:lnTo>
                <a:lnTo>
                  <a:pt x="26" y="84"/>
                </a:lnTo>
                <a:lnTo>
                  <a:pt x="21" y="99"/>
                </a:lnTo>
                <a:lnTo>
                  <a:pt x="28" y="108"/>
                </a:lnTo>
                <a:lnTo>
                  <a:pt x="19" y="125"/>
                </a:lnTo>
                <a:lnTo>
                  <a:pt x="37" y="117"/>
                </a:lnTo>
                <a:lnTo>
                  <a:pt x="48" y="105"/>
                </a:lnTo>
                <a:lnTo>
                  <a:pt x="47" y="92"/>
                </a:lnTo>
                <a:lnTo>
                  <a:pt x="57" y="100"/>
                </a:lnTo>
                <a:lnTo>
                  <a:pt x="64" y="89"/>
                </a:lnTo>
                <a:lnTo>
                  <a:pt x="72" y="99"/>
                </a:lnTo>
                <a:lnTo>
                  <a:pt x="52" y="114"/>
                </a:lnTo>
                <a:lnTo>
                  <a:pt x="108" y="101"/>
                </a:lnTo>
                <a:lnTo>
                  <a:pt x="119" y="89"/>
                </a:lnTo>
                <a:lnTo>
                  <a:pt x="127" y="94"/>
                </a:lnTo>
                <a:lnTo>
                  <a:pt x="148" y="89"/>
                </a:lnTo>
                <a:lnTo>
                  <a:pt x="158" y="96"/>
                </a:lnTo>
                <a:lnTo>
                  <a:pt x="120" y="100"/>
                </a:lnTo>
                <a:lnTo>
                  <a:pt x="132" y="104"/>
                </a:lnTo>
                <a:lnTo>
                  <a:pt x="175" y="114"/>
                </a:lnTo>
                <a:lnTo>
                  <a:pt x="201" y="128"/>
                </a:lnTo>
                <a:lnTo>
                  <a:pt x="193" y="107"/>
                </a:lnTo>
                <a:lnTo>
                  <a:pt x="207" y="123"/>
                </a:lnTo>
                <a:lnTo>
                  <a:pt x="225" y="126"/>
                </a:lnTo>
                <a:lnTo>
                  <a:pt x="209" y="131"/>
                </a:lnTo>
                <a:lnTo>
                  <a:pt x="238" y="147"/>
                </a:lnTo>
                <a:lnTo>
                  <a:pt x="250" y="160"/>
                </a:lnTo>
                <a:lnTo>
                  <a:pt x="249" y="174"/>
                </a:lnTo>
                <a:lnTo>
                  <a:pt x="237" y="156"/>
                </a:lnTo>
                <a:lnTo>
                  <a:pt x="244" y="179"/>
                </a:lnTo>
                <a:lnTo>
                  <a:pt x="267" y="170"/>
                </a:lnTo>
                <a:lnTo>
                  <a:pt x="282" y="169"/>
                </a:lnTo>
                <a:lnTo>
                  <a:pt x="292" y="159"/>
                </a:lnTo>
                <a:lnTo>
                  <a:pt x="296" y="165"/>
                </a:lnTo>
                <a:lnTo>
                  <a:pt x="328" y="142"/>
                </a:lnTo>
                <a:lnTo>
                  <a:pt x="348" y="141"/>
                </a:lnTo>
                <a:lnTo>
                  <a:pt x="341" y="133"/>
                </a:lnTo>
                <a:lnTo>
                  <a:pt x="354" y="115"/>
                </a:lnTo>
                <a:lnTo>
                  <a:pt x="384" y="114"/>
                </a:lnTo>
                <a:lnTo>
                  <a:pt x="416" y="129"/>
                </a:lnTo>
                <a:lnTo>
                  <a:pt x="435" y="152"/>
                </a:lnTo>
                <a:lnTo>
                  <a:pt x="451" y="157"/>
                </a:lnTo>
                <a:lnTo>
                  <a:pt x="454" y="174"/>
                </a:lnTo>
                <a:lnTo>
                  <a:pt x="475" y="184"/>
                </a:lnTo>
                <a:lnTo>
                  <a:pt x="483" y="197"/>
                </a:lnTo>
                <a:lnTo>
                  <a:pt x="494" y="207"/>
                </a:lnTo>
                <a:lnTo>
                  <a:pt x="521" y="208"/>
                </a:lnTo>
                <a:lnTo>
                  <a:pt x="532" y="226"/>
                </a:lnTo>
                <a:lnTo>
                  <a:pt x="546" y="261"/>
                </a:lnTo>
                <a:lnTo>
                  <a:pt x="538" y="326"/>
                </a:lnTo>
                <a:lnTo>
                  <a:pt x="540" y="365"/>
                </a:lnTo>
                <a:lnTo>
                  <a:pt x="557" y="377"/>
                </a:lnTo>
                <a:lnTo>
                  <a:pt x="560" y="359"/>
                </a:lnTo>
                <a:lnTo>
                  <a:pt x="549" y="353"/>
                </a:lnTo>
                <a:lnTo>
                  <a:pt x="551" y="339"/>
                </a:lnTo>
                <a:lnTo>
                  <a:pt x="556" y="343"/>
                </a:lnTo>
                <a:lnTo>
                  <a:pt x="568" y="347"/>
                </a:lnTo>
                <a:lnTo>
                  <a:pt x="572" y="360"/>
                </a:lnTo>
                <a:lnTo>
                  <a:pt x="579" y="346"/>
                </a:lnTo>
                <a:lnTo>
                  <a:pt x="586" y="358"/>
                </a:lnTo>
                <a:lnTo>
                  <a:pt x="563" y="400"/>
                </a:lnTo>
                <a:lnTo>
                  <a:pt x="562" y="407"/>
                </a:lnTo>
                <a:lnTo>
                  <a:pt x="576" y="414"/>
                </a:lnTo>
                <a:lnTo>
                  <a:pt x="589" y="448"/>
                </a:lnTo>
                <a:lnTo>
                  <a:pt x="605" y="464"/>
                </a:lnTo>
                <a:lnTo>
                  <a:pt x="615" y="477"/>
                </a:lnTo>
                <a:lnTo>
                  <a:pt x="627" y="477"/>
                </a:lnTo>
                <a:lnTo>
                  <a:pt x="614" y="457"/>
                </a:lnTo>
                <a:lnTo>
                  <a:pt x="624" y="460"/>
                </a:lnTo>
                <a:lnTo>
                  <a:pt x="638" y="457"/>
                </a:lnTo>
                <a:lnTo>
                  <a:pt x="631" y="464"/>
                </a:lnTo>
                <a:lnTo>
                  <a:pt x="637" y="482"/>
                </a:lnTo>
                <a:lnTo>
                  <a:pt x="643" y="505"/>
                </a:lnTo>
                <a:lnTo>
                  <a:pt x="663" y="514"/>
                </a:lnTo>
                <a:lnTo>
                  <a:pt x="668" y="529"/>
                </a:lnTo>
                <a:lnTo>
                  <a:pt x="687" y="573"/>
                </a:lnTo>
                <a:lnTo>
                  <a:pt x="709" y="573"/>
                </a:lnTo>
                <a:lnTo>
                  <a:pt x="729" y="584"/>
                </a:lnTo>
                <a:lnTo>
                  <a:pt x="761" y="627"/>
                </a:lnTo>
                <a:lnTo>
                  <a:pt x="787" y="631"/>
                </a:lnTo>
                <a:lnTo>
                  <a:pt x="787" y="640"/>
                </a:lnTo>
                <a:lnTo>
                  <a:pt x="781" y="645"/>
                </a:lnTo>
                <a:lnTo>
                  <a:pt x="761" y="636"/>
                </a:lnTo>
                <a:lnTo>
                  <a:pt x="767" y="654"/>
                </a:lnTo>
                <a:lnTo>
                  <a:pt x="792" y="647"/>
                </a:lnTo>
                <a:lnTo>
                  <a:pt x="813" y="647"/>
                </a:lnTo>
                <a:lnTo>
                  <a:pt x="823" y="636"/>
                </a:lnTo>
                <a:lnTo>
                  <a:pt x="841" y="634"/>
                </a:lnTo>
                <a:lnTo>
                  <a:pt x="851" y="616"/>
                </a:lnTo>
                <a:lnTo>
                  <a:pt x="847" y="589"/>
                </a:lnTo>
                <a:lnTo>
                  <a:pt x="856" y="560"/>
                </a:lnTo>
                <a:lnTo>
                  <a:pt x="864" y="563"/>
                </a:lnTo>
                <a:lnTo>
                  <a:pt x="857" y="457"/>
                </a:lnTo>
                <a:lnTo>
                  <a:pt x="847" y="426"/>
                </a:lnTo>
                <a:lnTo>
                  <a:pt x="754" y="274"/>
                </a:lnTo>
                <a:lnTo>
                  <a:pt x="731" y="225"/>
                </a:lnTo>
                <a:lnTo>
                  <a:pt x="741" y="225"/>
                </a:lnTo>
                <a:lnTo>
                  <a:pt x="680" y="128"/>
                </a:lnTo>
                <a:lnTo>
                  <a:pt x="638" y="26"/>
                </a:lnTo>
                <a:lnTo>
                  <a:pt x="636" y="9"/>
                </a:lnTo>
                <a:lnTo>
                  <a:pt x="624" y="6"/>
                </a:lnTo>
                <a:lnTo>
                  <a:pt x="584" y="0"/>
                </a:lnTo>
                <a:lnTo>
                  <a:pt x="573" y="12"/>
                </a:lnTo>
                <a:lnTo>
                  <a:pt x="580" y="56"/>
                </a:lnTo>
                <a:lnTo>
                  <a:pt x="563" y="55"/>
                </a:lnTo>
                <a:lnTo>
                  <a:pt x="560" y="34"/>
                </a:lnTo>
                <a:lnTo>
                  <a:pt x="286" y="51"/>
                </a:lnTo>
                <a:lnTo>
                  <a:pt x="267" y="19"/>
                </a:lnTo>
                <a:lnTo>
                  <a:pt x="2" y="43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6604000" y="6780213"/>
            <a:ext cx="61913" cy="47625"/>
          </a:xfrm>
          <a:custGeom>
            <a:avLst/>
            <a:gdLst>
              <a:gd name="T0" fmla="*/ 0 w 44"/>
              <a:gd name="T1" fmla="*/ 2147483647 h 30"/>
              <a:gd name="T2" fmla="*/ 2147483647 w 44"/>
              <a:gd name="T3" fmla="*/ 2147483647 h 30"/>
              <a:gd name="T4" fmla="*/ 2147483647 w 44"/>
              <a:gd name="T5" fmla="*/ 2147483647 h 30"/>
              <a:gd name="T6" fmla="*/ 2147483647 w 44"/>
              <a:gd name="T7" fmla="*/ 0 h 30"/>
              <a:gd name="T8" fmla="*/ 2147483647 w 44"/>
              <a:gd name="T9" fmla="*/ 2147483647 h 30"/>
              <a:gd name="T10" fmla="*/ 2147483647 w 44"/>
              <a:gd name="T11" fmla="*/ 2147483647 h 30"/>
              <a:gd name="T12" fmla="*/ 2147483647 w 44"/>
              <a:gd name="T13" fmla="*/ 2147483647 h 30"/>
              <a:gd name="T14" fmla="*/ 2147483647 w 44"/>
              <a:gd name="T15" fmla="*/ 2147483647 h 30"/>
              <a:gd name="T16" fmla="*/ 0 w 44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"/>
              <a:gd name="T28" fmla="*/ 0 h 30"/>
              <a:gd name="T29" fmla="*/ 44 w 44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" h="30">
                <a:moveTo>
                  <a:pt x="0" y="29"/>
                </a:moveTo>
                <a:lnTo>
                  <a:pt x="3" y="13"/>
                </a:lnTo>
                <a:lnTo>
                  <a:pt x="17" y="10"/>
                </a:lnTo>
                <a:lnTo>
                  <a:pt x="20" y="0"/>
                </a:lnTo>
                <a:lnTo>
                  <a:pt x="43" y="11"/>
                </a:lnTo>
                <a:lnTo>
                  <a:pt x="20" y="20"/>
                </a:lnTo>
                <a:lnTo>
                  <a:pt x="9" y="16"/>
                </a:lnTo>
                <a:lnTo>
                  <a:pt x="12" y="24"/>
                </a:lnTo>
                <a:lnTo>
                  <a:pt x="0" y="29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6688138" y="6751638"/>
            <a:ext cx="52387" cy="38100"/>
          </a:xfrm>
          <a:custGeom>
            <a:avLst/>
            <a:gdLst>
              <a:gd name="T0" fmla="*/ 0 w 36"/>
              <a:gd name="T1" fmla="*/ 2147483647 h 24"/>
              <a:gd name="T2" fmla="*/ 2147483647 w 36"/>
              <a:gd name="T3" fmla="*/ 2147483647 h 24"/>
              <a:gd name="T4" fmla="*/ 2147483647 w 36"/>
              <a:gd name="T5" fmla="*/ 0 h 24"/>
              <a:gd name="T6" fmla="*/ 2147483647 w 36"/>
              <a:gd name="T7" fmla="*/ 2147483647 h 24"/>
              <a:gd name="T8" fmla="*/ 0 w 36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4"/>
              <a:gd name="T17" fmla="*/ 36 w 36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4">
                <a:moveTo>
                  <a:pt x="0" y="21"/>
                </a:moveTo>
                <a:lnTo>
                  <a:pt x="6" y="23"/>
                </a:lnTo>
                <a:lnTo>
                  <a:pt x="35" y="0"/>
                </a:lnTo>
                <a:lnTo>
                  <a:pt x="9" y="16"/>
                </a:lnTo>
                <a:lnTo>
                  <a:pt x="0" y="21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5" name="Freeform 11"/>
          <p:cNvSpPr>
            <a:spLocks/>
          </p:cNvSpPr>
          <p:nvPr/>
        </p:nvSpPr>
        <p:spPr bwMode="auto">
          <a:xfrm>
            <a:off x="7099300" y="6383338"/>
            <a:ext cx="36513" cy="74612"/>
          </a:xfrm>
          <a:custGeom>
            <a:avLst/>
            <a:gdLst>
              <a:gd name="T0" fmla="*/ 0 w 26"/>
              <a:gd name="T1" fmla="*/ 2147483647 h 47"/>
              <a:gd name="T2" fmla="*/ 2147483647 w 26"/>
              <a:gd name="T3" fmla="*/ 2147483647 h 47"/>
              <a:gd name="T4" fmla="*/ 2147483647 w 26"/>
              <a:gd name="T5" fmla="*/ 0 h 47"/>
              <a:gd name="T6" fmla="*/ 2147483647 w 26"/>
              <a:gd name="T7" fmla="*/ 2147483647 h 47"/>
              <a:gd name="T8" fmla="*/ 0 w 26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47"/>
              <a:gd name="T17" fmla="*/ 26 w 2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47">
                <a:moveTo>
                  <a:pt x="0" y="46"/>
                </a:moveTo>
                <a:lnTo>
                  <a:pt x="12" y="31"/>
                </a:lnTo>
                <a:lnTo>
                  <a:pt x="25" y="0"/>
                </a:lnTo>
                <a:lnTo>
                  <a:pt x="17" y="14"/>
                </a:lnTo>
                <a:lnTo>
                  <a:pt x="0" y="46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6" name="Freeform 12"/>
          <p:cNvSpPr>
            <a:spLocks/>
          </p:cNvSpPr>
          <p:nvPr/>
        </p:nvSpPr>
        <p:spPr bwMode="auto">
          <a:xfrm>
            <a:off x="6135624" y="4645152"/>
            <a:ext cx="730250" cy="854075"/>
          </a:xfrm>
          <a:custGeom>
            <a:avLst/>
            <a:gdLst>
              <a:gd name="T0" fmla="*/ 0 w 518"/>
              <a:gd name="T1" fmla="*/ 2147483647 h 538"/>
              <a:gd name="T2" fmla="*/ 2147483647 w 518"/>
              <a:gd name="T3" fmla="*/ 2147483647 h 538"/>
              <a:gd name="T4" fmla="*/ 2147483647 w 518"/>
              <a:gd name="T5" fmla="*/ 2147483647 h 538"/>
              <a:gd name="T6" fmla="*/ 2147483647 w 518"/>
              <a:gd name="T7" fmla="*/ 2147483647 h 538"/>
              <a:gd name="T8" fmla="*/ 2147483647 w 518"/>
              <a:gd name="T9" fmla="*/ 2147483647 h 538"/>
              <a:gd name="T10" fmla="*/ 2147483647 w 518"/>
              <a:gd name="T11" fmla="*/ 2147483647 h 538"/>
              <a:gd name="T12" fmla="*/ 2147483647 w 518"/>
              <a:gd name="T13" fmla="*/ 2147483647 h 538"/>
              <a:gd name="T14" fmla="*/ 2147483647 w 518"/>
              <a:gd name="T15" fmla="*/ 2147483647 h 538"/>
              <a:gd name="T16" fmla="*/ 2147483647 w 518"/>
              <a:gd name="T17" fmla="*/ 2147483647 h 538"/>
              <a:gd name="T18" fmla="*/ 2147483647 w 518"/>
              <a:gd name="T19" fmla="*/ 2147483647 h 538"/>
              <a:gd name="T20" fmla="*/ 2147483647 w 518"/>
              <a:gd name="T21" fmla="*/ 2147483647 h 538"/>
              <a:gd name="T22" fmla="*/ 2147483647 w 518"/>
              <a:gd name="T23" fmla="*/ 2147483647 h 538"/>
              <a:gd name="T24" fmla="*/ 2147483647 w 518"/>
              <a:gd name="T25" fmla="*/ 2147483647 h 538"/>
              <a:gd name="T26" fmla="*/ 2147483647 w 518"/>
              <a:gd name="T27" fmla="*/ 2147483647 h 538"/>
              <a:gd name="T28" fmla="*/ 2147483647 w 518"/>
              <a:gd name="T29" fmla="*/ 2147483647 h 538"/>
              <a:gd name="T30" fmla="*/ 2147483647 w 518"/>
              <a:gd name="T31" fmla="*/ 2147483647 h 538"/>
              <a:gd name="T32" fmla="*/ 2147483647 w 518"/>
              <a:gd name="T33" fmla="*/ 2147483647 h 538"/>
              <a:gd name="T34" fmla="*/ 2147483647 w 518"/>
              <a:gd name="T35" fmla="*/ 2147483647 h 538"/>
              <a:gd name="T36" fmla="*/ 2147483647 w 518"/>
              <a:gd name="T37" fmla="*/ 2147483647 h 538"/>
              <a:gd name="T38" fmla="*/ 2147483647 w 518"/>
              <a:gd name="T39" fmla="*/ 2147483647 h 538"/>
              <a:gd name="T40" fmla="*/ 2147483647 w 518"/>
              <a:gd name="T41" fmla="*/ 2147483647 h 538"/>
              <a:gd name="T42" fmla="*/ 2147483647 w 518"/>
              <a:gd name="T43" fmla="*/ 2147483647 h 538"/>
              <a:gd name="T44" fmla="*/ 2147483647 w 518"/>
              <a:gd name="T45" fmla="*/ 2147483647 h 538"/>
              <a:gd name="T46" fmla="*/ 2147483647 w 518"/>
              <a:gd name="T47" fmla="*/ 2147483647 h 538"/>
              <a:gd name="T48" fmla="*/ 2147483647 w 518"/>
              <a:gd name="T49" fmla="*/ 2147483647 h 538"/>
              <a:gd name="T50" fmla="*/ 2147483647 w 518"/>
              <a:gd name="T51" fmla="*/ 2147483647 h 538"/>
              <a:gd name="T52" fmla="*/ 2147483647 w 518"/>
              <a:gd name="T53" fmla="*/ 2147483647 h 538"/>
              <a:gd name="T54" fmla="*/ 2147483647 w 518"/>
              <a:gd name="T55" fmla="*/ 2147483647 h 538"/>
              <a:gd name="T56" fmla="*/ 2147483647 w 518"/>
              <a:gd name="T57" fmla="*/ 2147483647 h 538"/>
              <a:gd name="T58" fmla="*/ 2147483647 w 518"/>
              <a:gd name="T59" fmla="*/ 2147483647 h 538"/>
              <a:gd name="T60" fmla="*/ 2147483647 w 518"/>
              <a:gd name="T61" fmla="*/ 2147483647 h 538"/>
              <a:gd name="T62" fmla="*/ 2147483647 w 518"/>
              <a:gd name="T63" fmla="*/ 2147483647 h 538"/>
              <a:gd name="T64" fmla="*/ 2147483647 w 518"/>
              <a:gd name="T65" fmla="*/ 2147483647 h 538"/>
              <a:gd name="T66" fmla="*/ 2147483647 w 518"/>
              <a:gd name="T67" fmla="*/ 2147483647 h 538"/>
              <a:gd name="T68" fmla="*/ 2147483647 w 518"/>
              <a:gd name="T69" fmla="*/ 2147483647 h 538"/>
              <a:gd name="T70" fmla="*/ 2147483647 w 518"/>
              <a:gd name="T71" fmla="*/ 2147483647 h 538"/>
              <a:gd name="T72" fmla="*/ 2147483647 w 518"/>
              <a:gd name="T73" fmla="*/ 2147483647 h 538"/>
              <a:gd name="T74" fmla="*/ 2147483647 w 518"/>
              <a:gd name="T75" fmla="*/ 2147483647 h 538"/>
              <a:gd name="T76" fmla="*/ 2147483647 w 518"/>
              <a:gd name="T77" fmla="*/ 2147483647 h 538"/>
              <a:gd name="T78" fmla="*/ 2147483647 w 518"/>
              <a:gd name="T79" fmla="*/ 2147483647 h 538"/>
              <a:gd name="T80" fmla="*/ 2147483647 w 518"/>
              <a:gd name="T81" fmla="*/ 0 h 538"/>
              <a:gd name="T82" fmla="*/ 2147483647 w 518"/>
              <a:gd name="T83" fmla="*/ 2147483647 h 538"/>
              <a:gd name="T84" fmla="*/ 0 w 518"/>
              <a:gd name="T85" fmla="*/ 2147483647 h 5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18"/>
              <a:gd name="T130" fmla="*/ 0 h 538"/>
              <a:gd name="T131" fmla="*/ 518 w 518"/>
              <a:gd name="T132" fmla="*/ 538 h 53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18" h="538">
                <a:moveTo>
                  <a:pt x="0" y="29"/>
                </a:moveTo>
                <a:lnTo>
                  <a:pt x="68" y="279"/>
                </a:lnTo>
                <a:lnTo>
                  <a:pt x="94" y="320"/>
                </a:lnTo>
                <a:lnTo>
                  <a:pt x="102" y="351"/>
                </a:lnTo>
                <a:lnTo>
                  <a:pt x="92" y="373"/>
                </a:lnTo>
                <a:lnTo>
                  <a:pt x="88" y="406"/>
                </a:lnTo>
                <a:lnTo>
                  <a:pt x="111" y="500"/>
                </a:lnTo>
                <a:lnTo>
                  <a:pt x="130" y="532"/>
                </a:lnTo>
                <a:lnTo>
                  <a:pt x="404" y="515"/>
                </a:lnTo>
                <a:lnTo>
                  <a:pt x="407" y="536"/>
                </a:lnTo>
                <a:lnTo>
                  <a:pt x="424" y="537"/>
                </a:lnTo>
                <a:lnTo>
                  <a:pt x="417" y="493"/>
                </a:lnTo>
                <a:lnTo>
                  <a:pt x="428" y="481"/>
                </a:lnTo>
                <a:lnTo>
                  <a:pt x="468" y="487"/>
                </a:lnTo>
                <a:lnTo>
                  <a:pt x="475" y="457"/>
                </a:lnTo>
                <a:lnTo>
                  <a:pt x="468" y="454"/>
                </a:lnTo>
                <a:lnTo>
                  <a:pt x="478" y="446"/>
                </a:lnTo>
                <a:lnTo>
                  <a:pt x="463" y="439"/>
                </a:lnTo>
                <a:lnTo>
                  <a:pt x="470" y="428"/>
                </a:lnTo>
                <a:lnTo>
                  <a:pt x="469" y="414"/>
                </a:lnTo>
                <a:lnTo>
                  <a:pt x="487" y="401"/>
                </a:lnTo>
                <a:lnTo>
                  <a:pt x="481" y="386"/>
                </a:lnTo>
                <a:lnTo>
                  <a:pt x="489" y="381"/>
                </a:lnTo>
                <a:lnTo>
                  <a:pt x="494" y="366"/>
                </a:lnTo>
                <a:lnTo>
                  <a:pt x="487" y="361"/>
                </a:lnTo>
                <a:lnTo>
                  <a:pt x="500" y="351"/>
                </a:lnTo>
                <a:lnTo>
                  <a:pt x="493" y="341"/>
                </a:lnTo>
                <a:lnTo>
                  <a:pt x="505" y="341"/>
                </a:lnTo>
                <a:lnTo>
                  <a:pt x="517" y="325"/>
                </a:lnTo>
                <a:lnTo>
                  <a:pt x="512" y="320"/>
                </a:lnTo>
                <a:lnTo>
                  <a:pt x="495" y="317"/>
                </a:lnTo>
                <a:lnTo>
                  <a:pt x="482" y="302"/>
                </a:lnTo>
                <a:lnTo>
                  <a:pt x="462" y="265"/>
                </a:lnTo>
                <a:lnTo>
                  <a:pt x="450" y="260"/>
                </a:lnTo>
                <a:lnTo>
                  <a:pt x="427" y="212"/>
                </a:lnTo>
                <a:lnTo>
                  <a:pt x="394" y="191"/>
                </a:lnTo>
                <a:lnTo>
                  <a:pt x="371" y="158"/>
                </a:lnTo>
                <a:lnTo>
                  <a:pt x="313" y="115"/>
                </a:lnTo>
                <a:lnTo>
                  <a:pt x="284" y="77"/>
                </a:lnTo>
                <a:lnTo>
                  <a:pt x="222" y="38"/>
                </a:lnTo>
                <a:lnTo>
                  <a:pt x="241" y="0"/>
                </a:lnTo>
                <a:lnTo>
                  <a:pt x="125" y="14"/>
                </a:lnTo>
                <a:lnTo>
                  <a:pt x="0" y="29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7" name="Freeform 13"/>
          <p:cNvSpPr>
            <a:spLocks/>
          </p:cNvSpPr>
          <p:nvPr/>
        </p:nvSpPr>
        <p:spPr bwMode="auto">
          <a:xfrm>
            <a:off x="5292725" y="3279775"/>
            <a:ext cx="528638" cy="1069975"/>
          </a:xfrm>
          <a:custGeom>
            <a:avLst/>
            <a:gdLst>
              <a:gd name="T0" fmla="*/ 0 w 375"/>
              <a:gd name="T1" fmla="*/ 2147483647 h 674"/>
              <a:gd name="T2" fmla="*/ 2147483647 w 375"/>
              <a:gd name="T3" fmla="*/ 2147483647 h 674"/>
              <a:gd name="T4" fmla="*/ 2147483647 w 375"/>
              <a:gd name="T5" fmla="*/ 2147483647 h 674"/>
              <a:gd name="T6" fmla="*/ 2147483647 w 375"/>
              <a:gd name="T7" fmla="*/ 2147483647 h 674"/>
              <a:gd name="T8" fmla="*/ 2147483647 w 375"/>
              <a:gd name="T9" fmla="*/ 2147483647 h 674"/>
              <a:gd name="T10" fmla="*/ 2147483647 w 375"/>
              <a:gd name="T11" fmla="*/ 2147483647 h 674"/>
              <a:gd name="T12" fmla="*/ 2147483647 w 375"/>
              <a:gd name="T13" fmla="*/ 2147483647 h 674"/>
              <a:gd name="T14" fmla="*/ 2147483647 w 375"/>
              <a:gd name="T15" fmla="*/ 2147483647 h 674"/>
              <a:gd name="T16" fmla="*/ 2147483647 w 375"/>
              <a:gd name="T17" fmla="*/ 2147483647 h 674"/>
              <a:gd name="T18" fmla="*/ 2147483647 w 375"/>
              <a:gd name="T19" fmla="*/ 0 h 674"/>
              <a:gd name="T20" fmla="*/ 2147483647 w 375"/>
              <a:gd name="T21" fmla="*/ 2147483647 h 674"/>
              <a:gd name="T22" fmla="*/ 2147483647 w 375"/>
              <a:gd name="T23" fmla="*/ 2147483647 h 674"/>
              <a:gd name="T24" fmla="*/ 2147483647 w 375"/>
              <a:gd name="T25" fmla="*/ 2147483647 h 674"/>
              <a:gd name="T26" fmla="*/ 2147483647 w 375"/>
              <a:gd name="T27" fmla="*/ 2147483647 h 674"/>
              <a:gd name="T28" fmla="*/ 2147483647 w 375"/>
              <a:gd name="T29" fmla="*/ 2147483647 h 674"/>
              <a:gd name="T30" fmla="*/ 2147483647 w 375"/>
              <a:gd name="T31" fmla="*/ 2147483647 h 674"/>
              <a:gd name="T32" fmla="*/ 2147483647 w 375"/>
              <a:gd name="T33" fmla="*/ 2147483647 h 674"/>
              <a:gd name="T34" fmla="*/ 2147483647 w 375"/>
              <a:gd name="T35" fmla="*/ 2147483647 h 674"/>
              <a:gd name="T36" fmla="*/ 2147483647 w 375"/>
              <a:gd name="T37" fmla="*/ 2147483647 h 674"/>
              <a:gd name="T38" fmla="*/ 2147483647 w 375"/>
              <a:gd name="T39" fmla="*/ 2147483647 h 674"/>
              <a:gd name="T40" fmla="*/ 2147483647 w 375"/>
              <a:gd name="T41" fmla="*/ 2147483647 h 674"/>
              <a:gd name="T42" fmla="*/ 2147483647 w 375"/>
              <a:gd name="T43" fmla="*/ 2147483647 h 674"/>
              <a:gd name="T44" fmla="*/ 2147483647 w 375"/>
              <a:gd name="T45" fmla="*/ 2147483647 h 674"/>
              <a:gd name="T46" fmla="*/ 2147483647 w 375"/>
              <a:gd name="T47" fmla="*/ 2147483647 h 674"/>
              <a:gd name="T48" fmla="*/ 2147483647 w 375"/>
              <a:gd name="T49" fmla="*/ 2147483647 h 674"/>
              <a:gd name="T50" fmla="*/ 2147483647 w 375"/>
              <a:gd name="T51" fmla="*/ 2147483647 h 674"/>
              <a:gd name="T52" fmla="*/ 2147483647 w 375"/>
              <a:gd name="T53" fmla="*/ 2147483647 h 674"/>
              <a:gd name="T54" fmla="*/ 2147483647 w 375"/>
              <a:gd name="T55" fmla="*/ 2147483647 h 674"/>
              <a:gd name="T56" fmla="*/ 2147483647 w 375"/>
              <a:gd name="T57" fmla="*/ 2147483647 h 674"/>
              <a:gd name="T58" fmla="*/ 2147483647 w 375"/>
              <a:gd name="T59" fmla="*/ 2147483647 h 674"/>
              <a:gd name="T60" fmla="*/ 2147483647 w 375"/>
              <a:gd name="T61" fmla="*/ 2147483647 h 674"/>
              <a:gd name="T62" fmla="*/ 2147483647 w 375"/>
              <a:gd name="T63" fmla="*/ 2147483647 h 674"/>
              <a:gd name="T64" fmla="*/ 2147483647 w 375"/>
              <a:gd name="T65" fmla="*/ 2147483647 h 674"/>
              <a:gd name="T66" fmla="*/ 2147483647 w 375"/>
              <a:gd name="T67" fmla="*/ 2147483647 h 674"/>
              <a:gd name="T68" fmla="*/ 2147483647 w 375"/>
              <a:gd name="T69" fmla="*/ 2147483647 h 674"/>
              <a:gd name="T70" fmla="*/ 2147483647 w 375"/>
              <a:gd name="T71" fmla="*/ 2147483647 h 674"/>
              <a:gd name="T72" fmla="*/ 2147483647 w 375"/>
              <a:gd name="T73" fmla="*/ 2147483647 h 674"/>
              <a:gd name="T74" fmla="*/ 2147483647 w 375"/>
              <a:gd name="T75" fmla="*/ 2147483647 h 674"/>
              <a:gd name="T76" fmla="*/ 0 w 375"/>
              <a:gd name="T77" fmla="*/ 2147483647 h 67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5"/>
              <a:gd name="T118" fmla="*/ 0 h 674"/>
              <a:gd name="T119" fmla="*/ 375 w 375"/>
              <a:gd name="T120" fmla="*/ 674 h 67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5" h="674">
                <a:moveTo>
                  <a:pt x="0" y="297"/>
                </a:moveTo>
                <a:lnTo>
                  <a:pt x="8" y="277"/>
                </a:lnTo>
                <a:lnTo>
                  <a:pt x="33" y="236"/>
                </a:lnTo>
                <a:lnTo>
                  <a:pt x="46" y="191"/>
                </a:lnTo>
                <a:lnTo>
                  <a:pt x="33" y="158"/>
                </a:lnTo>
                <a:lnTo>
                  <a:pt x="97" y="109"/>
                </a:lnTo>
                <a:lnTo>
                  <a:pt x="111" y="83"/>
                </a:lnTo>
                <a:lnTo>
                  <a:pt x="111" y="71"/>
                </a:lnTo>
                <a:lnTo>
                  <a:pt x="64" y="17"/>
                </a:lnTo>
                <a:lnTo>
                  <a:pt x="314" y="0"/>
                </a:lnTo>
                <a:lnTo>
                  <a:pt x="320" y="42"/>
                </a:lnTo>
                <a:lnTo>
                  <a:pt x="345" y="90"/>
                </a:lnTo>
                <a:lnTo>
                  <a:pt x="367" y="347"/>
                </a:lnTo>
                <a:lnTo>
                  <a:pt x="361" y="400"/>
                </a:lnTo>
                <a:lnTo>
                  <a:pt x="374" y="431"/>
                </a:lnTo>
                <a:lnTo>
                  <a:pt x="360" y="489"/>
                </a:lnTo>
                <a:lnTo>
                  <a:pt x="341" y="516"/>
                </a:lnTo>
                <a:lnTo>
                  <a:pt x="331" y="557"/>
                </a:lnTo>
                <a:lnTo>
                  <a:pt x="340" y="569"/>
                </a:lnTo>
                <a:lnTo>
                  <a:pt x="332" y="595"/>
                </a:lnTo>
                <a:lnTo>
                  <a:pt x="337" y="604"/>
                </a:lnTo>
                <a:lnTo>
                  <a:pt x="307" y="616"/>
                </a:lnTo>
                <a:lnTo>
                  <a:pt x="301" y="658"/>
                </a:lnTo>
                <a:lnTo>
                  <a:pt x="258" y="643"/>
                </a:lnTo>
                <a:lnTo>
                  <a:pt x="236" y="664"/>
                </a:lnTo>
                <a:lnTo>
                  <a:pt x="237" y="673"/>
                </a:lnTo>
                <a:lnTo>
                  <a:pt x="222" y="672"/>
                </a:lnTo>
                <a:lnTo>
                  <a:pt x="208" y="644"/>
                </a:lnTo>
                <a:lnTo>
                  <a:pt x="200" y="605"/>
                </a:lnTo>
                <a:lnTo>
                  <a:pt x="184" y="579"/>
                </a:lnTo>
                <a:lnTo>
                  <a:pt x="159" y="569"/>
                </a:lnTo>
                <a:lnTo>
                  <a:pt x="128" y="544"/>
                </a:lnTo>
                <a:lnTo>
                  <a:pt x="117" y="509"/>
                </a:lnTo>
                <a:lnTo>
                  <a:pt x="135" y="458"/>
                </a:lnTo>
                <a:lnTo>
                  <a:pt x="119" y="447"/>
                </a:lnTo>
                <a:lnTo>
                  <a:pt x="82" y="448"/>
                </a:lnTo>
                <a:lnTo>
                  <a:pt x="76" y="414"/>
                </a:lnTo>
                <a:lnTo>
                  <a:pt x="15" y="351"/>
                </a:lnTo>
                <a:lnTo>
                  <a:pt x="0" y="29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8" name="Freeform 14"/>
          <p:cNvSpPr>
            <a:spLocks/>
          </p:cNvSpPr>
          <p:nvPr/>
        </p:nvSpPr>
        <p:spPr bwMode="auto">
          <a:xfrm>
            <a:off x="4648200" y="3119438"/>
            <a:ext cx="801688" cy="601662"/>
          </a:xfrm>
          <a:custGeom>
            <a:avLst/>
            <a:gdLst>
              <a:gd name="T0" fmla="*/ 0 w 569"/>
              <a:gd name="T1" fmla="*/ 2147483647 h 379"/>
              <a:gd name="T2" fmla="*/ 0 w 569"/>
              <a:gd name="T3" fmla="*/ 2147483647 h 379"/>
              <a:gd name="T4" fmla="*/ 2147483647 w 569"/>
              <a:gd name="T5" fmla="*/ 2147483647 h 379"/>
              <a:gd name="T6" fmla="*/ 2147483647 w 569"/>
              <a:gd name="T7" fmla="*/ 2147483647 h 379"/>
              <a:gd name="T8" fmla="*/ 2147483647 w 569"/>
              <a:gd name="T9" fmla="*/ 2147483647 h 379"/>
              <a:gd name="T10" fmla="*/ 2147483647 w 569"/>
              <a:gd name="T11" fmla="*/ 2147483647 h 379"/>
              <a:gd name="T12" fmla="*/ 2147483647 w 569"/>
              <a:gd name="T13" fmla="*/ 2147483647 h 379"/>
              <a:gd name="T14" fmla="*/ 2147483647 w 569"/>
              <a:gd name="T15" fmla="*/ 2147483647 h 379"/>
              <a:gd name="T16" fmla="*/ 2147483647 w 569"/>
              <a:gd name="T17" fmla="*/ 2147483647 h 379"/>
              <a:gd name="T18" fmla="*/ 2147483647 w 569"/>
              <a:gd name="T19" fmla="*/ 2147483647 h 379"/>
              <a:gd name="T20" fmla="*/ 2147483647 w 569"/>
              <a:gd name="T21" fmla="*/ 2147483647 h 379"/>
              <a:gd name="T22" fmla="*/ 2147483647 w 569"/>
              <a:gd name="T23" fmla="*/ 2147483647 h 379"/>
              <a:gd name="T24" fmla="*/ 2147483647 w 569"/>
              <a:gd name="T25" fmla="*/ 2147483647 h 379"/>
              <a:gd name="T26" fmla="*/ 2147483647 w 569"/>
              <a:gd name="T27" fmla="*/ 2147483647 h 379"/>
              <a:gd name="T28" fmla="*/ 2147483647 w 569"/>
              <a:gd name="T29" fmla="*/ 2147483647 h 379"/>
              <a:gd name="T30" fmla="*/ 2147483647 w 569"/>
              <a:gd name="T31" fmla="*/ 2147483647 h 379"/>
              <a:gd name="T32" fmla="*/ 2147483647 w 569"/>
              <a:gd name="T33" fmla="*/ 2147483647 h 379"/>
              <a:gd name="T34" fmla="*/ 2147483647 w 569"/>
              <a:gd name="T35" fmla="*/ 2147483647 h 379"/>
              <a:gd name="T36" fmla="*/ 2147483647 w 569"/>
              <a:gd name="T37" fmla="*/ 2147483647 h 379"/>
              <a:gd name="T38" fmla="*/ 2147483647 w 569"/>
              <a:gd name="T39" fmla="*/ 2147483647 h 379"/>
              <a:gd name="T40" fmla="*/ 2147483647 w 569"/>
              <a:gd name="T41" fmla="*/ 2147483647 h 379"/>
              <a:gd name="T42" fmla="*/ 2147483647 w 569"/>
              <a:gd name="T43" fmla="*/ 0 h 379"/>
              <a:gd name="T44" fmla="*/ 2147483647 w 569"/>
              <a:gd name="T45" fmla="*/ 2147483647 h 379"/>
              <a:gd name="T46" fmla="*/ 0 w 569"/>
              <a:gd name="T47" fmla="*/ 2147483647 h 37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69"/>
              <a:gd name="T73" fmla="*/ 0 h 379"/>
              <a:gd name="T74" fmla="*/ 569 w 569"/>
              <a:gd name="T75" fmla="*/ 379 h 37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69" h="379">
                <a:moveTo>
                  <a:pt x="0" y="8"/>
                </a:moveTo>
                <a:lnTo>
                  <a:pt x="0" y="37"/>
                </a:lnTo>
                <a:lnTo>
                  <a:pt x="11" y="59"/>
                </a:lnTo>
                <a:lnTo>
                  <a:pt x="4" y="80"/>
                </a:lnTo>
                <a:lnTo>
                  <a:pt x="10" y="132"/>
                </a:lnTo>
                <a:lnTo>
                  <a:pt x="38" y="206"/>
                </a:lnTo>
                <a:lnTo>
                  <a:pt x="38" y="230"/>
                </a:lnTo>
                <a:lnTo>
                  <a:pt x="56" y="264"/>
                </a:lnTo>
                <a:lnTo>
                  <a:pt x="64" y="322"/>
                </a:lnTo>
                <a:lnTo>
                  <a:pt x="60" y="339"/>
                </a:lnTo>
                <a:lnTo>
                  <a:pt x="70" y="357"/>
                </a:lnTo>
                <a:lnTo>
                  <a:pt x="437" y="350"/>
                </a:lnTo>
                <a:lnTo>
                  <a:pt x="465" y="378"/>
                </a:lnTo>
                <a:lnTo>
                  <a:pt x="490" y="337"/>
                </a:lnTo>
                <a:lnTo>
                  <a:pt x="503" y="292"/>
                </a:lnTo>
                <a:lnTo>
                  <a:pt x="490" y="259"/>
                </a:lnTo>
                <a:lnTo>
                  <a:pt x="554" y="210"/>
                </a:lnTo>
                <a:lnTo>
                  <a:pt x="568" y="184"/>
                </a:lnTo>
                <a:lnTo>
                  <a:pt x="568" y="172"/>
                </a:lnTo>
                <a:lnTo>
                  <a:pt x="521" y="118"/>
                </a:lnTo>
                <a:lnTo>
                  <a:pt x="474" y="61"/>
                </a:lnTo>
                <a:lnTo>
                  <a:pt x="465" y="0"/>
                </a:lnTo>
                <a:lnTo>
                  <a:pt x="12" y="9"/>
                </a:lnTo>
                <a:lnTo>
                  <a:pt x="0" y="8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79" name="Freeform 15"/>
          <p:cNvSpPr>
            <a:spLocks/>
          </p:cNvSpPr>
          <p:nvPr/>
        </p:nvSpPr>
        <p:spPr bwMode="auto">
          <a:xfrm>
            <a:off x="4984750" y="5130800"/>
            <a:ext cx="755650" cy="750888"/>
          </a:xfrm>
          <a:custGeom>
            <a:avLst/>
            <a:gdLst>
              <a:gd name="T0" fmla="*/ 2147483647 w 535"/>
              <a:gd name="T1" fmla="*/ 2147483647 h 473"/>
              <a:gd name="T2" fmla="*/ 2147483647 w 535"/>
              <a:gd name="T3" fmla="*/ 2147483647 h 473"/>
              <a:gd name="T4" fmla="*/ 2147483647 w 535"/>
              <a:gd name="T5" fmla="*/ 2147483647 h 473"/>
              <a:gd name="T6" fmla="*/ 2147483647 w 535"/>
              <a:gd name="T7" fmla="*/ 2147483647 h 473"/>
              <a:gd name="T8" fmla="*/ 2147483647 w 535"/>
              <a:gd name="T9" fmla="*/ 2147483647 h 473"/>
              <a:gd name="T10" fmla="*/ 2147483647 w 535"/>
              <a:gd name="T11" fmla="*/ 2147483647 h 473"/>
              <a:gd name="T12" fmla="*/ 2147483647 w 535"/>
              <a:gd name="T13" fmla="*/ 2147483647 h 473"/>
              <a:gd name="T14" fmla="*/ 2147483647 w 535"/>
              <a:gd name="T15" fmla="*/ 2147483647 h 473"/>
              <a:gd name="T16" fmla="*/ 2147483647 w 535"/>
              <a:gd name="T17" fmla="*/ 2147483647 h 473"/>
              <a:gd name="T18" fmla="*/ 2147483647 w 535"/>
              <a:gd name="T19" fmla="*/ 2147483647 h 473"/>
              <a:gd name="T20" fmla="*/ 2147483647 w 535"/>
              <a:gd name="T21" fmla="*/ 2147483647 h 473"/>
              <a:gd name="T22" fmla="*/ 2147483647 w 535"/>
              <a:gd name="T23" fmla="*/ 2147483647 h 473"/>
              <a:gd name="T24" fmla="*/ 2147483647 w 535"/>
              <a:gd name="T25" fmla="*/ 2147483647 h 473"/>
              <a:gd name="T26" fmla="*/ 2147483647 w 535"/>
              <a:gd name="T27" fmla="*/ 2147483647 h 473"/>
              <a:gd name="T28" fmla="*/ 2147483647 w 535"/>
              <a:gd name="T29" fmla="*/ 2147483647 h 473"/>
              <a:gd name="T30" fmla="*/ 2147483647 w 535"/>
              <a:gd name="T31" fmla="*/ 2147483647 h 473"/>
              <a:gd name="T32" fmla="*/ 2147483647 w 535"/>
              <a:gd name="T33" fmla="*/ 2147483647 h 473"/>
              <a:gd name="T34" fmla="*/ 2147483647 w 535"/>
              <a:gd name="T35" fmla="*/ 2147483647 h 473"/>
              <a:gd name="T36" fmla="*/ 2147483647 w 535"/>
              <a:gd name="T37" fmla="*/ 2147483647 h 473"/>
              <a:gd name="T38" fmla="*/ 2147483647 w 535"/>
              <a:gd name="T39" fmla="*/ 2147483647 h 473"/>
              <a:gd name="T40" fmla="*/ 2147483647 w 535"/>
              <a:gd name="T41" fmla="*/ 2147483647 h 473"/>
              <a:gd name="T42" fmla="*/ 2147483647 w 535"/>
              <a:gd name="T43" fmla="*/ 2147483647 h 473"/>
              <a:gd name="T44" fmla="*/ 2147483647 w 535"/>
              <a:gd name="T45" fmla="*/ 2147483647 h 473"/>
              <a:gd name="T46" fmla="*/ 2147483647 w 535"/>
              <a:gd name="T47" fmla="*/ 2147483647 h 473"/>
              <a:gd name="T48" fmla="*/ 2147483647 w 535"/>
              <a:gd name="T49" fmla="*/ 2147483647 h 473"/>
              <a:gd name="T50" fmla="*/ 2147483647 w 535"/>
              <a:gd name="T51" fmla="*/ 2147483647 h 473"/>
              <a:gd name="T52" fmla="*/ 2147483647 w 535"/>
              <a:gd name="T53" fmla="*/ 2147483647 h 473"/>
              <a:gd name="T54" fmla="*/ 2147483647 w 535"/>
              <a:gd name="T55" fmla="*/ 2147483647 h 473"/>
              <a:gd name="T56" fmla="*/ 2147483647 w 535"/>
              <a:gd name="T57" fmla="*/ 2147483647 h 473"/>
              <a:gd name="T58" fmla="*/ 2147483647 w 535"/>
              <a:gd name="T59" fmla="*/ 2147483647 h 473"/>
              <a:gd name="T60" fmla="*/ 2147483647 w 535"/>
              <a:gd name="T61" fmla="*/ 2147483647 h 473"/>
              <a:gd name="T62" fmla="*/ 2147483647 w 535"/>
              <a:gd name="T63" fmla="*/ 2147483647 h 473"/>
              <a:gd name="T64" fmla="*/ 2147483647 w 535"/>
              <a:gd name="T65" fmla="*/ 2147483647 h 473"/>
              <a:gd name="T66" fmla="*/ 2147483647 w 535"/>
              <a:gd name="T67" fmla="*/ 2147483647 h 473"/>
              <a:gd name="T68" fmla="*/ 2147483647 w 535"/>
              <a:gd name="T69" fmla="*/ 2147483647 h 473"/>
              <a:gd name="T70" fmla="*/ 2147483647 w 535"/>
              <a:gd name="T71" fmla="*/ 2147483647 h 473"/>
              <a:gd name="T72" fmla="*/ 2147483647 w 535"/>
              <a:gd name="T73" fmla="*/ 2147483647 h 473"/>
              <a:gd name="T74" fmla="*/ 2147483647 w 535"/>
              <a:gd name="T75" fmla="*/ 2147483647 h 473"/>
              <a:gd name="T76" fmla="*/ 2147483647 w 535"/>
              <a:gd name="T77" fmla="*/ 2147483647 h 473"/>
              <a:gd name="T78" fmla="*/ 2147483647 w 535"/>
              <a:gd name="T79" fmla="*/ 2147483647 h 473"/>
              <a:gd name="T80" fmla="*/ 2147483647 w 535"/>
              <a:gd name="T81" fmla="*/ 2147483647 h 473"/>
              <a:gd name="T82" fmla="*/ 2147483647 w 535"/>
              <a:gd name="T83" fmla="*/ 2147483647 h 473"/>
              <a:gd name="T84" fmla="*/ 2147483647 w 535"/>
              <a:gd name="T85" fmla="*/ 2147483647 h 473"/>
              <a:gd name="T86" fmla="*/ 2147483647 w 535"/>
              <a:gd name="T87" fmla="*/ 2147483647 h 473"/>
              <a:gd name="T88" fmla="*/ 2147483647 w 535"/>
              <a:gd name="T89" fmla="*/ 2147483647 h 473"/>
              <a:gd name="T90" fmla="*/ 2147483647 w 535"/>
              <a:gd name="T91" fmla="*/ 0 h 4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35"/>
              <a:gd name="T139" fmla="*/ 0 h 473"/>
              <a:gd name="T140" fmla="*/ 535 w 535"/>
              <a:gd name="T141" fmla="*/ 473 h 4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35" h="473">
                <a:moveTo>
                  <a:pt x="0" y="4"/>
                </a:moveTo>
                <a:lnTo>
                  <a:pt x="5" y="130"/>
                </a:lnTo>
                <a:lnTo>
                  <a:pt x="20" y="146"/>
                </a:lnTo>
                <a:lnTo>
                  <a:pt x="25" y="178"/>
                </a:lnTo>
                <a:lnTo>
                  <a:pt x="55" y="223"/>
                </a:lnTo>
                <a:lnTo>
                  <a:pt x="53" y="261"/>
                </a:lnTo>
                <a:lnTo>
                  <a:pt x="37" y="298"/>
                </a:lnTo>
                <a:lnTo>
                  <a:pt x="37" y="318"/>
                </a:lnTo>
                <a:lnTo>
                  <a:pt x="43" y="339"/>
                </a:lnTo>
                <a:lnTo>
                  <a:pt x="40" y="359"/>
                </a:lnTo>
                <a:lnTo>
                  <a:pt x="31" y="372"/>
                </a:lnTo>
                <a:lnTo>
                  <a:pt x="18" y="389"/>
                </a:lnTo>
                <a:lnTo>
                  <a:pt x="27" y="399"/>
                </a:lnTo>
                <a:lnTo>
                  <a:pt x="98" y="390"/>
                </a:lnTo>
                <a:lnTo>
                  <a:pt x="156" y="414"/>
                </a:lnTo>
                <a:lnTo>
                  <a:pt x="211" y="411"/>
                </a:lnTo>
                <a:lnTo>
                  <a:pt x="205" y="395"/>
                </a:lnTo>
                <a:lnTo>
                  <a:pt x="223" y="380"/>
                </a:lnTo>
                <a:lnTo>
                  <a:pt x="262" y="389"/>
                </a:lnTo>
                <a:lnTo>
                  <a:pt x="267" y="417"/>
                </a:lnTo>
                <a:lnTo>
                  <a:pt x="279" y="413"/>
                </a:lnTo>
                <a:lnTo>
                  <a:pt x="295" y="419"/>
                </a:lnTo>
                <a:lnTo>
                  <a:pt x="311" y="436"/>
                </a:lnTo>
                <a:lnTo>
                  <a:pt x="315" y="452"/>
                </a:lnTo>
                <a:lnTo>
                  <a:pt x="332" y="454"/>
                </a:lnTo>
                <a:lnTo>
                  <a:pt x="347" y="464"/>
                </a:lnTo>
                <a:lnTo>
                  <a:pt x="360" y="460"/>
                </a:lnTo>
                <a:lnTo>
                  <a:pt x="372" y="447"/>
                </a:lnTo>
                <a:lnTo>
                  <a:pt x="370" y="436"/>
                </a:lnTo>
                <a:lnTo>
                  <a:pt x="387" y="450"/>
                </a:lnTo>
                <a:lnTo>
                  <a:pt x="395" y="438"/>
                </a:lnTo>
                <a:lnTo>
                  <a:pt x="407" y="462"/>
                </a:lnTo>
                <a:lnTo>
                  <a:pt x="424" y="450"/>
                </a:lnTo>
                <a:lnTo>
                  <a:pt x="430" y="443"/>
                </a:lnTo>
                <a:lnTo>
                  <a:pt x="424" y="436"/>
                </a:lnTo>
                <a:lnTo>
                  <a:pt x="425" y="415"/>
                </a:lnTo>
                <a:lnTo>
                  <a:pt x="430" y="415"/>
                </a:lnTo>
                <a:lnTo>
                  <a:pt x="445" y="417"/>
                </a:lnTo>
                <a:lnTo>
                  <a:pt x="449" y="431"/>
                </a:lnTo>
                <a:lnTo>
                  <a:pt x="466" y="430"/>
                </a:lnTo>
                <a:lnTo>
                  <a:pt x="481" y="440"/>
                </a:lnTo>
                <a:lnTo>
                  <a:pt x="484" y="437"/>
                </a:lnTo>
                <a:lnTo>
                  <a:pt x="490" y="448"/>
                </a:lnTo>
                <a:lnTo>
                  <a:pt x="501" y="455"/>
                </a:lnTo>
                <a:lnTo>
                  <a:pt x="496" y="472"/>
                </a:lnTo>
                <a:lnTo>
                  <a:pt x="511" y="455"/>
                </a:lnTo>
                <a:lnTo>
                  <a:pt x="521" y="466"/>
                </a:lnTo>
                <a:lnTo>
                  <a:pt x="521" y="454"/>
                </a:lnTo>
                <a:lnTo>
                  <a:pt x="534" y="450"/>
                </a:lnTo>
                <a:lnTo>
                  <a:pt x="534" y="442"/>
                </a:lnTo>
                <a:lnTo>
                  <a:pt x="520" y="440"/>
                </a:lnTo>
                <a:lnTo>
                  <a:pt x="512" y="431"/>
                </a:lnTo>
                <a:lnTo>
                  <a:pt x="500" y="433"/>
                </a:lnTo>
                <a:lnTo>
                  <a:pt x="495" y="420"/>
                </a:lnTo>
                <a:lnTo>
                  <a:pt x="481" y="420"/>
                </a:lnTo>
                <a:lnTo>
                  <a:pt x="468" y="397"/>
                </a:lnTo>
                <a:lnTo>
                  <a:pt x="476" y="391"/>
                </a:lnTo>
                <a:lnTo>
                  <a:pt x="487" y="385"/>
                </a:lnTo>
                <a:lnTo>
                  <a:pt x="489" y="372"/>
                </a:lnTo>
                <a:lnTo>
                  <a:pt x="498" y="371"/>
                </a:lnTo>
                <a:lnTo>
                  <a:pt x="512" y="358"/>
                </a:lnTo>
                <a:lnTo>
                  <a:pt x="508" y="353"/>
                </a:lnTo>
                <a:lnTo>
                  <a:pt x="508" y="329"/>
                </a:lnTo>
                <a:lnTo>
                  <a:pt x="493" y="341"/>
                </a:lnTo>
                <a:lnTo>
                  <a:pt x="476" y="344"/>
                </a:lnTo>
                <a:lnTo>
                  <a:pt x="464" y="364"/>
                </a:lnTo>
                <a:lnTo>
                  <a:pt x="441" y="353"/>
                </a:lnTo>
                <a:lnTo>
                  <a:pt x="445" y="345"/>
                </a:lnTo>
                <a:lnTo>
                  <a:pt x="455" y="341"/>
                </a:lnTo>
                <a:lnTo>
                  <a:pt x="455" y="345"/>
                </a:lnTo>
                <a:lnTo>
                  <a:pt x="461" y="332"/>
                </a:lnTo>
                <a:lnTo>
                  <a:pt x="453" y="337"/>
                </a:lnTo>
                <a:lnTo>
                  <a:pt x="449" y="331"/>
                </a:lnTo>
                <a:lnTo>
                  <a:pt x="447" y="337"/>
                </a:lnTo>
                <a:lnTo>
                  <a:pt x="437" y="332"/>
                </a:lnTo>
                <a:lnTo>
                  <a:pt x="427" y="345"/>
                </a:lnTo>
                <a:lnTo>
                  <a:pt x="412" y="349"/>
                </a:lnTo>
                <a:lnTo>
                  <a:pt x="381" y="341"/>
                </a:lnTo>
                <a:lnTo>
                  <a:pt x="380" y="334"/>
                </a:lnTo>
                <a:lnTo>
                  <a:pt x="398" y="308"/>
                </a:lnTo>
                <a:lnTo>
                  <a:pt x="415" y="308"/>
                </a:lnTo>
                <a:lnTo>
                  <a:pt x="427" y="319"/>
                </a:lnTo>
                <a:lnTo>
                  <a:pt x="472" y="328"/>
                </a:lnTo>
                <a:lnTo>
                  <a:pt x="438" y="271"/>
                </a:lnTo>
                <a:lnTo>
                  <a:pt x="445" y="231"/>
                </a:lnTo>
                <a:lnTo>
                  <a:pt x="252" y="239"/>
                </a:lnTo>
                <a:lnTo>
                  <a:pt x="254" y="217"/>
                </a:lnTo>
                <a:lnTo>
                  <a:pt x="275" y="150"/>
                </a:lnTo>
                <a:lnTo>
                  <a:pt x="309" y="106"/>
                </a:lnTo>
                <a:lnTo>
                  <a:pt x="298" y="93"/>
                </a:lnTo>
                <a:lnTo>
                  <a:pt x="302" y="50"/>
                </a:lnTo>
                <a:lnTo>
                  <a:pt x="285" y="0"/>
                </a:lnTo>
                <a:lnTo>
                  <a:pt x="0" y="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0" name="Freeform 16"/>
          <p:cNvSpPr>
            <a:spLocks/>
          </p:cNvSpPr>
          <p:nvPr/>
        </p:nvSpPr>
        <p:spPr bwMode="auto">
          <a:xfrm>
            <a:off x="5373688" y="2339975"/>
            <a:ext cx="773112" cy="447675"/>
          </a:xfrm>
          <a:custGeom>
            <a:avLst/>
            <a:gdLst>
              <a:gd name="T0" fmla="*/ 2147483647 w 546"/>
              <a:gd name="T1" fmla="*/ 2147483647 h 282"/>
              <a:gd name="T2" fmla="*/ 2147483647 w 546"/>
              <a:gd name="T3" fmla="*/ 2147483647 h 282"/>
              <a:gd name="T4" fmla="*/ 2147483647 w 546"/>
              <a:gd name="T5" fmla="*/ 2147483647 h 282"/>
              <a:gd name="T6" fmla="*/ 2147483647 w 546"/>
              <a:gd name="T7" fmla="*/ 2147483647 h 282"/>
              <a:gd name="T8" fmla="*/ 2147483647 w 546"/>
              <a:gd name="T9" fmla="*/ 2147483647 h 282"/>
              <a:gd name="T10" fmla="*/ 2147483647 w 546"/>
              <a:gd name="T11" fmla="*/ 2147483647 h 282"/>
              <a:gd name="T12" fmla="*/ 2147483647 w 546"/>
              <a:gd name="T13" fmla="*/ 2147483647 h 282"/>
              <a:gd name="T14" fmla="*/ 2147483647 w 546"/>
              <a:gd name="T15" fmla="*/ 2147483647 h 282"/>
              <a:gd name="T16" fmla="*/ 2147483647 w 546"/>
              <a:gd name="T17" fmla="*/ 2147483647 h 282"/>
              <a:gd name="T18" fmla="*/ 2147483647 w 546"/>
              <a:gd name="T19" fmla="*/ 2147483647 h 282"/>
              <a:gd name="T20" fmla="*/ 2147483647 w 546"/>
              <a:gd name="T21" fmla="*/ 2147483647 h 282"/>
              <a:gd name="T22" fmla="*/ 2147483647 w 546"/>
              <a:gd name="T23" fmla="*/ 2147483647 h 282"/>
              <a:gd name="T24" fmla="*/ 2147483647 w 546"/>
              <a:gd name="T25" fmla="*/ 2147483647 h 282"/>
              <a:gd name="T26" fmla="*/ 2147483647 w 546"/>
              <a:gd name="T27" fmla="*/ 2147483647 h 282"/>
              <a:gd name="T28" fmla="*/ 2147483647 w 546"/>
              <a:gd name="T29" fmla="*/ 2147483647 h 282"/>
              <a:gd name="T30" fmla="*/ 2147483647 w 546"/>
              <a:gd name="T31" fmla="*/ 2147483647 h 282"/>
              <a:gd name="T32" fmla="*/ 2147483647 w 546"/>
              <a:gd name="T33" fmla="*/ 2147483647 h 282"/>
              <a:gd name="T34" fmla="*/ 2147483647 w 546"/>
              <a:gd name="T35" fmla="*/ 2147483647 h 282"/>
              <a:gd name="T36" fmla="*/ 2147483647 w 546"/>
              <a:gd name="T37" fmla="*/ 2147483647 h 282"/>
              <a:gd name="T38" fmla="*/ 2147483647 w 546"/>
              <a:gd name="T39" fmla="*/ 2147483647 h 282"/>
              <a:gd name="T40" fmla="*/ 2147483647 w 546"/>
              <a:gd name="T41" fmla="*/ 2147483647 h 282"/>
              <a:gd name="T42" fmla="*/ 2147483647 w 546"/>
              <a:gd name="T43" fmla="*/ 2147483647 h 282"/>
              <a:gd name="T44" fmla="*/ 2147483647 w 546"/>
              <a:gd name="T45" fmla="*/ 2147483647 h 282"/>
              <a:gd name="T46" fmla="*/ 2147483647 w 546"/>
              <a:gd name="T47" fmla="*/ 2147483647 h 282"/>
              <a:gd name="T48" fmla="*/ 2147483647 w 546"/>
              <a:gd name="T49" fmla="*/ 2147483647 h 282"/>
              <a:gd name="T50" fmla="*/ 2147483647 w 546"/>
              <a:gd name="T51" fmla="*/ 2147483647 h 282"/>
              <a:gd name="T52" fmla="*/ 2147483647 w 546"/>
              <a:gd name="T53" fmla="*/ 2147483647 h 282"/>
              <a:gd name="T54" fmla="*/ 2147483647 w 546"/>
              <a:gd name="T55" fmla="*/ 2147483647 h 282"/>
              <a:gd name="T56" fmla="*/ 2147483647 w 546"/>
              <a:gd name="T57" fmla="*/ 2147483647 h 282"/>
              <a:gd name="T58" fmla="*/ 2147483647 w 546"/>
              <a:gd name="T59" fmla="*/ 2147483647 h 282"/>
              <a:gd name="T60" fmla="*/ 2147483647 w 546"/>
              <a:gd name="T61" fmla="*/ 2147483647 h 282"/>
              <a:gd name="T62" fmla="*/ 2147483647 w 546"/>
              <a:gd name="T63" fmla="*/ 0 h 282"/>
              <a:gd name="T64" fmla="*/ 2147483647 w 546"/>
              <a:gd name="T65" fmla="*/ 2147483647 h 282"/>
              <a:gd name="T66" fmla="*/ 2147483647 w 546"/>
              <a:gd name="T67" fmla="*/ 2147483647 h 282"/>
              <a:gd name="T68" fmla="*/ 2147483647 w 546"/>
              <a:gd name="T69" fmla="*/ 2147483647 h 282"/>
              <a:gd name="T70" fmla="*/ 2147483647 w 546"/>
              <a:gd name="T71" fmla="*/ 2147483647 h 282"/>
              <a:gd name="T72" fmla="*/ 2147483647 w 546"/>
              <a:gd name="T73" fmla="*/ 2147483647 h 282"/>
              <a:gd name="T74" fmla="*/ 0 w 546"/>
              <a:gd name="T75" fmla="*/ 2147483647 h 28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46"/>
              <a:gd name="T115" fmla="*/ 0 h 282"/>
              <a:gd name="T116" fmla="*/ 546 w 546"/>
              <a:gd name="T117" fmla="*/ 282 h 28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46" h="282">
                <a:moveTo>
                  <a:pt x="0" y="121"/>
                </a:moveTo>
                <a:lnTo>
                  <a:pt x="43" y="151"/>
                </a:lnTo>
                <a:lnTo>
                  <a:pt x="148" y="179"/>
                </a:lnTo>
                <a:lnTo>
                  <a:pt x="195" y="184"/>
                </a:lnTo>
                <a:lnTo>
                  <a:pt x="202" y="201"/>
                </a:lnTo>
                <a:lnTo>
                  <a:pt x="222" y="207"/>
                </a:lnTo>
                <a:lnTo>
                  <a:pt x="248" y="281"/>
                </a:lnTo>
                <a:lnTo>
                  <a:pt x="272" y="223"/>
                </a:lnTo>
                <a:lnTo>
                  <a:pt x="277" y="210"/>
                </a:lnTo>
                <a:lnTo>
                  <a:pt x="284" y="202"/>
                </a:lnTo>
                <a:lnTo>
                  <a:pt x="284" y="193"/>
                </a:lnTo>
                <a:lnTo>
                  <a:pt x="293" y="178"/>
                </a:lnTo>
                <a:lnTo>
                  <a:pt x="296" y="179"/>
                </a:lnTo>
                <a:lnTo>
                  <a:pt x="293" y="188"/>
                </a:lnTo>
                <a:lnTo>
                  <a:pt x="294" y="203"/>
                </a:lnTo>
                <a:lnTo>
                  <a:pt x="303" y="200"/>
                </a:lnTo>
                <a:lnTo>
                  <a:pt x="309" y="182"/>
                </a:lnTo>
                <a:lnTo>
                  <a:pt x="321" y="184"/>
                </a:lnTo>
                <a:lnTo>
                  <a:pt x="327" y="176"/>
                </a:lnTo>
                <a:lnTo>
                  <a:pt x="329" y="180"/>
                </a:lnTo>
                <a:lnTo>
                  <a:pt x="316" y="207"/>
                </a:lnTo>
                <a:lnTo>
                  <a:pt x="325" y="210"/>
                </a:lnTo>
                <a:lnTo>
                  <a:pt x="333" y="194"/>
                </a:lnTo>
                <a:lnTo>
                  <a:pt x="345" y="188"/>
                </a:lnTo>
                <a:lnTo>
                  <a:pt x="352" y="168"/>
                </a:lnTo>
                <a:lnTo>
                  <a:pt x="383" y="163"/>
                </a:lnTo>
                <a:lnTo>
                  <a:pt x="398" y="161"/>
                </a:lnTo>
                <a:lnTo>
                  <a:pt x="422" y="144"/>
                </a:lnTo>
                <a:lnTo>
                  <a:pt x="457" y="150"/>
                </a:lnTo>
                <a:lnTo>
                  <a:pt x="480" y="166"/>
                </a:lnTo>
                <a:lnTo>
                  <a:pt x="482" y="145"/>
                </a:lnTo>
                <a:lnTo>
                  <a:pt x="494" y="145"/>
                </a:lnTo>
                <a:lnTo>
                  <a:pt x="523" y="147"/>
                </a:lnTo>
                <a:lnTo>
                  <a:pt x="545" y="140"/>
                </a:lnTo>
                <a:lnTo>
                  <a:pt x="516" y="122"/>
                </a:lnTo>
                <a:lnTo>
                  <a:pt x="509" y="92"/>
                </a:lnTo>
                <a:lnTo>
                  <a:pt x="485" y="97"/>
                </a:lnTo>
                <a:lnTo>
                  <a:pt x="477" y="92"/>
                </a:lnTo>
                <a:lnTo>
                  <a:pt x="467" y="97"/>
                </a:lnTo>
                <a:lnTo>
                  <a:pt x="454" y="94"/>
                </a:lnTo>
                <a:lnTo>
                  <a:pt x="447" y="93"/>
                </a:lnTo>
                <a:lnTo>
                  <a:pt x="444" y="77"/>
                </a:lnTo>
                <a:lnTo>
                  <a:pt x="449" y="59"/>
                </a:lnTo>
                <a:lnTo>
                  <a:pt x="426" y="64"/>
                </a:lnTo>
                <a:lnTo>
                  <a:pt x="404" y="76"/>
                </a:lnTo>
                <a:lnTo>
                  <a:pt x="348" y="83"/>
                </a:lnTo>
                <a:lnTo>
                  <a:pt x="314" y="116"/>
                </a:lnTo>
                <a:lnTo>
                  <a:pt x="306" y="110"/>
                </a:lnTo>
                <a:lnTo>
                  <a:pt x="296" y="114"/>
                </a:lnTo>
                <a:lnTo>
                  <a:pt x="282" y="104"/>
                </a:lnTo>
                <a:lnTo>
                  <a:pt x="273" y="108"/>
                </a:lnTo>
                <a:lnTo>
                  <a:pt x="253" y="112"/>
                </a:lnTo>
                <a:lnTo>
                  <a:pt x="226" y="73"/>
                </a:lnTo>
                <a:lnTo>
                  <a:pt x="193" y="68"/>
                </a:lnTo>
                <a:lnTo>
                  <a:pt x="183" y="69"/>
                </a:lnTo>
                <a:lnTo>
                  <a:pt x="177" y="78"/>
                </a:lnTo>
                <a:lnTo>
                  <a:pt x="182" y="61"/>
                </a:lnTo>
                <a:lnTo>
                  <a:pt x="168" y="74"/>
                </a:lnTo>
                <a:lnTo>
                  <a:pt x="161" y="87"/>
                </a:lnTo>
                <a:lnTo>
                  <a:pt x="162" y="65"/>
                </a:lnTo>
                <a:lnTo>
                  <a:pt x="177" y="34"/>
                </a:lnTo>
                <a:lnTo>
                  <a:pt x="197" y="10"/>
                </a:lnTo>
                <a:lnTo>
                  <a:pt x="215" y="4"/>
                </a:lnTo>
                <a:lnTo>
                  <a:pt x="212" y="0"/>
                </a:lnTo>
                <a:lnTo>
                  <a:pt x="180" y="2"/>
                </a:lnTo>
                <a:lnTo>
                  <a:pt x="161" y="13"/>
                </a:lnTo>
                <a:lnTo>
                  <a:pt x="154" y="24"/>
                </a:lnTo>
                <a:lnTo>
                  <a:pt x="130" y="43"/>
                </a:lnTo>
                <a:lnTo>
                  <a:pt x="119" y="60"/>
                </a:lnTo>
                <a:lnTo>
                  <a:pt x="101" y="65"/>
                </a:lnTo>
                <a:lnTo>
                  <a:pt x="95" y="76"/>
                </a:lnTo>
                <a:lnTo>
                  <a:pt x="83" y="81"/>
                </a:lnTo>
                <a:lnTo>
                  <a:pt x="51" y="87"/>
                </a:lnTo>
                <a:lnTo>
                  <a:pt x="43" y="94"/>
                </a:lnTo>
                <a:lnTo>
                  <a:pt x="28" y="109"/>
                </a:lnTo>
                <a:lnTo>
                  <a:pt x="0" y="121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1" name="Freeform 17"/>
          <p:cNvSpPr>
            <a:spLocks/>
          </p:cNvSpPr>
          <p:nvPr/>
        </p:nvSpPr>
        <p:spPr bwMode="auto">
          <a:xfrm>
            <a:off x="5867400" y="2616200"/>
            <a:ext cx="520700" cy="793750"/>
          </a:xfrm>
          <a:custGeom>
            <a:avLst/>
            <a:gdLst>
              <a:gd name="T0" fmla="*/ 0 w 367"/>
              <a:gd name="T1" fmla="*/ 2147483647 h 500"/>
              <a:gd name="T2" fmla="*/ 2147483647 w 367"/>
              <a:gd name="T3" fmla="*/ 2147483647 h 500"/>
              <a:gd name="T4" fmla="*/ 2147483647 w 367"/>
              <a:gd name="T5" fmla="*/ 2147483647 h 500"/>
              <a:gd name="T6" fmla="*/ 2147483647 w 367"/>
              <a:gd name="T7" fmla="*/ 2147483647 h 500"/>
              <a:gd name="T8" fmla="*/ 2147483647 w 367"/>
              <a:gd name="T9" fmla="*/ 2147483647 h 500"/>
              <a:gd name="T10" fmla="*/ 2147483647 w 367"/>
              <a:gd name="T11" fmla="*/ 2147483647 h 500"/>
              <a:gd name="T12" fmla="*/ 2147483647 w 367"/>
              <a:gd name="T13" fmla="*/ 2147483647 h 500"/>
              <a:gd name="T14" fmla="*/ 2147483647 w 367"/>
              <a:gd name="T15" fmla="*/ 2147483647 h 500"/>
              <a:gd name="T16" fmla="*/ 2147483647 w 367"/>
              <a:gd name="T17" fmla="*/ 2147483647 h 500"/>
              <a:gd name="T18" fmla="*/ 2147483647 w 367"/>
              <a:gd name="T19" fmla="*/ 2147483647 h 500"/>
              <a:gd name="T20" fmla="*/ 2147483647 w 367"/>
              <a:gd name="T21" fmla="*/ 2147483647 h 500"/>
              <a:gd name="T22" fmla="*/ 2147483647 w 367"/>
              <a:gd name="T23" fmla="*/ 2147483647 h 500"/>
              <a:gd name="T24" fmla="*/ 2147483647 w 367"/>
              <a:gd name="T25" fmla="*/ 2147483647 h 500"/>
              <a:gd name="T26" fmla="*/ 2147483647 w 367"/>
              <a:gd name="T27" fmla="*/ 2147483647 h 500"/>
              <a:gd name="T28" fmla="*/ 2147483647 w 367"/>
              <a:gd name="T29" fmla="*/ 2147483647 h 500"/>
              <a:gd name="T30" fmla="*/ 2147483647 w 367"/>
              <a:gd name="T31" fmla="*/ 2147483647 h 500"/>
              <a:gd name="T32" fmla="*/ 2147483647 w 367"/>
              <a:gd name="T33" fmla="*/ 2147483647 h 500"/>
              <a:gd name="T34" fmla="*/ 2147483647 w 367"/>
              <a:gd name="T35" fmla="*/ 2147483647 h 500"/>
              <a:gd name="T36" fmla="*/ 2147483647 w 367"/>
              <a:gd name="T37" fmla="*/ 2147483647 h 500"/>
              <a:gd name="T38" fmla="*/ 2147483647 w 367"/>
              <a:gd name="T39" fmla="*/ 2147483647 h 500"/>
              <a:gd name="T40" fmla="*/ 2147483647 w 367"/>
              <a:gd name="T41" fmla="*/ 2147483647 h 500"/>
              <a:gd name="T42" fmla="*/ 2147483647 w 367"/>
              <a:gd name="T43" fmla="*/ 2147483647 h 500"/>
              <a:gd name="T44" fmla="*/ 2147483647 w 367"/>
              <a:gd name="T45" fmla="*/ 2147483647 h 500"/>
              <a:gd name="T46" fmla="*/ 2147483647 w 367"/>
              <a:gd name="T47" fmla="*/ 2147483647 h 500"/>
              <a:gd name="T48" fmla="*/ 2147483647 w 367"/>
              <a:gd name="T49" fmla="*/ 0 h 500"/>
              <a:gd name="T50" fmla="*/ 2147483647 w 367"/>
              <a:gd name="T51" fmla="*/ 2147483647 h 500"/>
              <a:gd name="T52" fmla="*/ 2147483647 w 367"/>
              <a:gd name="T53" fmla="*/ 2147483647 h 500"/>
              <a:gd name="T54" fmla="*/ 2147483647 w 367"/>
              <a:gd name="T55" fmla="*/ 2147483647 h 500"/>
              <a:gd name="T56" fmla="*/ 2147483647 w 367"/>
              <a:gd name="T57" fmla="*/ 2147483647 h 500"/>
              <a:gd name="T58" fmla="*/ 2147483647 w 367"/>
              <a:gd name="T59" fmla="*/ 2147483647 h 500"/>
              <a:gd name="T60" fmla="*/ 2147483647 w 367"/>
              <a:gd name="T61" fmla="*/ 2147483647 h 500"/>
              <a:gd name="T62" fmla="*/ 2147483647 w 367"/>
              <a:gd name="T63" fmla="*/ 2147483647 h 500"/>
              <a:gd name="T64" fmla="*/ 2147483647 w 367"/>
              <a:gd name="T65" fmla="*/ 2147483647 h 500"/>
              <a:gd name="T66" fmla="*/ 2147483647 w 367"/>
              <a:gd name="T67" fmla="*/ 2147483647 h 500"/>
              <a:gd name="T68" fmla="*/ 2147483647 w 367"/>
              <a:gd name="T69" fmla="*/ 2147483647 h 500"/>
              <a:gd name="T70" fmla="*/ 2147483647 w 367"/>
              <a:gd name="T71" fmla="*/ 2147483647 h 500"/>
              <a:gd name="T72" fmla="*/ 2147483647 w 367"/>
              <a:gd name="T73" fmla="*/ 2147483647 h 500"/>
              <a:gd name="T74" fmla="*/ 2147483647 w 367"/>
              <a:gd name="T75" fmla="*/ 2147483647 h 500"/>
              <a:gd name="T76" fmla="*/ 2147483647 w 367"/>
              <a:gd name="T77" fmla="*/ 2147483647 h 500"/>
              <a:gd name="T78" fmla="*/ 2147483647 w 367"/>
              <a:gd name="T79" fmla="*/ 2147483647 h 500"/>
              <a:gd name="T80" fmla="*/ 2147483647 w 367"/>
              <a:gd name="T81" fmla="*/ 2147483647 h 500"/>
              <a:gd name="T82" fmla="*/ 2147483647 w 367"/>
              <a:gd name="T83" fmla="*/ 2147483647 h 500"/>
              <a:gd name="T84" fmla="*/ 2147483647 w 367"/>
              <a:gd name="T85" fmla="*/ 2147483647 h 500"/>
              <a:gd name="T86" fmla="*/ 2147483647 w 367"/>
              <a:gd name="T87" fmla="*/ 2147483647 h 500"/>
              <a:gd name="T88" fmla="*/ 2147483647 w 367"/>
              <a:gd name="T89" fmla="*/ 2147483647 h 500"/>
              <a:gd name="T90" fmla="*/ 2147483647 w 367"/>
              <a:gd name="T91" fmla="*/ 2147483647 h 500"/>
              <a:gd name="T92" fmla="*/ 2147483647 w 367"/>
              <a:gd name="T93" fmla="*/ 2147483647 h 500"/>
              <a:gd name="T94" fmla="*/ 2147483647 w 367"/>
              <a:gd name="T95" fmla="*/ 2147483647 h 500"/>
              <a:gd name="T96" fmla="*/ 2147483647 w 367"/>
              <a:gd name="T97" fmla="*/ 2147483647 h 500"/>
              <a:gd name="T98" fmla="*/ 2147483647 w 367"/>
              <a:gd name="T99" fmla="*/ 2147483647 h 500"/>
              <a:gd name="T100" fmla="*/ 2147483647 w 367"/>
              <a:gd name="T101" fmla="*/ 2147483647 h 500"/>
              <a:gd name="T102" fmla="*/ 2147483647 w 367"/>
              <a:gd name="T103" fmla="*/ 2147483647 h 500"/>
              <a:gd name="T104" fmla="*/ 2147483647 w 367"/>
              <a:gd name="T105" fmla="*/ 2147483647 h 500"/>
              <a:gd name="T106" fmla="*/ 2147483647 w 367"/>
              <a:gd name="T107" fmla="*/ 2147483647 h 500"/>
              <a:gd name="T108" fmla="*/ 2147483647 w 367"/>
              <a:gd name="T109" fmla="*/ 2147483647 h 500"/>
              <a:gd name="T110" fmla="*/ 2147483647 w 367"/>
              <a:gd name="T111" fmla="*/ 2147483647 h 500"/>
              <a:gd name="T112" fmla="*/ 2147483647 w 367"/>
              <a:gd name="T113" fmla="*/ 2147483647 h 500"/>
              <a:gd name="T114" fmla="*/ 2147483647 w 367"/>
              <a:gd name="T115" fmla="*/ 2147483647 h 500"/>
              <a:gd name="T116" fmla="*/ 2147483647 w 367"/>
              <a:gd name="T117" fmla="*/ 2147483647 h 500"/>
              <a:gd name="T118" fmla="*/ 2147483647 w 367"/>
              <a:gd name="T119" fmla="*/ 2147483647 h 500"/>
              <a:gd name="T120" fmla="*/ 2147483647 w 367"/>
              <a:gd name="T121" fmla="*/ 2147483647 h 500"/>
              <a:gd name="T122" fmla="*/ 0 w 367"/>
              <a:gd name="T123" fmla="*/ 2147483647 h 5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67"/>
              <a:gd name="T187" fmla="*/ 0 h 500"/>
              <a:gd name="T188" fmla="*/ 367 w 367"/>
              <a:gd name="T189" fmla="*/ 500 h 5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67" h="500">
                <a:moveTo>
                  <a:pt x="0" y="499"/>
                </a:moveTo>
                <a:lnTo>
                  <a:pt x="34" y="439"/>
                </a:lnTo>
                <a:lnTo>
                  <a:pt x="41" y="417"/>
                </a:lnTo>
                <a:lnTo>
                  <a:pt x="44" y="373"/>
                </a:lnTo>
                <a:lnTo>
                  <a:pt x="35" y="332"/>
                </a:lnTo>
                <a:lnTo>
                  <a:pt x="14" y="293"/>
                </a:lnTo>
                <a:lnTo>
                  <a:pt x="5" y="270"/>
                </a:lnTo>
                <a:lnTo>
                  <a:pt x="10" y="250"/>
                </a:lnTo>
                <a:lnTo>
                  <a:pt x="2" y="225"/>
                </a:lnTo>
                <a:lnTo>
                  <a:pt x="12" y="207"/>
                </a:lnTo>
                <a:lnTo>
                  <a:pt x="21" y="164"/>
                </a:lnTo>
                <a:lnTo>
                  <a:pt x="19" y="144"/>
                </a:lnTo>
                <a:lnTo>
                  <a:pt x="32" y="131"/>
                </a:lnTo>
                <a:lnTo>
                  <a:pt x="30" y="116"/>
                </a:lnTo>
                <a:lnTo>
                  <a:pt x="52" y="107"/>
                </a:lnTo>
                <a:lnTo>
                  <a:pt x="71" y="76"/>
                </a:lnTo>
                <a:lnTo>
                  <a:pt x="68" y="126"/>
                </a:lnTo>
                <a:lnTo>
                  <a:pt x="83" y="116"/>
                </a:lnTo>
                <a:lnTo>
                  <a:pt x="83" y="74"/>
                </a:lnTo>
                <a:lnTo>
                  <a:pt x="104" y="51"/>
                </a:lnTo>
                <a:lnTo>
                  <a:pt x="118" y="49"/>
                </a:lnTo>
                <a:lnTo>
                  <a:pt x="107" y="41"/>
                </a:lnTo>
                <a:lnTo>
                  <a:pt x="102" y="27"/>
                </a:lnTo>
                <a:lnTo>
                  <a:pt x="110" y="6"/>
                </a:lnTo>
                <a:lnTo>
                  <a:pt x="129" y="0"/>
                </a:lnTo>
                <a:lnTo>
                  <a:pt x="173" y="12"/>
                </a:lnTo>
                <a:lnTo>
                  <a:pt x="188" y="28"/>
                </a:lnTo>
                <a:lnTo>
                  <a:pt x="238" y="39"/>
                </a:lnTo>
                <a:lnTo>
                  <a:pt x="248" y="54"/>
                </a:lnTo>
                <a:lnTo>
                  <a:pt x="263" y="72"/>
                </a:lnTo>
                <a:lnTo>
                  <a:pt x="249" y="72"/>
                </a:lnTo>
                <a:lnTo>
                  <a:pt x="248" y="83"/>
                </a:lnTo>
                <a:lnTo>
                  <a:pt x="264" y="102"/>
                </a:lnTo>
                <a:lnTo>
                  <a:pt x="267" y="136"/>
                </a:lnTo>
                <a:lnTo>
                  <a:pt x="267" y="158"/>
                </a:lnTo>
                <a:lnTo>
                  <a:pt x="252" y="182"/>
                </a:lnTo>
                <a:lnTo>
                  <a:pt x="249" y="194"/>
                </a:lnTo>
                <a:lnTo>
                  <a:pt x="229" y="204"/>
                </a:lnTo>
                <a:lnTo>
                  <a:pt x="226" y="215"/>
                </a:lnTo>
                <a:lnTo>
                  <a:pt x="229" y="240"/>
                </a:lnTo>
                <a:lnTo>
                  <a:pt x="249" y="252"/>
                </a:lnTo>
                <a:lnTo>
                  <a:pt x="267" y="232"/>
                </a:lnTo>
                <a:lnTo>
                  <a:pt x="279" y="203"/>
                </a:lnTo>
                <a:lnTo>
                  <a:pt x="309" y="186"/>
                </a:lnTo>
                <a:lnTo>
                  <a:pt x="329" y="196"/>
                </a:lnTo>
                <a:lnTo>
                  <a:pt x="342" y="227"/>
                </a:lnTo>
                <a:lnTo>
                  <a:pt x="359" y="287"/>
                </a:lnTo>
                <a:lnTo>
                  <a:pt x="366" y="307"/>
                </a:lnTo>
                <a:lnTo>
                  <a:pt x="361" y="323"/>
                </a:lnTo>
                <a:lnTo>
                  <a:pt x="364" y="348"/>
                </a:lnTo>
                <a:lnTo>
                  <a:pt x="358" y="362"/>
                </a:lnTo>
                <a:lnTo>
                  <a:pt x="349" y="348"/>
                </a:lnTo>
                <a:lnTo>
                  <a:pt x="340" y="354"/>
                </a:lnTo>
                <a:lnTo>
                  <a:pt x="339" y="377"/>
                </a:lnTo>
                <a:lnTo>
                  <a:pt x="335" y="387"/>
                </a:lnTo>
                <a:lnTo>
                  <a:pt x="319" y="398"/>
                </a:lnTo>
                <a:lnTo>
                  <a:pt x="318" y="430"/>
                </a:lnTo>
                <a:lnTo>
                  <a:pt x="307" y="443"/>
                </a:lnTo>
                <a:lnTo>
                  <a:pt x="298" y="469"/>
                </a:lnTo>
                <a:lnTo>
                  <a:pt x="179" y="488"/>
                </a:lnTo>
                <a:lnTo>
                  <a:pt x="175" y="479"/>
                </a:lnTo>
                <a:lnTo>
                  <a:pt x="0" y="499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>
            <a:off x="4584700" y="2017713"/>
            <a:ext cx="887413" cy="1117600"/>
          </a:xfrm>
          <a:custGeom>
            <a:avLst/>
            <a:gdLst>
              <a:gd name="T0" fmla="*/ 0 w 628"/>
              <a:gd name="T1" fmla="*/ 2147483647 h 704"/>
              <a:gd name="T2" fmla="*/ 2147483647 w 628"/>
              <a:gd name="T3" fmla="*/ 2147483647 h 704"/>
              <a:gd name="T4" fmla="*/ 2147483647 w 628"/>
              <a:gd name="T5" fmla="*/ 2147483647 h 704"/>
              <a:gd name="T6" fmla="*/ 2147483647 w 628"/>
              <a:gd name="T7" fmla="*/ 2147483647 h 704"/>
              <a:gd name="T8" fmla="*/ 2147483647 w 628"/>
              <a:gd name="T9" fmla="*/ 2147483647 h 704"/>
              <a:gd name="T10" fmla="*/ 2147483647 w 628"/>
              <a:gd name="T11" fmla="*/ 2147483647 h 704"/>
              <a:gd name="T12" fmla="*/ 2147483647 w 628"/>
              <a:gd name="T13" fmla="*/ 2147483647 h 704"/>
              <a:gd name="T14" fmla="*/ 2147483647 w 628"/>
              <a:gd name="T15" fmla="*/ 2147483647 h 704"/>
              <a:gd name="T16" fmla="*/ 2147483647 w 628"/>
              <a:gd name="T17" fmla="*/ 2147483647 h 704"/>
              <a:gd name="T18" fmla="*/ 2147483647 w 628"/>
              <a:gd name="T19" fmla="*/ 2147483647 h 704"/>
              <a:gd name="T20" fmla="*/ 2147483647 w 628"/>
              <a:gd name="T21" fmla="*/ 2147483647 h 704"/>
              <a:gd name="T22" fmla="*/ 2147483647 w 628"/>
              <a:gd name="T23" fmla="*/ 2147483647 h 704"/>
              <a:gd name="T24" fmla="*/ 2147483647 w 628"/>
              <a:gd name="T25" fmla="*/ 2147483647 h 704"/>
              <a:gd name="T26" fmla="*/ 2147483647 w 628"/>
              <a:gd name="T27" fmla="*/ 2147483647 h 704"/>
              <a:gd name="T28" fmla="*/ 2147483647 w 628"/>
              <a:gd name="T29" fmla="*/ 2147483647 h 704"/>
              <a:gd name="T30" fmla="*/ 2147483647 w 628"/>
              <a:gd name="T31" fmla="*/ 2147483647 h 704"/>
              <a:gd name="T32" fmla="*/ 2147483647 w 628"/>
              <a:gd name="T33" fmla="*/ 2147483647 h 704"/>
              <a:gd name="T34" fmla="*/ 2147483647 w 628"/>
              <a:gd name="T35" fmla="*/ 2147483647 h 704"/>
              <a:gd name="T36" fmla="*/ 2147483647 w 628"/>
              <a:gd name="T37" fmla="*/ 2147483647 h 704"/>
              <a:gd name="T38" fmla="*/ 2147483647 w 628"/>
              <a:gd name="T39" fmla="*/ 2147483647 h 704"/>
              <a:gd name="T40" fmla="*/ 2147483647 w 628"/>
              <a:gd name="T41" fmla="*/ 2147483647 h 704"/>
              <a:gd name="T42" fmla="*/ 2147483647 w 628"/>
              <a:gd name="T43" fmla="*/ 2147483647 h 704"/>
              <a:gd name="T44" fmla="*/ 2147483647 w 628"/>
              <a:gd name="T45" fmla="*/ 2147483647 h 704"/>
              <a:gd name="T46" fmla="*/ 2147483647 w 628"/>
              <a:gd name="T47" fmla="*/ 2147483647 h 704"/>
              <a:gd name="T48" fmla="*/ 2147483647 w 628"/>
              <a:gd name="T49" fmla="*/ 2147483647 h 704"/>
              <a:gd name="T50" fmla="*/ 2147483647 w 628"/>
              <a:gd name="T51" fmla="*/ 2147483647 h 704"/>
              <a:gd name="T52" fmla="*/ 2147483647 w 628"/>
              <a:gd name="T53" fmla="*/ 2147483647 h 704"/>
              <a:gd name="T54" fmla="*/ 2147483647 w 628"/>
              <a:gd name="T55" fmla="*/ 2147483647 h 704"/>
              <a:gd name="T56" fmla="*/ 2147483647 w 628"/>
              <a:gd name="T57" fmla="*/ 2147483647 h 704"/>
              <a:gd name="T58" fmla="*/ 2147483647 w 628"/>
              <a:gd name="T59" fmla="*/ 2147483647 h 704"/>
              <a:gd name="T60" fmla="*/ 2147483647 w 628"/>
              <a:gd name="T61" fmla="*/ 2147483647 h 704"/>
              <a:gd name="T62" fmla="*/ 2147483647 w 628"/>
              <a:gd name="T63" fmla="*/ 2147483647 h 704"/>
              <a:gd name="T64" fmla="*/ 2147483647 w 628"/>
              <a:gd name="T65" fmla="*/ 2147483647 h 704"/>
              <a:gd name="T66" fmla="*/ 2147483647 w 628"/>
              <a:gd name="T67" fmla="*/ 2147483647 h 704"/>
              <a:gd name="T68" fmla="*/ 2147483647 w 628"/>
              <a:gd name="T69" fmla="*/ 2147483647 h 704"/>
              <a:gd name="T70" fmla="*/ 2147483647 w 628"/>
              <a:gd name="T71" fmla="*/ 2147483647 h 704"/>
              <a:gd name="T72" fmla="*/ 2147483647 w 628"/>
              <a:gd name="T73" fmla="*/ 2147483647 h 704"/>
              <a:gd name="T74" fmla="*/ 2147483647 w 628"/>
              <a:gd name="T75" fmla="*/ 2147483647 h 704"/>
              <a:gd name="T76" fmla="*/ 2147483647 w 628"/>
              <a:gd name="T77" fmla="*/ 2147483647 h 704"/>
              <a:gd name="T78" fmla="*/ 2147483647 w 628"/>
              <a:gd name="T79" fmla="*/ 2147483647 h 704"/>
              <a:gd name="T80" fmla="*/ 2147483647 w 628"/>
              <a:gd name="T81" fmla="*/ 2147483647 h 704"/>
              <a:gd name="T82" fmla="*/ 2147483647 w 628"/>
              <a:gd name="T83" fmla="*/ 2147483647 h 704"/>
              <a:gd name="T84" fmla="*/ 2147483647 w 628"/>
              <a:gd name="T85" fmla="*/ 2147483647 h 704"/>
              <a:gd name="T86" fmla="*/ 2147483647 w 628"/>
              <a:gd name="T87" fmla="*/ 2147483647 h 704"/>
              <a:gd name="T88" fmla="*/ 2147483647 w 628"/>
              <a:gd name="T89" fmla="*/ 2147483647 h 704"/>
              <a:gd name="T90" fmla="*/ 2147483647 w 628"/>
              <a:gd name="T91" fmla="*/ 0 h 704"/>
              <a:gd name="T92" fmla="*/ 2147483647 w 628"/>
              <a:gd name="T93" fmla="*/ 2147483647 h 704"/>
              <a:gd name="T94" fmla="*/ 0 w 628"/>
              <a:gd name="T95" fmla="*/ 2147483647 h 7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28"/>
              <a:gd name="T145" fmla="*/ 0 h 704"/>
              <a:gd name="T146" fmla="*/ 628 w 628"/>
              <a:gd name="T147" fmla="*/ 704 h 7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28" h="704">
                <a:moveTo>
                  <a:pt x="0" y="43"/>
                </a:moveTo>
                <a:lnTo>
                  <a:pt x="4" y="143"/>
                </a:lnTo>
                <a:lnTo>
                  <a:pt x="28" y="223"/>
                </a:lnTo>
                <a:lnTo>
                  <a:pt x="31" y="326"/>
                </a:lnTo>
                <a:lnTo>
                  <a:pt x="49" y="410"/>
                </a:lnTo>
                <a:lnTo>
                  <a:pt x="26" y="451"/>
                </a:lnTo>
                <a:lnTo>
                  <a:pt x="58" y="484"/>
                </a:lnTo>
                <a:lnTo>
                  <a:pt x="56" y="703"/>
                </a:lnTo>
                <a:lnTo>
                  <a:pt x="509" y="694"/>
                </a:lnTo>
                <a:lnTo>
                  <a:pt x="501" y="652"/>
                </a:lnTo>
                <a:lnTo>
                  <a:pt x="488" y="637"/>
                </a:lnTo>
                <a:lnTo>
                  <a:pt x="452" y="614"/>
                </a:lnTo>
                <a:lnTo>
                  <a:pt x="429" y="586"/>
                </a:lnTo>
                <a:lnTo>
                  <a:pt x="368" y="548"/>
                </a:lnTo>
                <a:lnTo>
                  <a:pt x="369" y="484"/>
                </a:lnTo>
                <a:lnTo>
                  <a:pt x="356" y="443"/>
                </a:lnTo>
                <a:lnTo>
                  <a:pt x="406" y="380"/>
                </a:lnTo>
                <a:lnTo>
                  <a:pt x="403" y="319"/>
                </a:lnTo>
                <a:lnTo>
                  <a:pt x="414" y="309"/>
                </a:lnTo>
                <a:lnTo>
                  <a:pt x="475" y="258"/>
                </a:lnTo>
                <a:lnTo>
                  <a:pt x="506" y="221"/>
                </a:lnTo>
                <a:lnTo>
                  <a:pt x="546" y="189"/>
                </a:lnTo>
                <a:lnTo>
                  <a:pt x="627" y="148"/>
                </a:lnTo>
                <a:lnTo>
                  <a:pt x="597" y="150"/>
                </a:lnTo>
                <a:lnTo>
                  <a:pt x="569" y="136"/>
                </a:lnTo>
                <a:lnTo>
                  <a:pt x="524" y="141"/>
                </a:lnTo>
                <a:lnTo>
                  <a:pt x="514" y="124"/>
                </a:lnTo>
                <a:lnTo>
                  <a:pt x="500" y="131"/>
                </a:lnTo>
                <a:lnTo>
                  <a:pt x="469" y="150"/>
                </a:lnTo>
                <a:lnTo>
                  <a:pt x="448" y="143"/>
                </a:lnTo>
                <a:lnTo>
                  <a:pt x="438" y="134"/>
                </a:lnTo>
                <a:lnTo>
                  <a:pt x="422" y="130"/>
                </a:lnTo>
                <a:lnTo>
                  <a:pt x="414" y="116"/>
                </a:lnTo>
                <a:lnTo>
                  <a:pt x="398" y="118"/>
                </a:lnTo>
                <a:lnTo>
                  <a:pt x="398" y="130"/>
                </a:lnTo>
                <a:lnTo>
                  <a:pt x="391" y="132"/>
                </a:lnTo>
                <a:lnTo>
                  <a:pt x="379" y="106"/>
                </a:lnTo>
                <a:lnTo>
                  <a:pt x="364" y="106"/>
                </a:lnTo>
                <a:lnTo>
                  <a:pt x="369" y="94"/>
                </a:lnTo>
                <a:lnTo>
                  <a:pt x="333" y="87"/>
                </a:lnTo>
                <a:lnTo>
                  <a:pt x="320" y="85"/>
                </a:lnTo>
                <a:lnTo>
                  <a:pt x="277" y="102"/>
                </a:lnTo>
                <a:lnTo>
                  <a:pt x="270" y="87"/>
                </a:lnTo>
                <a:lnTo>
                  <a:pt x="204" y="73"/>
                </a:lnTo>
                <a:lnTo>
                  <a:pt x="193" y="4"/>
                </a:lnTo>
                <a:lnTo>
                  <a:pt x="165" y="0"/>
                </a:lnTo>
                <a:lnTo>
                  <a:pt x="165" y="44"/>
                </a:lnTo>
                <a:lnTo>
                  <a:pt x="0" y="43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3" name="Freeform 19"/>
          <p:cNvSpPr>
            <a:spLocks/>
          </p:cNvSpPr>
          <p:nvPr/>
        </p:nvSpPr>
        <p:spPr bwMode="auto">
          <a:xfrm>
            <a:off x="5349240" y="4721225"/>
            <a:ext cx="477838" cy="931863"/>
          </a:xfrm>
          <a:custGeom>
            <a:avLst/>
            <a:gdLst>
              <a:gd name="T0" fmla="*/ 0 w 339"/>
              <a:gd name="T1" fmla="*/ 2147483647 h 587"/>
              <a:gd name="T2" fmla="*/ 2147483647 w 339"/>
              <a:gd name="T3" fmla="*/ 2147483647 h 587"/>
              <a:gd name="T4" fmla="*/ 2147483647 w 339"/>
              <a:gd name="T5" fmla="*/ 2147483647 h 587"/>
              <a:gd name="T6" fmla="*/ 2147483647 w 339"/>
              <a:gd name="T7" fmla="*/ 2147483647 h 587"/>
              <a:gd name="T8" fmla="*/ 2147483647 w 339"/>
              <a:gd name="T9" fmla="*/ 2147483647 h 587"/>
              <a:gd name="T10" fmla="*/ 2147483647 w 339"/>
              <a:gd name="T11" fmla="*/ 2147483647 h 587"/>
              <a:gd name="T12" fmla="*/ 2147483647 w 339"/>
              <a:gd name="T13" fmla="*/ 2147483647 h 587"/>
              <a:gd name="T14" fmla="*/ 2147483647 w 339"/>
              <a:gd name="T15" fmla="*/ 2147483647 h 587"/>
              <a:gd name="T16" fmla="*/ 2147483647 w 339"/>
              <a:gd name="T17" fmla="*/ 2147483647 h 587"/>
              <a:gd name="T18" fmla="*/ 2147483647 w 339"/>
              <a:gd name="T19" fmla="*/ 2147483647 h 587"/>
              <a:gd name="T20" fmla="*/ 2147483647 w 339"/>
              <a:gd name="T21" fmla="*/ 2147483647 h 587"/>
              <a:gd name="T22" fmla="*/ 2147483647 w 339"/>
              <a:gd name="T23" fmla="*/ 2147483647 h 587"/>
              <a:gd name="T24" fmla="*/ 2147483647 w 339"/>
              <a:gd name="T25" fmla="*/ 0 h 587"/>
              <a:gd name="T26" fmla="*/ 2147483647 w 339"/>
              <a:gd name="T27" fmla="*/ 2147483647 h 587"/>
              <a:gd name="T28" fmla="*/ 2147483647 w 339"/>
              <a:gd name="T29" fmla="*/ 2147483647 h 587"/>
              <a:gd name="T30" fmla="*/ 2147483647 w 339"/>
              <a:gd name="T31" fmla="*/ 2147483647 h 587"/>
              <a:gd name="T32" fmla="*/ 2147483647 w 339"/>
              <a:gd name="T33" fmla="*/ 2147483647 h 587"/>
              <a:gd name="T34" fmla="*/ 2147483647 w 339"/>
              <a:gd name="T35" fmla="*/ 2147483647 h 587"/>
              <a:gd name="T36" fmla="*/ 2147483647 w 339"/>
              <a:gd name="T37" fmla="*/ 2147483647 h 587"/>
              <a:gd name="T38" fmla="*/ 2147483647 w 339"/>
              <a:gd name="T39" fmla="*/ 2147483647 h 587"/>
              <a:gd name="T40" fmla="*/ 2147483647 w 339"/>
              <a:gd name="T41" fmla="*/ 2147483647 h 587"/>
              <a:gd name="T42" fmla="*/ 2147483647 w 339"/>
              <a:gd name="T43" fmla="*/ 2147483647 h 587"/>
              <a:gd name="T44" fmla="*/ 2147483647 w 339"/>
              <a:gd name="T45" fmla="*/ 2147483647 h 587"/>
              <a:gd name="T46" fmla="*/ 2147483647 w 339"/>
              <a:gd name="T47" fmla="*/ 2147483647 h 587"/>
              <a:gd name="T48" fmla="*/ 2147483647 w 339"/>
              <a:gd name="T49" fmla="*/ 2147483647 h 587"/>
              <a:gd name="T50" fmla="*/ 2147483647 w 339"/>
              <a:gd name="T51" fmla="*/ 2147483647 h 587"/>
              <a:gd name="T52" fmla="*/ 2147483647 w 339"/>
              <a:gd name="T53" fmla="*/ 2147483647 h 587"/>
              <a:gd name="T54" fmla="*/ 2147483647 w 339"/>
              <a:gd name="T55" fmla="*/ 2147483647 h 587"/>
              <a:gd name="T56" fmla="*/ 0 w 339"/>
              <a:gd name="T57" fmla="*/ 2147483647 h 58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39"/>
              <a:gd name="T88" fmla="*/ 0 h 587"/>
              <a:gd name="T89" fmla="*/ 339 w 339"/>
              <a:gd name="T90" fmla="*/ 587 h 58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39" h="587">
                <a:moveTo>
                  <a:pt x="0" y="497"/>
                </a:moveTo>
                <a:lnTo>
                  <a:pt x="2" y="475"/>
                </a:lnTo>
                <a:lnTo>
                  <a:pt x="23" y="408"/>
                </a:lnTo>
                <a:lnTo>
                  <a:pt x="57" y="364"/>
                </a:lnTo>
                <a:lnTo>
                  <a:pt x="46" y="351"/>
                </a:lnTo>
                <a:lnTo>
                  <a:pt x="50" y="308"/>
                </a:lnTo>
                <a:lnTo>
                  <a:pt x="33" y="258"/>
                </a:lnTo>
                <a:lnTo>
                  <a:pt x="27" y="192"/>
                </a:lnTo>
                <a:lnTo>
                  <a:pt x="52" y="122"/>
                </a:lnTo>
                <a:lnTo>
                  <a:pt x="87" y="70"/>
                </a:lnTo>
                <a:lnTo>
                  <a:pt x="85" y="57"/>
                </a:lnTo>
                <a:lnTo>
                  <a:pt x="112" y="13"/>
                </a:lnTo>
                <a:lnTo>
                  <a:pt x="316" y="0"/>
                </a:lnTo>
                <a:lnTo>
                  <a:pt x="324" y="11"/>
                </a:lnTo>
                <a:lnTo>
                  <a:pt x="316" y="375"/>
                </a:lnTo>
                <a:lnTo>
                  <a:pt x="338" y="551"/>
                </a:lnTo>
                <a:lnTo>
                  <a:pt x="328" y="559"/>
                </a:lnTo>
                <a:lnTo>
                  <a:pt x="316" y="551"/>
                </a:lnTo>
                <a:lnTo>
                  <a:pt x="301" y="559"/>
                </a:lnTo>
                <a:lnTo>
                  <a:pt x="286" y="549"/>
                </a:lnTo>
                <a:lnTo>
                  <a:pt x="285" y="555"/>
                </a:lnTo>
                <a:lnTo>
                  <a:pt x="269" y="557"/>
                </a:lnTo>
                <a:lnTo>
                  <a:pt x="248" y="567"/>
                </a:lnTo>
                <a:lnTo>
                  <a:pt x="241" y="562"/>
                </a:lnTo>
                <a:lnTo>
                  <a:pt x="230" y="582"/>
                </a:lnTo>
                <a:lnTo>
                  <a:pt x="220" y="586"/>
                </a:lnTo>
                <a:lnTo>
                  <a:pt x="186" y="529"/>
                </a:lnTo>
                <a:lnTo>
                  <a:pt x="193" y="489"/>
                </a:lnTo>
                <a:lnTo>
                  <a:pt x="0" y="497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4" name="Freeform 20"/>
          <p:cNvSpPr>
            <a:spLocks/>
          </p:cNvSpPr>
          <p:nvPr/>
        </p:nvSpPr>
        <p:spPr bwMode="auto">
          <a:xfrm>
            <a:off x="4746625" y="3675063"/>
            <a:ext cx="893763" cy="874712"/>
          </a:xfrm>
          <a:custGeom>
            <a:avLst/>
            <a:gdLst>
              <a:gd name="T0" fmla="*/ 0 w 635"/>
              <a:gd name="T1" fmla="*/ 2147483647 h 551"/>
              <a:gd name="T2" fmla="*/ 2147483647 w 635"/>
              <a:gd name="T3" fmla="*/ 2147483647 h 551"/>
              <a:gd name="T4" fmla="*/ 2147483647 w 635"/>
              <a:gd name="T5" fmla="*/ 2147483647 h 551"/>
              <a:gd name="T6" fmla="*/ 2147483647 w 635"/>
              <a:gd name="T7" fmla="*/ 2147483647 h 551"/>
              <a:gd name="T8" fmla="*/ 2147483647 w 635"/>
              <a:gd name="T9" fmla="*/ 2147483647 h 551"/>
              <a:gd name="T10" fmla="*/ 2147483647 w 635"/>
              <a:gd name="T11" fmla="*/ 2147483647 h 551"/>
              <a:gd name="T12" fmla="*/ 2147483647 w 635"/>
              <a:gd name="T13" fmla="*/ 2147483647 h 551"/>
              <a:gd name="T14" fmla="*/ 2147483647 w 635"/>
              <a:gd name="T15" fmla="*/ 2147483647 h 551"/>
              <a:gd name="T16" fmla="*/ 2147483647 w 635"/>
              <a:gd name="T17" fmla="*/ 2147483647 h 551"/>
              <a:gd name="T18" fmla="*/ 2147483647 w 635"/>
              <a:gd name="T19" fmla="*/ 2147483647 h 551"/>
              <a:gd name="T20" fmla="*/ 2147483647 w 635"/>
              <a:gd name="T21" fmla="*/ 2147483647 h 551"/>
              <a:gd name="T22" fmla="*/ 2147483647 w 635"/>
              <a:gd name="T23" fmla="*/ 2147483647 h 551"/>
              <a:gd name="T24" fmla="*/ 2147483647 w 635"/>
              <a:gd name="T25" fmla="*/ 2147483647 h 551"/>
              <a:gd name="T26" fmla="*/ 2147483647 w 635"/>
              <a:gd name="T27" fmla="*/ 2147483647 h 551"/>
              <a:gd name="T28" fmla="*/ 2147483647 w 635"/>
              <a:gd name="T29" fmla="*/ 2147483647 h 551"/>
              <a:gd name="T30" fmla="*/ 2147483647 w 635"/>
              <a:gd name="T31" fmla="*/ 2147483647 h 551"/>
              <a:gd name="T32" fmla="*/ 2147483647 w 635"/>
              <a:gd name="T33" fmla="*/ 2147483647 h 551"/>
              <a:gd name="T34" fmla="*/ 2147483647 w 635"/>
              <a:gd name="T35" fmla="*/ 2147483647 h 551"/>
              <a:gd name="T36" fmla="*/ 2147483647 w 635"/>
              <a:gd name="T37" fmla="*/ 2147483647 h 551"/>
              <a:gd name="T38" fmla="*/ 2147483647 w 635"/>
              <a:gd name="T39" fmla="*/ 2147483647 h 551"/>
              <a:gd name="T40" fmla="*/ 2147483647 w 635"/>
              <a:gd name="T41" fmla="*/ 2147483647 h 551"/>
              <a:gd name="T42" fmla="*/ 2147483647 w 635"/>
              <a:gd name="T43" fmla="*/ 2147483647 h 551"/>
              <a:gd name="T44" fmla="*/ 2147483647 w 635"/>
              <a:gd name="T45" fmla="*/ 2147483647 h 551"/>
              <a:gd name="T46" fmla="*/ 2147483647 w 635"/>
              <a:gd name="T47" fmla="*/ 2147483647 h 551"/>
              <a:gd name="T48" fmla="*/ 2147483647 w 635"/>
              <a:gd name="T49" fmla="*/ 2147483647 h 551"/>
              <a:gd name="T50" fmla="*/ 2147483647 w 635"/>
              <a:gd name="T51" fmla="*/ 2147483647 h 551"/>
              <a:gd name="T52" fmla="*/ 2147483647 w 635"/>
              <a:gd name="T53" fmla="*/ 2147483647 h 551"/>
              <a:gd name="T54" fmla="*/ 2147483647 w 635"/>
              <a:gd name="T55" fmla="*/ 2147483647 h 551"/>
              <a:gd name="T56" fmla="*/ 2147483647 w 635"/>
              <a:gd name="T57" fmla="*/ 2147483647 h 551"/>
              <a:gd name="T58" fmla="*/ 2147483647 w 635"/>
              <a:gd name="T59" fmla="*/ 2147483647 h 551"/>
              <a:gd name="T60" fmla="*/ 2147483647 w 635"/>
              <a:gd name="T61" fmla="*/ 2147483647 h 551"/>
              <a:gd name="T62" fmla="*/ 2147483647 w 635"/>
              <a:gd name="T63" fmla="*/ 2147483647 h 551"/>
              <a:gd name="T64" fmla="*/ 2147483647 w 635"/>
              <a:gd name="T65" fmla="*/ 2147483647 h 551"/>
              <a:gd name="T66" fmla="*/ 2147483647 w 635"/>
              <a:gd name="T67" fmla="*/ 2147483647 h 551"/>
              <a:gd name="T68" fmla="*/ 2147483647 w 635"/>
              <a:gd name="T69" fmla="*/ 2147483647 h 551"/>
              <a:gd name="T70" fmla="*/ 2147483647 w 635"/>
              <a:gd name="T71" fmla="*/ 2147483647 h 551"/>
              <a:gd name="T72" fmla="*/ 2147483647 w 635"/>
              <a:gd name="T73" fmla="*/ 2147483647 h 551"/>
              <a:gd name="T74" fmla="*/ 2147483647 w 635"/>
              <a:gd name="T75" fmla="*/ 0 h 551"/>
              <a:gd name="T76" fmla="*/ 0 w 635"/>
              <a:gd name="T77" fmla="*/ 2147483647 h 5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35"/>
              <a:gd name="T118" fmla="*/ 0 h 551"/>
              <a:gd name="T119" fmla="*/ 635 w 635"/>
              <a:gd name="T120" fmla="*/ 551 h 55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35" h="551">
                <a:moveTo>
                  <a:pt x="0" y="7"/>
                </a:moveTo>
                <a:lnTo>
                  <a:pt x="38" y="79"/>
                </a:lnTo>
                <a:lnTo>
                  <a:pt x="57" y="95"/>
                </a:lnTo>
                <a:lnTo>
                  <a:pt x="70" y="92"/>
                </a:lnTo>
                <a:lnTo>
                  <a:pt x="80" y="101"/>
                </a:lnTo>
                <a:lnTo>
                  <a:pt x="81" y="111"/>
                </a:lnTo>
                <a:lnTo>
                  <a:pt x="71" y="111"/>
                </a:lnTo>
                <a:lnTo>
                  <a:pt x="59" y="136"/>
                </a:lnTo>
                <a:lnTo>
                  <a:pt x="87" y="176"/>
                </a:lnTo>
                <a:lnTo>
                  <a:pt x="108" y="183"/>
                </a:lnTo>
                <a:lnTo>
                  <a:pt x="105" y="440"/>
                </a:lnTo>
                <a:lnTo>
                  <a:pt x="108" y="503"/>
                </a:lnTo>
                <a:lnTo>
                  <a:pt x="528" y="489"/>
                </a:lnTo>
                <a:lnTo>
                  <a:pt x="534" y="526"/>
                </a:lnTo>
                <a:lnTo>
                  <a:pt x="516" y="550"/>
                </a:lnTo>
                <a:lnTo>
                  <a:pt x="581" y="547"/>
                </a:lnTo>
                <a:lnTo>
                  <a:pt x="590" y="526"/>
                </a:lnTo>
                <a:lnTo>
                  <a:pt x="593" y="503"/>
                </a:lnTo>
                <a:lnTo>
                  <a:pt x="607" y="485"/>
                </a:lnTo>
                <a:lnTo>
                  <a:pt x="614" y="468"/>
                </a:lnTo>
                <a:lnTo>
                  <a:pt x="628" y="466"/>
                </a:lnTo>
                <a:lnTo>
                  <a:pt x="634" y="428"/>
                </a:lnTo>
                <a:lnTo>
                  <a:pt x="624" y="424"/>
                </a:lnTo>
                <a:lnTo>
                  <a:pt x="609" y="423"/>
                </a:lnTo>
                <a:lnTo>
                  <a:pt x="595" y="395"/>
                </a:lnTo>
                <a:lnTo>
                  <a:pt x="587" y="356"/>
                </a:lnTo>
                <a:lnTo>
                  <a:pt x="571" y="330"/>
                </a:lnTo>
                <a:lnTo>
                  <a:pt x="546" y="320"/>
                </a:lnTo>
                <a:lnTo>
                  <a:pt x="515" y="295"/>
                </a:lnTo>
                <a:lnTo>
                  <a:pt x="504" y="260"/>
                </a:lnTo>
                <a:lnTo>
                  <a:pt x="522" y="209"/>
                </a:lnTo>
                <a:lnTo>
                  <a:pt x="506" y="198"/>
                </a:lnTo>
                <a:lnTo>
                  <a:pt x="469" y="199"/>
                </a:lnTo>
                <a:lnTo>
                  <a:pt x="463" y="165"/>
                </a:lnTo>
                <a:lnTo>
                  <a:pt x="402" y="102"/>
                </a:lnTo>
                <a:lnTo>
                  <a:pt x="387" y="48"/>
                </a:lnTo>
                <a:lnTo>
                  <a:pt x="395" y="28"/>
                </a:lnTo>
                <a:lnTo>
                  <a:pt x="367" y="0"/>
                </a:lnTo>
                <a:lnTo>
                  <a:pt x="0" y="7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5" name="Freeform 21"/>
          <p:cNvSpPr>
            <a:spLocks/>
          </p:cNvSpPr>
          <p:nvPr/>
        </p:nvSpPr>
        <p:spPr bwMode="auto">
          <a:xfrm>
            <a:off x="6431922" y="4551842"/>
            <a:ext cx="684212" cy="587375"/>
          </a:xfrm>
          <a:custGeom>
            <a:avLst/>
            <a:gdLst>
              <a:gd name="T0" fmla="*/ 0 w 484"/>
              <a:gd name="T1" fmla="*/ 2147483647 h 370"/>
              <a:gd name="T2" fmla="*/ 2147483647 w 484"/>
              <a:gd name="T3" fmla="*/ 2147483647 h 370"/>
              <a:gd name="T4" fmla="*/ 2147483647 w 484"/>
              <a:gd name="T5" fmla="*/ 2147483647 h 370"/>
              <a:gd name="T6" fmla="*/ 2147483647 w 484"/>
              <a:gd name="T7" fmla="*/ 0 h 370"/>
              <a:gd name="T8" fmla="*/ 2147483647 w 484"/>
              <a:gd name="T9" fmla="*/ 2147483647 h 370"/>
              <a:gd name="T10" fmla="*/ 2147483647 w 484"/>
              <a:gd name="T11" fmla="*/ 2147483647 h 370"/>
              <a:gd name="T12" fmla="*/ 2147483647 w 484"/>
              <a:gd name="T13" fmla="*/ 2147483647 h 370"/>
              <a:gd name="T14" fmla="*/ 2147483647 w 484"/>
              <a:gd name="T15" fmla="*/ 2147483647 h 370"/>
              <a:gd name="T16" fmla="*/ 2147483647 w 484"/>
              <a:gd name="T17" fmla="*/ 2147483647 h 370"/>
              <a:gd name="T18" fmla="*/ 2147483647 w 484"/>
              <a:gd name="T19" fmla="*/ 2147483647 h 370"/>
              <a:gd name="T20" fmla="*/ 2147483647 w 484"/>
              <a:gd name="T21" fmla="*/ 2147483647 h 370"/>
              <a:gd name="T22" fmla="*/ 2147483647 w 484"/>
              <a:gd name="T23" fmla="*/ 2147483647 h 370"/>
              <a:gd name="T24" fmla="*/ 2147483647 w 484"/>
              <a:gd name="T25" fmla="*/ 2147483647 h 370"/>
              <a:gd name="T26" fmla="*/ 2147483647 w 484"/>
              <a:gd name="T27" fmla="*/ 2147483647 h 370"/>
              <a:gd name="T28" fmla="*/ 2147483647 w 484"/>
              <a:gd name="T29" fmla="*/ 2147483647 h 370"/>
              <a:gd name="T30" fmla="*/ 2147483647 w 484"/>
              <a:gd name="T31" fmla="*/ 2147483647 h 370"/>
              <a:gd name="T32" fmla="*/ 2147483647 w 484"/>
              <a:gd name="T33" fmla="*/ 2147483647 h 370"/>
              <a:gd name="T34" fmla="*/ 2147483647 w 484"/>
              <a:gd name="T35" fmla="*/ 2147483647 h 370"/>
              <a:gd name="T36" fmla="*/ 2147483647 w 484"/>
              <a:gd name="T37" fmla="*/ 2147483647 h 370"/>
              <a:gd name="T38" fmla="*/ 2147483647 w 484"/>
              <a:gd name="T39" fmla="*/ 2147483647 h 370"/>
              <a:gd name="T40" fmla="*/ 2147483647 w 484"/>
              <a:gd name="T41" fmla="*/ 2147483647 h 370"/>
              <a:gd name="T42" fmla="*/ 2147483647 w 484"/>
              <a:gd name="T43" fmla="*/ 2147483647 h 370"/>
              <a:gd name="T44" fmla="*/ 2147483647 w 484"/>
              <a:gd name="T45" fmla="*/ 2147483647 h 370"/>
              <a:gd name="T46" fmla="*/ 2147483647 w 484"/>
              <a:gd name="T47" fmla="*/ 2147483647 h 370"/>
              <a:gd name="T48" fmla="*/ 2147483647 w 484"/>
              <a:gd name="T49" fmla="*/ 2147483647 h 370"/>
              <a:gd name="T50" fmla="*/ 2147483647 w 484"/>
              <a:gd name="T51" fmla="*/ 2147483647 h 370"/>
              <a:gd name="T52" fmla="*/ 2147483647 w 484"/>
              <a:gd name="T53" fmla="*/ 2147483647 h 370"/>
              <a:gd name="T54" fmla="*/ 0 w 484"/>
              <a:gd name="T55" fmla="*/ 2147483647 h 37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84"/>
              <a:gd name="T85" fmla="*/ 0 h 370"/>
              <a:gd name="T86" fmla="*/ 484 w 484"/>
              <a:gd name="T87" fmla="*/ 370 h 37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84" h="370">
                <a:moveTo>
                  <a:pt x="0" y="87"/>
                </a:moveTo>
                <a:lnTo>
                  <a:pt x="19" y="49"/>
                </a:lnTo>
                <a:lnTo>
                  <a:pt x="89" y="14"/>
                </a:lnTo>
                <a:lnTo>
                  <a:pt x="218" y="0"/>
                </a:lnTo>
                <a:lnTo>
                  <a:pt x="272" y="33"/>
                </a:lnTo>
                <a:lnTo>
                  <a:pt x="356" y="21"/>
                </a:lnTo>
                <a:lnTo>
                  <a:pt x="483" y="114"/>
                </a:lnTo>
                <a:lnTo>
                  <a:pt x="446" y="156"/>
                </a:lnTo>
                <a:lnTo>
                  <a:pt x="427" y="184"/>
                </a:lnTo>
                <a:lnTo>
                  <a:pt x="429" y="214"/>
                </a:lnTo>
                <a:lnTo>
                  <a:pt x="396" y="241"/>
                </a:lnTo>
                <a:lnTo>
                  <a:pt x="370" y="283"/>
                </a:lnTo>
                <a:lnTo>
                  <a:pt x="334" y="304"/>
                </a:lnTo>
                <a:lnTo>
                  <a:pt x="317" y="308"/>
                </a:lnTo>
                <a:lnTo>
                  <a:pt x="310" y="334"/>
                </a:lnTo>
                <a:lnTo>
                  <a:pt x="289" y="320"/>
                </a:lnTo>
                <a:lnTo>
                  <a:pt x="308" y="344"/>
                </a:lnTo>
                <a:lnTo>
                  <a:pt x="290" y="369"/>
                </a:lnTo>
                <a:lnTo>
                  <a:pt x="273" y="366"/>
                </a:lnTo>
                <a:lnTo>
                  <a:pt x="260" y="351"/>
                </a:lnTo>
                <a:lnTo>
                  <a:pt x="240" y="314"/>
                </a:lnTo>
                <a:lnTo>
                  <a:pt x="228" y="309"/>
                </a:lnTo>
                <a:lnTo>
                  <a:pt x="205" y="261"/>
                </a:lnTo>
                <a:lnTo>
                  <a:pt x="172" y="240"/>
                </a:lnTo>
                <a:lnTo>
                  <a:pt x="149" y="207"/>
                </a:lnTo>
                <a:lnTo>
                  <a:pt x="91" y="164"/>
                </a:lnTo>
                <a:lnTo>
                  <a:pt x="62" y="126"/>
                </a:lnTo>
                <a:lnTo>
                  <a:pt x="0" y="87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6" name="Freeform 22"/>
          <p:cNvSpPr>
            <a:spLocks/>
          </p:cNvSpPr>
          <p:nvPr/>
        </p:nvSpPr>
        <p:spPr bwMode="auto">
          <a:xfrm>
            <a:off x="3186113" y="4421188"/>
            <a:ext cx="1881187" cy="2047875"/>
          </a:xfrm>
          <a:custGeom>
            <a:avLst/>
            <a:gdLst>
              <a:gd name="T0" fmla="*/ 2147483647 w 1332"/>
              <a:gd name="T1" fmla="*/ 2147483647 h 1290"/>
              <a:gd name="T2" fmla="*/ 2147483647 w 1332"/>
              <a:gd name="T3" fmla="*/ 2147483647 h 1290"/>
              <a:gd name="T4" fmla="*/ 2147483647 w 1332"/>
              <a:gd name="T5" fmla="*/ 2147483647 h 1290"/>
              <a:gd name="T6" fmla="*/ 2147483647 w 1332"/>
              <a:gd name="T7" fmla="*/ 2147483647 h 1290"/>
              <a:gd name="T8" fmla="*/ 2147483647 w 1332"/>
              <a:gd name="T9" fmla="*/ 2147483647 h 1290"/>
              <a:gd name="T10" fmla="*/ 2147483647 w 1332"/>
              <a:gd name="T11" fmla="*/ 2147483647 h 1290"/>
              <a:gd name="T12" fmla="*/ 2147483647 w 1332"/>
              <a:gd name="T13" fmla="*/ 2147483647 h 1290"/>
              <a:gd name="T14" fmla="*/ 2147483647 w 1332"/>
              <a:gd name="T15" fmla="*/ 2147483647 h 1290"/>
              <a:gd name="T16" fmla="*/ 2147483647 w 1332"/>
              <a:gd name="T17" fmla="*/ 2147483647 h 1290"/>
              <a:gd name="T18" fmla="*/ 2147483647 w 1332"/>
              <a:gd name="T19" fmla="*/ 2147483647 h 1290"/>
              <a:gd name="T20" fmla="*/ 2147483647 w 1332"/>
              <a:gd name="T21" fmla="*/ 2147483647 h 1290"/>
              <a:gd name="T22" fmla="*/ 2147483647 w 1332"/>
              <a:gd name="T23" fmla="*/ 2147483647 h 1290"/>
              <a:gd name="T24" fmla="*/ 2147483647 w 1332"/>
              <a:gd name="T25" fmla="*/ 2147483647 h 1290"/>
              <a:gd name="T26" fmla="*/ 2147483647 w 1332"/>
              <a:gd name="T27" fmla="*/ 2147483647 h 1290"/>
              <a:gd name="T28" fmla="*/ 2147483647 w 1332"/>
              <a:gd name="T29" fmla="*/ 2147483647 h 1290"/>
              <a:gd name="T30" fmla="*/ 2147483647 w 1332"/>
              <a:gd name="T31" fmla="*/ 2147483647 h 1290"/>
              <a:gd name="T32" fmla="*/ 2147483647 w 1332"/>
              <a:gd name="T33" fmla="*/ 2147483647 h 1290"/>
              <a:gd name="T34" fmla="*/ 2147483647 w 1332"/>
              <a:gd name="T35" fmla="*/ 2147483647 h 1290"/>
              <a:gd name="T36" fmla="*/ 2147483647 w 1332"/>
              <a:gd name="T37" fmla="*/ 2147483647 h 1290"/>
              <a:gd name="T38" fmla="*/ 2147483647 w 1332"/>
              <a:gd name="T39" fmla="*/ 2147483647 h 1290"/>
              <a:gd name="T40" fmla="*/ 2147483647 w 1332"/>
              <a:gd name="T41" fmla="*/ 2147483647 h 1290"/>
              <a:gd name="T42" fmla="*/ 2147483647 w 1332"/>
              <a:gd name="T43" fmla="*/ 2147483647 h 1290"/>
              <a:gd name="T44" fmla="*/ 2147483647 w 1332"/>
              <a:gd name="T45" fmla="*/ 2147483647 h 1290"/>
              <a:gd name="T46" fmla="*/ 2147483647 w 1332"/>
              <a:gd name="T47" fmla="*/ 2147483647 h 1290"/>
              <a:gd name="T48" fmla="*/ 2147483647 w 1332"/>
              <a:gd name="T49" fmla="*/ 2147483647 h 1290"/>
              <a:gd name="T50" fmla="*/ 2147483647 w 1332"/>
              <a:gd name="T51" fmla="*/ 2147483647 h 1290"/>
              <a:gd name="T52" fmla="*/ 2147483647 w 1332"/>
              <a:gd name="T53" fmla="*/ 2147483647 h 1290"/>
              <a:gd name="T54" fmla="*/ 2147483647 w 1332"/>
              <a:gd name="T55" fmla="*/ 2147483647 h 1290"/>
              <a:gd name="T56" fmla="*/ 2147483647 w 1332"/>
              <a:gd name="T57" fmla="*/ 2147483647 h 1290"/>
              <a:gd name="T58" fmla="*/ 2147483647 w 1332"/>
              <a:gd name="T59" fmla="*/ 2147483647 h 1290"/>
              <a:gd name="T60" fmla="*/ 2147483647 w 1332"/>
              <a:gd name="T61" fmla="*/ 2147483647 h 1290"/>
              <a:gd name="T62" fmla="*/ 2147483647 w 1332"/>
              <a:gd name="T63" fmla="*/ 2147483647 h 1290"/>
              <a:gd name="T64" fmla="*/ 2147483647 w 1332"/>
              <a:gd name="T65" fmla="*/ 2147483647 h 1290"/>
              <a:gd name="T66" fmla="*/ 2147483647 w 1332"/>
              <a:gd name="T67" fmla="*/ 2147483647 h 1290"/>
              <a:gd name="T68" fmla="*/ 2147483647 w 1332"/>
              <a:gd name="T69" fmla="*/ 2147483647 h 1290"/>
              <a:gd name="T70" fmla="*/ 2147483647 w 1332"/>
              <a:gd name="T71" fmla="*/ 2147483647 h 1290"/>
              <a:gd name="T72" fmla="*/ 2147483647 w 1332"/>
              <a:gd name="T73" fmla="*/ 2147483647 h 1290"/>
              <a:gd name="T74" fmla="*/ 2147483647 w 1332"/>
              <a:gd name="T75" fmla="*/ 2147483647 h 1290"/>
              <a:gd name="T76" fmla="*/ 2147483647 w 1332"/>
              <a:gd name="T77" fmla="*/ 2147483647 h 1290"/>
              <a:gd name="T78" fmla="*/ 2147483647 w 1332"/>
              <a:gd name="T79" fmla="*/ 2147483647 h 1290"/>
              <a:gd name="T80" fmla="*/ 2147483647 w 1332"/>
              <a:gd name="T81" fmla="*/ 2147483647 h 1290"/>
              <a:gd name="T82" fmla="*/ 2147483647 w 1332"/>
              <a:gd name="T83" fmla="*/ 2147483647 h 1290"/>
              <a:gd name="T84" fmla="*/ 2147483647 w 1332"/>
              <a:gd name="T85" fmla="*/ 2147483647 h 12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32"/>
              <a:gd name="T130" fmla="*/ 0 h 1290"/>
              <a:gd name="T131" fmla="*/ 1332 w 1332"/>
              <a:gd name="T132" fmla="*/ 1290 h 12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32" h="1290">
                <a:moveTo>
                  <a:pt x="8" y="529"/>
                </a:moveTo>
                <a:lnTo>
                  <a:pt x="0" y="504"/>
                </a:lnTo>
                <a:lnTo>
                  <a:pt x="26" y="505"/>
                </a:lnTo>
                <a:lnTo>
                  <a:pt x="361" y="538"/>
                </a:lnTo>
                <a:lnTo>
                  <a:pt x="411" y="0"/>
                </a:lnTo>
                <a:lnTo>
                  <a:pt x="698" y="17"/>
                </a:lnTo>
                <a:lnTo>
                  <a:pt x="689" y="249"/>
                </a:lnTo>
                <a:lnTo>
                  <a:pt x="716" y="272"/>
                </a:lnTo>
                <a:lnTo>
                  <a:pt x="744" y="273"/>
                </a:lnTo>
                <a:lnTo>
                  <a:pt x="751" y="264"/>
                </a:lnTo>
                <a:lnTo>
                  <a:pt x="765" y="278"/>
                </a:lnTo>
                <a:lnTo>
                  <a:pt x="764" y="293"/>
                </a:lnTo>
                <a:lnTo>
                  <a:pt x="789" y="297"/>
                </a:lnTo>
                <a:lnTo>
                  <a:pt x="809" y="305"/>
                </a:lnTo>
                <a:lnTo>
                  <a:pt x="823" y="301"/>
                </a:lnTo>
                <a:lnTo>
                  <a:pt x="840" y="311"/>
                </a:lnTo>
                <a:lnTo>
                  <a:pt x="844" y="303"/>
                </a:lnTo>
                <a:lnTo>
                  <a:pt x="870" y="305"/>
                </a:lnTo>
                <a:lnTo>
                  <a:pt x="885" y="335"/>
                </a:lnTo>
                <a:lnTo>
                  <a:pt x="895" y="344"/>
                </a:lnTo>
                <a:lnTo>
                  <a:pt x="912" y="326"/>
                </a:lnTo>
                <a:lnTo>
                  <a:pt x="942" y="350"/>
                </a:lnTo>
                <a:lnTo>
                  <a:pt x="960" y="338"/>
                </a:lnTo>
                <a:lnTo>
                  <a:pt x="967" y="360"/>
                </a:lnTo>
                <a:lnTo>
                  <a:pt x="969" y="344"/>
                </a:lnTo>
                <a:lnTo>
                  <a:pt x="989" y="330"/>
                </a:lnTo>
                <a:lnTo>
                  <a:pt x="994" y="345"/>
                </a:lnTo>
                <a:lnTo>
                  <a:pt x="1021" y="340"/>
                </a:lnTo>
                <a:lnTo>
                  <a:pt x="1041" y="360"/>
                </a:lnTo>
                <a:lnTo>
                  <a:pt x="1094" y="342"/>
                </a:lnTo>
                <a:lnTo>
                  <a:pt x="1147" y="338"/>
                </a:lnTo>
                <a:lnTo>
                  <a:pt x="1163" y="330"/>
                </a:lnTo>
                <a:lnTo>
                  <a:pt x="1204" y="358"/>
                </a:lnTo>
                <a:lnTo>
                  <a:pt x="1229" y="366"/>
                </a:lnTo>
                <a:lnTo>
                  <a:pt x="1239" y="378"/>
                </a:lnTo>
                <a:lnTo>
                  <a:pt x="1274" y="378"/>
                </a:lnTo>
                <a:lnTo>
                  <a:pt x="1275" y="442"/>
                </a:lnTo>
                <a:lnTo>
                  <a:pt x="1280" y="568"/>
                </a:lnTo>
                <a:lnTo>
                  <a:pt x="1295" y="584"/>
                </a:lnTo>
                <a:lnTo>
                  <a:pt x="1300" y="616"/>
                </a:lnTo>
                <a:lnTo>
                  <a:pt x="1331" y="661"/>
                </a:lnTo>
                <a:lnTo>
                  <a:pt x="1328" y="699"/>
                </a:lnTo>
                <a:lnTo>
                  <a:pt x="1312" y="736"/>
                </a:lnTo>
                <a:lnTo>
                  <a:pt x="1312" y="756"/>
                </a:lnTo>
                <a:lnTo>
                  <a:pt x="1318" y="777"/>
                </a:lnTo>
                <a:lnTo>
                  <a:pt x="1315" y="797"/>
                </a:lnTo>
                <a:lnTo>
                  <a:pt x="1306" y="810"/>
                </a:lnTo>
                <a:lnTo>
                  <a:pt x="1293" y="827"/>
                </a:lnTo>
                <a:lnTo>
                  <a:pt x="1302" y="837"/>
                </a:lnTo>
                <a:lnTo>
                  <a:pt x="1249" y="855"/>
                </a:lnTo>
                <a:lnTo>
                  <a:pt x="1205" y="879"/>
                </a:lnTo>
                <a:lnTo>
                  <a:pt x="1231" y="858"/>
                </a:lnTo>
                <a:lnTo>
                  <a:pt x="1204" y="858"/>
                </a:lnTo>
                <a:lnTo>
                  <a:pt x="1212" y="826"/>
                </a:lnTo>
                <a:lnTo>
                  <a:pt x="1189" y="845"/>
                </a:lnTo>
                <a:lnTo>
                  <a:pt x="1178" y="838"/>
                </a:lnTo>
                <a:lnTo>
                  <a:pt x="1179" y="860"/>
                </a:lnTo>
                <a:lnTo>
                  <a:pt x="1188" y="865"/>
                </a:lnTo>
                <a:lnTo>
                  <a:pt x="1190" y="885"/>
                </a:lnTo>
                <a:lnTo>
                  <a:pt x="1174" y="900"/>
                </a:lnTo>
                <a:lnTo>
                  <a:pt x="1163" y="899"/>
                </a:lnTo>
                <a:lnTo>
                  <a:pt x="1161" y="922"/>
                </a:lnTo>
                <a:lnTo>
                  <a:pt x="1037" y="997"/>
                </a:lnTo>
                <a:lnTo>
                  <a:pt x="1039" y="990"/>
                </a:lnTo>
                <a:lnTo>
                  <a:pt x="1096" y="953"/>
                </a:lnTo>
                <a:lnTo>
                  <a:pt x="1052" y="976"/>
                </a:lnTo>
                <a:lnTo>
                  <a:pt x="1055" y="954"/>
                </a:lnTo>
                <a:lnTo>
                  <a:pt x="1043" y="966"/>
                </a:lnTo>
                <a:lnTo>
                  <a:pt x="1031" y="959"/>
                </a:lnTo>
                <a:lnTo>
                  <a:pt x="1025" y="976"/>
                </a:lnTo>
                <a:lnTo>
                  <a:pt x="1005" y="959"/>
                </a:lnTo>
                <a:lnTo>
                  <a:pt x="1007" y="975"/>
                </a:lnTo>
                <a:lnTo>
                  <a:pt x="1031" y="991"/>
                </a:lnTo>
                <a:lnTo>
                  <a:pt x="1003" y="1004"/>
                </a:lnTo>
                <a:lnTo>
                  <a:pt x="992" y="986"/>
                </a:lnTo>
                <a:lnTo>
                  <a:pt x="983" y="1035"/>
                </a:lnTo>
                <a:lnTo>
                  <a:pt x="972" y="1016"/>
                </a:lnTo>
                <a:lnTo>
                  <a:pt x="947" y="1023"/>
                </a:lnTo>
                <a:lnTo>
                  <a:pt x="943" y="1036"/>
                </a:lnTo>
                <a:lnTo>
                  <a:pt x="954" y="1058"/>
                </a:lnTo>
                <a:lnTo>
                  <a:pt x="910" y="1060"/>
                </a:lnTo>
                <a:lnTo>
                  <a:pt x="926" y="1065"/>
                </a:lnTo>
                <a:lnTo>
                  <a:pt x="927" y="1087"/>
                </a:lnTo>
                <a:lnTo>
                  <a:pt x="937" y="1082"/>
                </a:lnTo>
                <a:lnTo>
                  <a:pt x="932" y="1097"/>
                </a:lnTo>
                <a:lnTo>
                  <a:pt x="912" y="1129"/>
                </a:lnTo>
                <a:lnTo>
                  <a:pt x="913" y="1113"/>
                </a:lnTo>
                <a:lnTo>
                  <a:pt x="900" y="1127"/>
                </a:lnTo>
                <a:lnTo>
                  <a:pt x="883" y="1107"/>
                </a:lnTo>
                <a:lnTo>
                  <a:pt x="887" y="1130"/>
                </a:lnTo>
                <a:lnTo>
                  <a:pt x="920" y="1133"/>
                </a:lnTo>
                <a:lnTo>
                  <a:pt x="906" y="1166"/>
                </a:lnTo>
                <a:lnTo>
                  <a:pt x="917" y="1232"/>
                </a:lnTo>
                <a:lnTo>
                  <a:pt x="947" y="1287"/>
                </a:lnTo>
                <a:lnTo>
                  <a:pt x="909" y="1289"/>
                </a:lnTo>
                <a:lnTo>
                  <a:pt x="872" y="1273"/>
                </a:lnTo>
                <a:lnTo>
                  <a:pt x="839" y="1274"/>
                </a:lnTo>
                <a:lnTo>
                  <a:pt x="794" y="1248"/>
                </a:lnTo>
                <a:lnTo>
                  <a:pt x="739" y="1228"/>
                </a:lnTo>
                <a:lnTo>
                  <a:pt x="733" y="1207"/>
                </a:lnTo>
                <a:lnTo>
                  <a:pt x="721" y="1175"/>
                </a:lnTo>
                <a:lnTo>
                  <a:pt x="703" y="1153"/>
                </a:lnTo>
                <a:lnTo>
                  <a:pt x="706" y="1129"/>
                </a:lnTo>
                <a:lnTo>
                  <a:pt x="696" y="1120"/>
                </a:lnTo>
                <a:lnTo>
                  <a:pt x="696" y="1087"/>
                </a:lnTo>
                <a:lnTo>
                  <a:pt x="664" y="1061"/>
                </a:lnTo>
                <a:lnTo>
                  <a:pt x="630" y="1011"/>
                </a:lnTo>
                <a:lnTo>
                  <a:pt x="573" y="882"/>
                </a:lnTo>
                <a:lnTo>
                  <a:pt x="529" y="849"/>
                </a:lnTo>
                <a:lnTo>
                  <a:pt x="515" y="819"/>
                </a:lnTo>
                <a:lnTo>
                  <a:pt x="478" y="815"/>
                </a:lnTo>
                <a:lnTo>
                  <a:pt x="447" y="810"/>
                </a:lnTo>
                <a:lnTo>
                  <a:pt x="419" y="798"/>
                </a:lnTo>
                <a:lnTo>
                  <a:pt x="411" y="810"/>
                </a:lnTo>
                <a:lnTo>
                  <a:pt x="381" y="810"/>
                </a:lnTo>
                <a:lnTo>
                  <a:pt x="355" y="872"/>
                </a:lnTo>
                <a:lnTo>
                  <a:pt x="327" y="898"/>
                </a:lnTo>
                <a:lnTo>
                  <a:pt x="310" y="897"/>
                </a:lnTo>
                <a:lnTo>
                  <a:pt x="260" y="858"/>
                </a:lnTo>
                <a:lnTo>
                  <a:pt x="238" y="852"/>
                </a:lnTo>
                <a:lnTo>
                  <a:pt x="188" y="808"/>
                </a:lnTo>
                <a:lnTo>
                  <a:pt x="176" y="772"/>
                </a:lnTo>
                <a:lnTo>
                  <a:pt x="176" y="736"/>
                </a:lnTo>
                <a:lnTo>
                  <a:pt x="153" y="686"/>
                </a:lnTo>
                <a:lnTo>
                  <a:pt x="112" y="653"/>
                </a:lnTo>
                <a:lnTo>
                  <a:pt x="57" y="583"/>
                </a:lnTo>
                <a:lnTo>
                  <a:pt x="37" y="572"/>
                </a:lnTo>
                <a:lnTo>
                  <a:pt x="23" y="535"/>
                </a:lnTo>
                <a:lnTo>
                  <a:pt x="8" y="529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7486261" y="3003550"/>
            <a:ext cx="231775" cy="246063"/>
          </a:xfrm>
          <a:custGeom>
            <a:avLst/>
            <a:gdLst>
              <a:gd name="T0" fmla="*/ 0 w 164"/>
              <a:gd name="T1" fmla="*/ 2147483647 h 155"/>
              <a:gd name="T2" fmla="*/ 2147483647 w 164"/>
              <a:gd name="T3" fmla="*/ 2147483647 h 155"/>
              <a:gd name="T4" fmla="*/ 2147483647 w 164"/>
              <a:gd name="T5" fmla="*/ 2147483647 h 155"/>
              <a:gd name="T6" fmla="*/ 2147483647 w 164"/>
              <a:gd name="T7" fmla="*/ 2147483647 h 155"/>
              <a:gd name="T8" fmla="*/ 2147483647 w 164"/>
              <a:gd name="T9" fmla="*/ 2147483647 h 155"/>
              <a:gd name="T10" fmla="*/ 2147483647 w 164"/>
              <a:gd name="T11" fmla="*/ 2147483647 h 155"/>
              <a:gd name="T12" fmla="*/ 2147483647 w 164"/>
              <a:gd name="T13" fmla="*/ 2147483647 h 155"/>
              <a:gd name="T14" fmla="*/ 2147483647 w 164"/>
              <a:gd name="T15" fmla="*/ 2147483647 h 155"/>
              <a:gd name="T16" fmla="*/ 2147483647 w 164"/>
              <a:gd name="T17" fmla="*/ 2147483647 h 155"/>
              <a:gd name="T18" fmla="*/ 2147483647 w 164"/>
              <a:gd name="T19" fmla="*/ 2147483647 h 155"/>
              <a:gd name="T20" fmla="*/ 2147483647 w 164"/>
              <a:gd name="T21" fmla="*/ 2147483647 h 155"/>
              <a:gd name="T22" fmla="*/ 2147483647 w 164"/>
              <a:gd name="T23" fmla="*/ 2147483647 h 155"/>
              <a:gd name="T24" fmla="*/ 2147483647 w 164"/>
              <a:gd name="T25" fmla="*/ 2147483647 h 155"/>
              <a:gd name="T26" fmla="*/ 2147483647 w 164"/>
              <a:gd name="T27" fmla="*/ 2147483647 h 155"/>
              <a:gd name="T28" fmla="*/ 2147483647 w 164"/>
              <a:gd name="T29" fmla="*/ 2147483647 h 155"/>
              <a:gd name="T30" fmla="*/ 2147483647 w 164"/>
              <a:gd name="T31" fmla="*/ 0 h 155"/>
              <a:gd name="T32" fmla="*/ 0 w 164"/>
              <a:gd name="T33" fmla="*/ 2147483647 h 15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4"/>
              <a:gd name="T52" fmla="*/ 0 h 155"/>
              <a:gd name="T53" fmla="*/ 164 w 164"/>
              <a:gd name="T54" fmla="*/ 155 h 15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4" h="155">
                <a:moveTo>
                  <a:pt x="0" y="31"/>
                </a:moveTo>
                <a:lnTo>
                  <a:pt x="13" y="112"/>
                </a:lnTo>
                <a:lnTo>
                  <a:pt x="13" y="154"/>
                </a:lnTo>
                <a:lnTo>
                  <a:pt x="26" y="151"/>
                </a:lnTo>
                <a:lnTo>
                  <a:pt x="34" y="139"/>
                </a:lnTo>
                <a:lnTo>
                  <a:pt x="57" y="129"/>
                </a:lnTo>
                <a:lnTo>
                  <a:pt x="68" y="108"/>
                </a:lnTo>
                <a:lnTo>
                  <a:pt x="74" y="112"/>
                </a:lnTo>
                <a:lnTo>
                  <a:pt x="93" y="104"/>
                </a:lnTo>
                <a:lnTo>
                  <a:pt x="118" y="100"/>
                </a:lnTo>
                <a:lnTo>
                  <a:pt x="118" y="91"/>
                </a:lnTo>
                <a:lnTo>
                  <a:pt x="126" y="97"/>
                </a:lnTo>
                <a:lnTo>
                  <a:pt x="134" y="89"/>
                </a:lnTo>
                <a:lnTo>
                  <a:pt x="147" y="86"/>
                </a:lnTo>
                <a:lnTo>
                  <a:pt x="163" y="79"/>
                </a:lnTo>
                <a:lnTo>
                  <a:pt x="147" y="0"/>
                </a:lnTo>
                <a:lnTo>
                  <a:pt x="0" y="31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8" name="Freeform 24"/>
          <p:cNvSpPr>
            <a:spLocks/>
          </p:cNvSpPr>
          <p:nvPr/>
        </p:nvSpPr>
        <p:spPr bwMode="auto">
          <a:xfrm>
            <a:off x="7351713" y="3529013"/>
            <a:ext cx="144462" cy="261937"/>
          </a:xfrm>
          <a:custGeom>
            <a:avLst/>
            <a:gdLst>
              <a:gd name="T0" fmla="*/ 0 w 102"/>
              <a:gd name="T1" fmla="*/ 2147483647 h 165"/>
              <a:gd name="T2" fmla="*/ 2147483647 w 102"/>
              <a:gd name="T3" fmla="*/ 0 h 165"/>
              <a:gd name="T4" fmla="*/ 2147483647 w 102"/>
              <a:gd name="T5" fmla="*/ 0 h 165"/>
              <a:gd name="T6" fmla="*/ 2147483647 w 102"/>
              <a:gd name="T7" fmla="*/ 2147483647 h 165"/>
              <a:gd name="T8" fmla="*/ 2147483647 w 102"/>
              <a:gd name="T9" fmla="*/ 2147483647 h 165"/>
              <a:gd name="T10" fmla="*/ 2147483647 w 102"/>
              <a:gd name="T11" fmla="*/ 2147483647 h 165"/>
              <a:gd name="T12" fmla="*/ 2147483647 w 102"/>
              <a:gd name="T13" fmla="*/ 2147483647 h 165"/>
              <a:gd name="T14" fmla="*/ 2147483647 w 102"/>
              <a:gd name="T15" fmla="*/ 2147483647 h 165"/>
              <a:gd name="T16" fmla="*/ 2147483647 w 102"/>
              <a:gd name="T17" fmla="*/ 2147483647 h 165"/>
              <a:gd name="T18" fmla="*/ 2147483647 w 102"/>
              <a:gd name="T19" fmla="*/ 2147483647 h 165"/>
              <a:gd name="T20" fmla="*/ 2147483647 w 102"/>
              <a:gd name="T21" fmla="*/ 2147483647 h 165"/>
              <a:gd name="T22" fmla="*/ 2147483647 w 102"/>
              <a:gd name="T23" fmla="*/ 2147483647 h 165"/>
              <a:gd name="T24" fmla="*/ 2147483647 w 102"/>
              <a:gd name="T25" fmla="*/ 2147483647 h 165"/>
              <a:gd name="T26" fmla="*/ 2147483647 w 102"/>
              <a:gd name="T27" fmla="*/ 2147483647 h 165"/>
              <a:gd name="T28" fmla="*/ 2147483647 w 102"/>
              <a:gd name="T29" fmla="*/ 2147483647 h 165"/>
              <a:gd name="T30" fmla="*/ 2147483647 w 102"/>
              <a:gd name="T31" fmla="*/ 2147483647 h 165"/>
              <a:gd name="T32" fmla="*/ 2147483647 w 102"/>
              <a:gd name="T33" fmla="*/ 2147483647 h 165"/>
              <a:gd name="T34" fmla="*/ 2147483647 w 102"/>
              <a:gd name="T35" fmla="*/ 2147483647 h 165"/>
              <a:gd name="T36" fmla="*/ 2147483647 w 102"/>
              <a:gd name="T37" fmla="*/ 2147483647 h 165"/>
              <a:gd name="T38" fmla="*/ 0 w 102"/>
              <a:gd name="T39" fmla="*/ 2147483647 h 16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2"/>
              <a:gd name="T61" fmla="*/ 0 h 165"/>
              <a:gd name="T62" fmla="*/ 102 w 102"/>
              <a:gd name="T63" fmla="*/ 165 h 16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2" h="165">
                <a:moveTo>
                  <a:pt x="0" y="16"/>
                </a:moveTo>
                <a:lnTo>
                  <a:pt x="13" y="0"/>
                </a:lnTo>
                <a:lnTo>
                  <a:pt x="32" y="0"/>
                </a:lnTo>
                <a:lnTo>
                  <a:pt x="26" y="17"/>
                </a:lnTo>
                <a:lnTo>
                  <a:pt x="21" y="23"/>
                </a:lnTo>
                <a:lnTo>
                  <a:pt x="24" y="42"/>
                </a:lnTo>
                <a:lnTo>
                  <a:pt x="35" y="54"/>
                </a:lnTo>
                <a:lnTo>
                  <a:pt x="49" y="67"/>
                </a:lnTo>
                <a:lnTo>
                  <a:pt x="54" y="86"/>
                </a:lnTo>
                <a:lnTo>
                  <a:pt x="63" y="101"/>
                </a:lnTo>
                <a:lnTo>
                  <a:pt x="73" y="110"/>
                </a:lnTo>
                <a:lnTo>
                  <a:pt x="89" y="115"/>
                </a:lnTo>
                <a:lnTo>
                  <a:pt x="96" y="130"/>
                </a:lnTo>
                <a:lnTo>
                  <a:pt x="82" y="143"/>
                </a:lnTo>
                <a:lnTo>
                  <a:pt x="96" y="140"/>
                </a:lnTo>
                <a:lnTo>
                  <a:pt x="101" y="153"/>
                </a:lnTo>
                <a:lnTo>
                  <a:pt x="74" y="159"/>
                </a:lnTo>
                <a:lnTo>
                  <a:pt x="40" y="164"/>
                </a:lnTo>
                <a:lnTo>
                  <a:pt x="37" y="154"/>
                </a:lnTo>
                <a:lnTo>
                  <a:pt x="0" y="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7165975" y="3736975"/>
            <a:ext cx="26988" cy="34925"/>
          </a:xfrm>
          <a:custGeom>
            <a:avLst/>
            <a:gdLst>
              <a:gd name="T0" fmla="*/ 0 w 19"/>
              <a:gd name="T1" fmla="*/ 2147483647 h 22"/>
              <a:gd name="T2" fmla="*/ 2147483647 w 19"/>
              <a:gd name="T3" fmla="*/ 0 h 22"/>
              <a:gd name="T4" fmla="*/ 2147483647 w 19"/>
              <a:gd name="T5" fmla="*/ 2147483647 h 22"/>
              <a:gd name="T6" fmla="*/ 2147483647 w 19"/>
              <a:gd name="T7" fmla="*/ 2147483647 h 22"/>
              <a:gd name="T8" fmla="*/ 0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0" y="6"/>
                </a:moveTo>
                <a:lnTo>
                  <a:pt x="12" y="0"/>
                </a:lnTo>
                <a:lnTo>
                  <a:pt x="18" y="12"/>
                </a:lnTo>
                <a:lnTo>
                  <a:pt x="12" y="21"/>
                </a:lnTo>
                <a:lnTo>
                  <a:pt x="0" y="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5760720" y="3376613"/>
            <a:ext cx="415925" cy="808037"/>
          </a:xfrm>
          <a:custGeom>
            <a:avLst/>
            <a:gdLst>
              <a:gd name="T0" fmla="*/ 0 w 295"/>
              <a:gd name="T1" fmla="*/ 2147483647 h 509"/>
              <a:gd name="T2" fmla="*/ 2147483647 w 295"/>
              <a:gd name="T3" fmla="*/ 2147483647 h 509"/>
              <a:gd name="T4" fmla="*/ 2147483647 w 295"/>
              <a:gd name="T5" fmla="*/ 2147483647 h 509"/>
              <a:gd name="T6" fmla="*/ 2147483647 w 295"/>
              <a:gd name="T7" fmla="*/ 2147483647 h 509"/>
              <a:gd name="T8" fmla="*/ 2147483647 w 295"/>
              <a:gd name="T9" fmla="*/ 2147483647 h 509"/>
              <a:gd name="T10" fmla="*/ 2147483647 w 295"/>
              <a:gd name="T11" fmla="*/ 2147483647 h 509"/>
              <a:gd name="T12" fmla="*/ 2147483647 w 295"/>
              <a:gd name="T13" fmla="*/ 2147483647 h 509"/>
              <a:gd name="T14" fmla="*/ 2147483647 w 295"/>
              <a:gd name="T15" fmla="*/ 2147483647 h 509"/>
              <a:gd name="T16" fmla="*/ 2147483647 w 295"/>
              <a:gd name="T17" fmla="*/ 2147483647 h 509"/>
              <a:gd name="T18" fmla="*/ 2147483647 w 295"/>
              <a:gd name="T19" fmla="*/ 2147483647 h 509"/>
              <a:gd name="T20" fmla="*/ 2147483647 w 295"/>
              <a:gd name="T21" fmla="*/ 2147483647 h 509"/>
              <a:gd name="T22" fmla="*/ 2147483647 w 295"/>
              <a:gd name="T23" fmla="*/ 2147483647 h 509"/>
              <a:gd name="T24" fmla="*/ 2147483647 w 295"/>
              <a:gd name="T25" fmla="*/ 2147483647 h 509"/>
              <a:gd name="T26" fmla="*/ 2147483647 w 295"/>
              <a:gd name="T27" fmla="*/ 2147483647 h 509"/>
              <a:gd name="T28" fmla="*/ 2147483647 w 295"/>
              <a:gd name="T29" fmla="*/ 2147483647 h 509"/>
              <a:gd name="T30" fmla="*/ 2147483647 w 295"/>
              <a:gd name="T31" fmla="*/ 2147483647 h 509"/>
              <a:gd name="T32" fmla="*/ 2147483647 w 295"/>
              <a:gd name="T33" fmla="*/ 2147483647 h 509"/>
              <a:gd name="T34" fmla="*/ 2147483647 w 295"/>
              <a:gd name="T35" fmla="*/ 2147483647 h 509"/>
              <a:gd name="T36" fmla="*/ 2147483647 w 295"/>
              <a:gd name="T37" fmla="*/ 0 h 509"/>
              <a:gd name="T38" fmla="*/ 2147483647 w 295"/>
              <a:gd name="T39" fmla="*/ 2147483647 h 509"/>
              <a:gd name="T40" fmla="*/ 2147483647 w 295"/>
              <a:gd name="T41" fmla="*/ 2147483647 h 509"/>
              <a:gd name="T42" fmla="*/ 2147483647 w 295"/>
              <a:gd name="T43" fmla="*/ 2147483647 h 509"/>
              <a:gd name="T44" fmla="*/ 2147483647 w 295"/>
              <a:gd name="T45" fmla="*/ 2147483647 h 509"/>
              <a:gd name="T46" fmla="*/ 2147483647 w 295"/>
              <a:gd name="T47" fmla="*/ 2147483647 h 509"/>
              <a:gd name="T48" fmla="*/ 2147483647 w 295"/>
              <a:gd name="T49" fmla="*/ 2147483647 h 509"/>
              <a:gd name="T50" fmla="*/ 2147483647 w 295"/>
              <a:gd name="T51" fmla="*/ 2147483647 h 509"/>
              <a:gd name="T52" fmla="*/ 2147483647 w 295"/>
              <a:gd name="T53" fmla="*/ 2147483647 h 509"/>
              <a:gd name="T54" fmla="*/ 0 w 295"/>
              <a:gd name="T55" fmla="*/ 2147483647 h 5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95"/>
              <a:gd name="T85" fmla="*/ 0 h 509"/>
              <a:gd name="T86" fmla="*/ 295 w 295"/>
              <a:gd name="T87" fmla="*/ 509 h 5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95" h="509">
                <a:moveTo>
                  <a:pt x="0" y="496"/>
                </a:moveTo>
                <a:lnTo>
                  <a:pt x="9" y="508"/>
                </a:lnTo>
                <a:lnTo>
                  <a:pt x="17" y="495"/>
                </a:lnTo>
                <a:lnTo>
                  <a:pt x="60" y="486"/>
                </a:lnTo>
                <a:lnTo>
                  <a:pt x="74" y="490"/>
                </a:lnTo>
                <a:lnTo>
                  <a:pt x="121" y="475"/>
                </a:lnTo>
                <a:lnTo>
                  <a:pt x="137" y="489"/>
                </a:lnTo>
                <a:lnTo>
                  <a:pt x="151" y="455"/>
                </a:lnTo>
                <a:lnTo>
                  <a:pt x="166" y="446"/>
                </a:lnTo>
                <a:lnTo>
                  <a:pt x="199" y="465"/>
                </a:lnTo>
                <a:lnTo>
                  <a:pt x="204" y="443"/>
                </a:lnTo>
                <a:lnTo>
                  <a:pt x="240" y="398"/>
                </a:lnTo>
                <a:lnTo>
                  <a:pt x="248" y="371"/>
                </a:lnTo>
                <a:lnTo>
                  <a:pt x="261" y="375"/>
                </a:lnTo>
                <a:lnTo>
                  <a:pt x="294" y="351"/>
                </a:lnTo>
                <a:lnTo>
                  <a:pt x="286" y="332"/>
                </a:lnTo>
                <a:lnTo>
                  <a:pt x="290" y="320"/>
                </a:lnTo>
                <a:lnTo>
                  <a:pt x="257" y="9"/>
                </a:lnTo>
                <a:lnTo>
                  <a:pt x="253" y="0"/>
                </a:lnTo>
                <a:lnTo>
                  <a:pt x="78" y="20"/>
                </a:lnTo>
                <a:lnTo>
                  <a:pt x="43" y="39"/>
                </a:lnTo>
                <a:lnTo>
                  <a:pt x="14" y="29"/>
                </a:lnTo>
                <a:lnTo>
                  <a:pt x="36" y="286"/>
                </a:lnTo>
                <a:lnTo>
                  <a:pt x="30" y="339"/>
                </a:lnTo>
                <a:lnTo>
                  <a:pt x="43" y="370"/>
                </a:lnTo>
                <a:lnTo>
                  <a:pt x="29" y="428"/>
                </a:lnTo>
                <a:lnTo>
                  <a:pt x="10" y="455"/>
                </a:lnTo>
                <a:lnTo>
                  <a:pt x="0" y="49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5600700" y="3883025"/>
            <a:ext cx="976313" cy="563563"/>
          </a:xfrm>
          <a:custGeom>
            <a:avLst/>
            <a:gdLst>
              <a:gd name="T0" fmla="*/ 0 w 691"/>
              <a:gd name="T1" fmla="*/ 2147483647 h 355"/>
              <a:gd name="T2" fmla="*/ 2147483647 w 691"/>
              <a:gd name="T3" fmla="*/ 2147483647 h 355"/>
              <a:gd name="T4" fmla="*/ 2147483647 w 691"/>
              <a:gd name="T5" fmla="*/ 2147483647 h 355"/>
              <a:gd name="T6" fmla="*/ 2147483647 w 691"/>
              <a:gd name="T7" fmla="*/ 2147483647 h 355"/>
              <a:gd name="T8" fmla="*/ 2147483647 w 691"/>
              <a:gd name="T9" fmla="*/ 2147483647 h 355"/>
              <a:gd name="T10" fmla="*/ 2147483647 w 691"/>
              <a:gd name="T11" fmla="*/ 2147483647 h 355"/>
              <a:gd name="T12" fmla="*/ 2147483647 w 691"/>
              <a:gd name="T13" fmla="*/ 2147483647 h 355"/>
              <a:gd name="T14" fmla="*/ 2147483647 w 691"/>
              <a:gd name="T15" fmla="*/ 2147483647 h 355"/>
              <a:gd name="T16" fmla="*/ 2147483647 w 691"/>
              <a:gd name="T17" fmla="*/ 2147483647 h 355"/>
              <a:gd name="T18" fmla="*/ 2147483647 w 691"/>
              <a:gd name="T19" fmla="*/ 2147483647 h 355"/>
              <a:gd name="T20" fmla="*/ 2147483647 w 691"/>
              <a:gd name="T21" fmla="*/ 2147483647 h 355"/>
              <a:gd name="T22" fmla="*/ 2147483647 w 691"/>
              <a:gd name="T23" fmla="*/ 2147483647 h 355"/>
              <a:gd name="T24" fmla="*/ 2147483647 w 691"/>
              <a:gd name="T25" fmla="*/ 2147483647 h 355"/>
              <a:gd name="T26" fmla="*/ 2147483647 w 691"/>
              <a:gd name="T27" fmla="*/ 2147483647 h 355"/>
              <a:gd name="T28" fmla="*/ 2147483647 w 691"/>
              <a:gd name="T29" fmla="*/ 2147483647 h 355"/>
              <a:gd name="T30" fmla="*/ 2147483647 w 691"/>
              <a:gd name="T31" fmla="*/ 2147483647 h 355"/>
              <a:gd name="T32" fmla="*/ 2147483647 w 691"/>
              <a:gd name="T33" fmla="*/ 2147483647 h 355"/>
              <a:gd name="T34" fmla="*/ 2147483647 w 691"/>
              <a:gd name="T35" fmla="*/ 2147483647 h 355"/>
              <a:gd name="T36" fmla="*/ 2147483647 w 691"/>
              <a:gd name="T37" fmla="*/ 2147483647 h 355"/>
              <a:gd name="T38" fmla="*/ 2147483647 w 691"/>
              <a:gd name="T39" fmla="*/ 2147483647 h 355"/>
              <a:gd name="T40" fmla="*/ 2147483647 w 691"/>
              <a:gd name="T41" fmla="*/ 2147483647 h 355"/>
              <a:gd name="T42" fmla="*/ 2147483647 w 691"/>
              <a:gd name="T43" fmla="*/ 2147483647 h 355"/>
              <a:gd name="T44" fmla="*/ 2147483647 w 691"/>
              <a:gd name="T45" fmla="*/ 2147483647 h 355"/>
              <a:gd name="T46" fmla="*/ 2147483647 w 691"/>
              <a:gd name="T47" fmla="*/ 2147483647 h 355"/>
              <a:gd name="T48" fmla="*/ 2147483647 w 691"/>
              <a:gd name="T49" fmla="*/ 2147483647 h 355"/>
              <a:gd name="T50" fmla="*/ 2147483647 w 691"/>
              <a:gd name="T51" fmla="*/ 2147483647 h 355"/>
              <a:gd name="T52" fmla="*/ 2147483647 w 691"/>
              <a:gd name="T53" fmla="*/ 2147483647 h 355"/>
              <a:gd name="T54" fmla="*/ 2147483647 w 691"/>
              <a:gd name="T55" fmla="*/ 0 h 355"/>
              <a:gd name="T56" fmla="*/ 2147483647 w 691"/>
              <a:gd name="T57" fmla="*/ 2147483647 h 355"/>
              <a:gd name="T58" fmla="*/ 2147483647 w 691"/>
              <a:gd name="T59" fmla="*/ 2147483647 h 355"/>
              <a:gd name="T60" fmla="*/ 2147483647 w 691"/>
              <a:gd name="T61" fmla="*/ 2147483647 h 355"/>
              <a:gd name="T62" fmla="*/ 2147483647 w 691"/>
              <a:gd name="T63" fmla="*/ 2147483647 h 355"/>
              <a:gd name="T64" fmla="*/ 2147483647 w 691"/>
              <a:gd name="T65" fmla="*/ 2147483647 h 355"/>
              <a:gd name="T66" fmla="*/ 2147483647 w 691"/>
              <a:gd name="T67" fmla="*/ 2147483647 h 355"/>
              <a:gd name="T68" fmla="*/ 2147483647 w 691"/>
              <a:gd name="T69" fmla="*/ 2147483647 h 355"/>
              <a:gd name="T70" fmla="*/ 2147483647 w 691"/>
              <a:gd name="T71" fmla="*/ 2147483647 h 355"/>
              <a:gd name="T72" fmla="*/ 2147483647 w 691"/>
              <a:gd name="T73" fmla="*/ 2147483647 h 355"/>
              <a:gd name="T74" fmla="*/ 2147483647 w 691"/>
              <a:gd name="T75" fmla="*/ 2147483647 h 355"/>
              <a:gd name="T76" fmla="*/ 2147483647 w 691"/>
              <a:gd name="T77" fmla="*/ 2147483647 h 355"/>
              <a:gd name="T78" fmla="*/ 2147483647 w 691"/>
              <a:gd name="T79" fmla="*/ 2147483647 h 355"/>
              <a:gd name="T80" fmla="*/ 2147483647 w 691"/>
              <a:gd name="T81" fmla="*/ 2147483647 h 355"/>
              <a:gd name="T82" fmla="*/ 2147483647 w 691"/>
              <a:gd name="T83" fmla="*/ 2147483647 h 355"/>
              <a:gd name="T84" fmla="*/ 2147483647 w 691"/>
              <a:gd name="T85" fmla="*/ 2147483647 h 355"/>
              <a:gd name="T86" fmla="*/ 2147483647 w 691"/>
              <a:gd name="T87" fmla="*/ 2147483647 h 355"/>
              <a:gd name="T88" fmla="*/ 2147483647 w 691"/>
              <a:gd name="T89" fmla="*/ 2147483647 h 355"/>
              <a:gd name="T90" fmla="*/ 2147483647 w 691"/>
              <a:gd name="T91" fmla="*/ 2147483647 h 355"/>
              <a:gd name="T92" fmla="*/ 0 w 691"/>
              <a:gd name="T93" fmla="*/ 2147483647 h 3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91"/>
              <a:gd name="T142" fmla="*/ 0 h 355"/>
              <a:gd name="T143" fmla="*/ 691 w 691"/>
              <a:gd name="T144" fmla="*/ 355 h 3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91" h="355">
                <a:moveTo>
                  <a:pt x="0" y="354"/>
                </a:moveTo>
                <a:lnTo>
                  <a:pt x="7" y="337"/>
                </a:lnTo>
                <a:lnTo>
                  <a:pt x="21" y="335"/>
                </a:lnTo>
                <a:lnTo>
                  <a:pt x="26" y="297"/>
                </a:lnTo>
                <a:lnTo>
                  <a:pt x="17" y="293"/>
                </a:lnTo>
                <a:lnTo>
                  <a:pt x="16" y="284"/>
                </a:lnTo>
                <a:lnTo>
                  <a:pt x="38" y="263"/>
                </a:lnTo>
                <a:lnTo>
                  <a:pt x="81" y="278"/>
                </a:lnTo>
                <a:lnTo>
                  <a:pt x="87" y="236"/>
                </a:lnTo>
                <a:lnTo>
                  <a:pt x="117" y="224"/>
                </a:lnTo>
                <a:lnTo>
                  <a:pt x="112" y="215"/>
                </a:lnTo>
                <a:lnTo>
                  <a:pt x="120" y="189"/>
                </a:lnTo>
                <a:lnTo>
                  <a:pt x="128" y="176"/>
                </a:lnTo>
                <a:lnTo>
                  <a:pt x="171" y="167"/>
                </a:lnTo>
                <a:lnTo>
                  <a:pt x="185" y="171"/>
                </a:lnTo>
                <a:lnTo>
                  <a:pt x="232" y="156"/>
                </a:lnTo>
                <a:lnTo>
                  <a:pt x="248" y="170"/>
                </a:lnTo>
                <a:lnTo>
                  <a:pt x="262" y="136"/>
                </a:lnTo>
                <a:lnTo>
                  <a:pt x="277" y="127"/>
                </a:lnTo>
                <a:lnTo>
                  <a:pt x="310" y="146"/>
                </a:lnTo>
                <a:lnTo>
                  <a:pt x="315" y="124"/>
                </a:lnTo>
                <a:lnTo>
                  <a:pt x="351" y="79"/>
                </a:lnTo>
                <a:lnTo>
                  <a:pt x="359" y="52"/>
                </a:lnTo>
                <a:lnTo>
                  <a:pt x="372" y="56"/>
                </a:lnTo>
                <a:lnTo>
                  <a:pt x="405" y="32"/>
                </a:lnTo>
                <a:lnTo>
                  <a:pt x="397" y="13"/>
                </a:lnTo>
                <a:lnTo>
                  <a:pt x="401" y="1"/>
                </a:lnTo>
                <a:lnTo>
                  <a:pt x="431" y="0"/>
                </a:lnTo>
                <a:lnTo>
                  <a:pt x="450" y="7"/>
                </a:lnTo>
                <a:lnTo>
                  <a:pt x="460" y="28"/>
                </a:lnTo>
                <a:lnTo>
                  <a:pt x="491" y="33"/>
                </a:lnTo>
                <a:lnTo>
                  <a:pt x="510" y="43"/>
                </a:lnTo>
                <a:lnTo>
                  <a:pt x="553" y="42"/>
                </a:lnTo>
                <a:lnTo>
                  <a:pt x="573" y="28"/>
                </a:lnTo>
                <a:lnTo>
                  <a:pt x="619" y="58"/>
                </a:lnTo>
                <a:lnTo>
                  <a:pt x="636" y="116"/>
                </a:lnTo>
                <a:lnTo>
                  <a:pt x="655" y="137"/>
                </a:lnTo>
                <a:lnTo>
                  <a:pt x="690" y="158"/>
                </a:lnTo>
                <a:lnTo>
                  <a:pt x="664" y="189"/>
                </a:lnTo>
                <a:lnTo>
                  <a:pt x="641" y="206"/>
                </a:lnTo>
                <a:lnTo>
                  <a:pt x="617" y="235"/>
                </a:lnTo>
                <a:lnTo>
                  <a:pt x="616" y="245"/>
                </a:lnTo>
                <a:lnTo>
                  <a:pt x="548" y="290"/>
                </a:lnTo>
                <a:lnTo>
                  <a:pt x="166" y="326"/>
                </a:lnTo>
                <a:lnTo>
                  <a:pt x="127" y="325"/>
                </a:lnTo>
                <a:lnTo>
                  <a:pt x="128" y="345"/>
                </a:lnTo>
                <a:lnTo>
                  <a:pt x="0" y="35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   </a:t>
            </a:r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>
            <a:off x="7653960" y="1892300"/>
            <a:ext cx="492125" cy="876300"/>
          </a:xfrm>
          <a:custGeom>
            <a:avLst/>
            <a:gdLst>
              <a:gd name="T0" fmla="*/ 0 w 349"/>
              <a:gd name="T1" fmla="*/ 2147483647 h 552"/>
              <a:gd name="T2" fmla="*/ 2147483647 w 349"/>
              <a:gd name="T3" fmla="*/ 2147483647 h 552"/>
              <a:gd name="T4" fmla="*/ 2147483647 w 349"/>
              <a:gd name="T5" fmla="*/ 2147483647 h 552"/>
              <a:gd name="T6" fmla="*/ 2147483647 w 349"/>
              <a:gd name="T7" fmla="*/ 2147483647 h 552"/>
              <a:gd name="T8" fmla="*/ 2147483647 w 349"/>
              <a:gd name="T9" fmla="*/ 2147483647 h 552"/>
              <a:gd name="T10" fmla="*/ 2147483647 w 349"/>
              <a:gd name="T11" fmla="*/ 2147483647 h 552"/>
              <a:gd name="T12" fmla="*/ 2147483647 w 349"/>
              <a:gd name="T13" fmla="*/ 2147483647 h 552"/>
              <a:gd name="T14" fmla="*/ 2147483647 w 349"/>
              <a:gd name="T15" fmla="*/ 2147483647 h 552"/>
              <a:gd name="T16" fmla="*/ 2147483647 w 349"/>
              <a:gd name="T17" fmla="*/ 2147483647 h 552"/>
              <a:gd name="T18" fmla="*/ 2147483647 w 349"/>
              <a:gd name="T19" fmla="*/ 2147483647 h 552"/>
              <a:gd name="T20" fmla="*/ 2147483647 w 349"/>
              <a:gd name="T21" fmla="*/ 2147483647 h 552"/>
              <a:gd name="T22" fmla="*/ 2147483647 w 349"/>
              <a:gd name="T23" fmla="*/ 2147483647 h 552"/>
              <a:gd name="T24" fmla="*/ 2147483647 w 349"/>
              <a:gd name="T25" fmla="*/ 0 h 552"/>
              <a:gd name="T26" fmla="*/ 2147483647 w 349"/>
              <a:gd name="T27" fmla="*/ 2147483647 h 552"/>
              <a:gd name="T28" fmla="*/ 2147483647 w 349"/>
              <a:gd name="T29" fmla="*/ 2147483647 h 552"/>
              <a:gd name="T30" fmla="*/ 2147483647 w 349"/>
              <a:gd name="T31" fmla="*/ 2147483647 h 552"/>
              <a:gd name="T32" fmla="*/ 2147483647 w 349"/>
              <a:gd name="T33" fmla="*/ 2147483647 h 552"/>
              <a:gd name="T34" fmla="*/ 2147483647 w 349"/>
              <a:gd name="T35" fmla="*/ 2147483647 h 552"/>
              <a:gd name="T36" fmla="*/ 2147483647 w 349"/>
              <a:gd name="T37" fmla="*/ 2147483647 h 552"/>
              <a:gd name="T38" fmla="*/ 2147483647 w 349"/>
              <a:gd name="T39" fmla="*/ 2147483647 h 552"/>
              <a:gd name="T40" fmla="*/ 2147483647 w 349"/>
              <a:gd name="T41" fmla="*/ 2147483647 h 552"/>
              <a:gd name="T42" fmla="*/ 2147483647 w 349"/>
              <a:gd name="T43" fmla="*/ 2147483647 h 552"/>
              <a:gd name="T44" fmla="*/ 2147483647 w 349"/>
              <a:gd name="T45" fmla="*/ 2147483647 h 552"/>
              <a:gd name="T46" fmla="*/ 2147483647 w 349"/>
              <a:gd name="T47" fmla="*/ 2147483647 h 552"/>
              <a:gd name="T48" fmla="*/ 2147483647 w 349"/>
              <a:gd name="T49" fmla="*/ 2147483647 h 552"/>
              <a:gd name="T50" fmla="*/ 2147483647 w 349"/>
              <a:gd name="T51" fmla="*/ 2147483647 h 552"/>
              <a:gd name="T52" fmla="*/ 2147483647 w 349"/>
              <a:gd name="T53" fmla="*/ 2147483647 h 552"/>
              <a:gd name="T54" fmla="*/ 2147483647 w 349"/>
              <a:gd name="T55" fmla="*/ 2147483647 h 552"/>
              <a:gd name="T56" fmla="*/ 2147483647 w 349"/>
              <a:gd name="T57" fmla="*/ 2147483647 h 552"/>
              <a:gd name="T58" fmla="*/ 2147483647 w 349"/>
              <a:gd name="T59" fmla="*/ 2147483647 h 552"/>
              <a:gd name="T60" fmla="*/ 2147483647 w 349"/>
              <a:gd name="T61" fmla="*/ 2147483647 h 552"/>
              <a:gd name="T62" fmla="*/ 2147483647 w 349"/>
              <a:gd name="T63" fmla="*/ 2147483647 h 552"/>
              <a:gd name="T64" fmla="*/ 2147483647 w 349"/>
              <a:gd name="T65" fmla="*/ 2147483647 h 552"/>
              <a:gd name="T66" fmla="*/ 2147483647 w 349"/>
              <a:gd name="T67" fmla="*/ 2147483647 h 552"/>
              <a:gd name="T68" fmla="*/ 2147483647 w 349"/>
              <a:gd name="T69" fmla="*/ 2147483647 h 552"/>
              <a:gd name="T70" fmla="*/ 2147483647 w 349"/>
              <a:gd name="T71" fmla="*/ 2147483647 h 552"/>
              <a:gd name="T72" fmla="*/ 2147483647 w 349"/>
              <a:gd name="T73" fmla="*/ 2147483647 h 552"/>
              <a:gd name="T74" fmla="*/ 2147483647 w 349"/>
              <a:gd name="T75" fmla="*/ 2147483647 h 552"/>
              <a:gd name="T76" fmla="*/ 2147483647 w 349"/>
              <a:gd name="T77" fmla="*/ 2147483647 h 552"/>
              <a:gd name="T78" fmla="*/ 2147483647 w 349"/>
              <a:gd name="T79" fmla="*/ 2147483647 h 552"/>
              <a:gd name="T80" fmla="*/ 2147483647 w 349"/>
              <a:gd name="T81" fmla="*/ 2147483647 h 552"/>
              <a:gd name="T82" fmla="*/ 2147483647 w 349"/>
              <a:gd name="T83" fmla="*/ 2147483647 h 552"/>
              <a:gd name="T84" fmla="*/ 2147483647 w 349"/>
              <a:gd name="T85" fmla="*/ 2147483647 h 552"/>
              <a:gd name="T86" fmla="*/ 2147483647 w 349"/>
              <a:gd name="T87" fmla="*/ 2147483647 h 552"/>
              <a:gd name="T88" fmla="*/ 2147483647 w 349"/>
              <a:gd name="T89" fmla="*/ 2147483647 h 552"/>
              <a:gd name="T90" fmla="*/ 2147483647 w 349"/>
              <a:gd name="T91" fmla="*/ 2147483647 h 552"/>
              <a:gd name="T92" fmla="*/ 2147483647 w 349"/>
              <a:gd name="T93" fmla="*/ 2147483647 h 552"/>
              <a:gd name="T94" fmla="*/ 2147483647 w 349"/>
              <a:gd name="T95" fmla="*/ 2147483647 h 552"/>
              <a:gd name="T96" fmla="*/ 2147483647 w 349"/>
              <a:gd name="T97" fmla="*/ 2147483647 h 552"/>
              <a:gd name="T98" fmla="*/ 2147483647 w 349"/>
              <a:gd name="T99" fmla="*/ 2147483647 h 552"/>
              <a:gd name="T100" fmla="*/ 2147483647 w 349"/>
              <a:gd name="T101" fmla="*/ 2147483647 h 552"/>
              <a:gd name="T102" fmla="*/ 2147483647 w 349"/>
              <a:gd name="T103" fmla="*/ 2147483647 h 552"/>
              <a:gd name="T104" fmla="*/ 2147483647 w 349"/>
              <a:gd name="T105" fmla="*/ 2147483647 h 552"/>
              <a:gd name="T106" fmla="*/ 2147483647 w 349"/>
              <a:gd name="T107" fmla="*/ 2147483647 h 552"/>
              <a:gd name="T108" fmla="*/ 2147483647 w 349"/>
              <a:gd name="T109" fmla="*/ 2147483647 h 552"/>
              <a:gd name="T110" fmla="*/ 2147483647 w 349"/>
              <a:gd name="T111" fmla="*/ 2147483647 h 552"/>
              <a:gd name="T112" fmla="*/ 2147483647 w 349"/>
              <a:gd name="T113" fmla="*/ 2147483647 h 552"/>
              <a:gd name="T114" fmla="*/ 2147483647 w 349"/>
              <a:gd name="T115" fmla="*/ 2147483647 h 552"/>
              <a:gd name="T116" fmla="*/ 2147483647 w 349"/>
              <a:gd name="T117" fmla="*/ 2147483647 h 552"/>
              <a:gd name="T118" fmla="*/ 0 w 349"/>
              <a:gd name="T119" fmla="*/ 2147483647 h 5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49"/>
              <a:gd name="T181" fmla="*/ 0 h 552"/>
              <a:gd name="T182" fmla="*/ 349 w 349"/>
              <a:gd name="T183" fmla="*/ 552 h 5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49" h="552">
                <a:moveTo>
                  <a:pt x="0" y="300"/>
                </a:moveTo>
                <a:lnTo>
                  <a:pt x="21" y="301"/>
                </a:lnTo>
                <a:lnTo>
                  <a:pt x="23" y="265"/>
                </a:lnTo>
                <a:lnTo>
                  <a:pt x="48" y="215"/>
                </a:lnTo>
                <a:lnTo>
                  <a:pt x="36" y="181"/>
                </a:lnTo>
                <a:lnTo>
                  <a:pt x="46" y="133"/>
                </a:lnTo>
                <a:lnTo>
                  <a:pt x="45" y="115"/>
                </a:lnTo>
                <a:lnTo>
                  <a:pt x="85" y="10"/>
                </a:lnTo>
                <a:lnTo>
                  <a:pt x="96" y="10"/>
                </a:lnTo>
                <a:lnTo>
                  <a:pt x="101" y="30"/>
                </a:lnTo>
                <a:lnTo>
                  <a:pt x="151" y="12"/>
                </a:lnTo>
                <a:lnTo>
                  <a:pt x="151" y="5"/>
                </a:lnTo>
                <a:lnTo>
                  <a:pt x="165" y="0"/>
                </a:lnTo>
                <a:lnTo>
                  <a:pt x="192" y="13"/>
                </a:lnTo>
                <a:lnTo>
                  <a:pt x="211" y="30"/>
                </a:lnTo>
                <a:lnTo>
                  <a:pt x="256" y="182"/>
                </a:lnTo>
                <a:lnTo>
                  <a:pt x="287" y="183"/>
                </a:lnTo>
                <a:lnTo>
                  <a:pt x="292" y="192"/>
                </a:lnTo>
                <a:lnTo>
                  <a:pt x="287" y="197"/>
                </a:lnTo>
                <a:lnTo>
                  <a:pt x="310" y="233"/>
                </a:lnTo>
                <a:lnTo>
                  <a:pt x="315" y="225"/>
                </a:lnTo>
                <a:lnTo>
                  <a:pt x="340" y="249"/>
                </a:lnTo>
                <a:lnTo>
                  <a:pt x="330" y="254"/>
                </a:lnTo>
                <a:lnTo>
                  <a:pt x="332" y="260"/>
                </a:lnTo>
                <a:lnTo>
                  <a:pt x="348" y="260"/>
                </a:lnTo>
                <a:lnTo>
                  <a:pt x="336" y="289"/>
                </a:lnTo>
                <a:lnTo>
                  <a:pt x="322" y="285"/>
                </a:lnTo>
                <a:lnTo>
                  <a:pt x="310" y="297"/>
                </a:lnTo>
                <a:lnTo>
                  <a:pt x="311" y="308"/>
                </a:lnTo>
                <a:lnTo>
                  <a:pt x="301" y="316"/>
                </a:lnTo>
                <a:lnTo>
                  <a:pt x="289" y="311"/>
                </a:lnTo>
                <a:lnTo>
                  <a:pt x="290" y="330"/>
                </a:lnTo>
                <a:lnTo>
                  <a:pt x="280" y="324"/>
                </a:lnTo>
                <a:lnTo>
                  <a:pt x="277" y="345"/>
                </a:lnTo>
                <a:lnTo>
                  <a:pt x="261" y="326"/>
                </a:lnTo>
                <a:lnTo>
                  <a:pt x="248" y="343"/>
                </a:lnTo>
                <a:lnTo>
                  <a:pt x="234" y="350"/>
                </a:lnTo>
                <a:lnTo>
                  <a:pt x="231" y="368"/>
                </a:lnTo>
                <a:lnTo>
                  <a:pt x="216" y="363"/>
                </a:lnTo>
                <a:lnTo>
                  <a:pt x="222" y="350"/>
                </a:lnTo>
                <a:lnTo>
                  <a:pt x="211" y="336"/>
                </a:lnTo>
                <a:lnTo>
                  <a:pt x="199" y="357"/>
                </a:lnTo>
                <a:lnTo>
                  <a:pt x="204" y="401"/>
                </a:lnTo>
                <a:lnTo>
                  <a:pt x="197" y="413"/>
                </a:lnTo>
                <a:lnTo>
                  <a:pt x="187" y="413"/>
                </a:lnTo>
                <a:lnTo>
                  <a:pt x="179" y="412"/>
                </a:lnTo>
                <a:lnTo>
                  <a:pt x="167" y="437"/>
                </a:lnTo>
                <a:lnTo>
                  <a:pt x="151" y="437"/>
                </a:lnTo>
                <a:lnTo>
                  <a:pt x="154" y="459"/>
                </a:lnTo>
                <a:lnTo>
                  <a:pt x="143" y="442"/>
                </a:lnTo>
                <a:lnTo>
                  <a:pt x="121" y="461"/>
                </a:lnTo>
                <a:lnTo>
                  <a:pt x="117" y="475"/>
                </a:lnTo>
                <a:lnTo>
                  <a:pt x="125" y="484"/>
                </a:lnTo>
                <a:lnTo>
                  <a:pt x="114" y="489"/>
                </a:lnTo>
                <a:lnTo>
                  <a:pt x="117" y="505"/>
                </a:lnTo>
                <a:lnTo>
                  <a:pt x="107" y="518"/>
                </a:lnTo>
                <a:lnTo>
                  <a:pt x="104" y="551"/>
                </a:lnTo>
                <a:lnTo>
                  <a:pt x="97" y="551"/>
                </a:lnTo>
                <a:lnTo>
                  <a:pt x="66" y="507"/>
                </a:lnTo>
                <a:lnTo>
                  <a:pt x="0" y="300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 rot="-212216">
            <a:off x="6821424" y="3566160"/>
            <a:ext cx="684213" cy="306388"/>
          </a:xfrm>
          <a:custGeom>
            <a:avLst/>
            <a:gdLst>
              <a:gd name="T0" fmla="*/ 2147483647 w 433"/>
              <a:gd name="T1" fmla="*/ 2147483647 h 217"/>
              <a:gd name="T2" fmla="*/ 2147483647 w 433"/>
              <a:gd name="T3" fmla="*/ 2147483647 h 217"/>
              <a:gd name="T4" fmla="*/ 2147483647 w 433"/>
              <a:gd name="T5" fmla="*/ 2147483647 h 217"/>
              <a:gd name="T6" fmla="*/ 2147483647 w 433"/>
              <a:gd name="T7" fmla="*/ 2147483647 h 217"/>
              <a:gd name="T8" fmla="*/ 2147483647 w 433"/>
              <a:gd name="T9" fmla="*/ 2147483647 h 217"/>
              <a:gd name="T10" fmla="*/ 2147483647 w 433"/>
              <a:gd name="T11" fmla="*/ 2147483647 h 217"/>
              <a:gd name="T12" fmla="*/ 2147483647 w 433"/>
              <a:gd name="T13" fmla="*/ 2147483647 h 217"/>
              <a:gd name="T14" fmla="*/ 2147483647 w 433"/>
              <a:gd name="T15" fmla="*/ 2147483647 h 217"/>
              <a:gd name="T16" fmla="*/ 2147483647 w 433"/>
              <a:gd name="T17" fmla="*/ 2147483647 h 217"/>
              <a:gd name="T18" fmla="*/ 2147483647 w 433"/>
              <a:gd name="T19" fmla="*/ 2147483647 h 217"/>
              <a:gd name="T20" fmla="*/ 2147483647 w 433"/>
              <a:gd name="T21" fmla="*/ 2147483647 h 217"/>
              <a:gd name="T22" fmla="*/ 2147483647 w 433"/>
              <a:gd name="T23" fmla="*/ 2147483647 h 217"/>
              <a:gd name="T24" fmla="*/ 2147483647 w 433"/>
              <a:gd name="T25" fmla="*/ 2147483647 h 217"/>
              <a:gd name="T26" fmla="*/ 2147483647 w 433"/>
              <a:gd name="T27" fmla="*/ 2147483647 h 217"/>
              <a:gd name="T28" fmla="*/ 2147483647 w 433"/>
              <a:gd name="T29" fmla="*/ 2147483647 h 217"/>
              <a:gd name="T30" fmla="*/ 2147483647 w 433"/>
              <a:gd name="T31" fmla="*/ 2147483647 h 217"/>
              <a:gd name="T32" fmla="*/ 2147483647 w 433"/>
              <a:gd name="T33" fmla="*/ 2147483647 h 217"/>
              <a:gd name="T34" fmla="*/ 2147483647 w 433"/>
              <a:gd name="T35" fmla="*/ 2147483647 h 217"/>
              <a:gd name="T36" fmla="*/ 2147483647 w 433"/>
              <a:gd name="T37" fmla="*/ 2147483647 h 217"/>
              <a:gd name="T38" fmla="*/ 2147483647 w 433"/>
              <a:gd name="T39" fmla="*/ 2147483647 h 217"/>
              <a:gd name="T40" fmla="*/ 2147483647 w 433"/>
              <a:gd name="T41" fmla="*/ 2147483647 h 217"/>
              <a:gd name="T42" fmla="*/ 2147483647 w 433"/>
              <a:gd name="T43" fmla="*/ 2147483647 h 217"/>
              <a:gd name="T44" fmla="*/ 2147483647 w 433"/>
              <a:gd name="T45" fmla="*/ 2147483647 h 217"/>
              <a:gd name="T46" fmla="*/ 2147483647 w 433"/>
              <a:gd name="T47" fmla="*/ 2147483647 h 217"/>
              <a:gd name="T48" fmla="*/ 2147483647 w 433"/>
              <a:gd name="T49" fmla="*/ 2147483647 h 217"/>
              <a:gd name="T50" fmla="*/ 2147483647 w 433"/>
              <a:gd name="T51" fmla="*/ 2147483647 h 217"/>
              <a:gd name="T52" fmla="*/ 2147483647 w 433"/>
              <a:gd name="T53" fmla="*/ 2147483647 h 217"/>
              <a:gd name="T54" fmla="*/ 2147483647 w 433"/>
              <a:gd name="T55" fmla="*/ 2147483647 h 217"/>
              <a:gd name="T56" fmla="*/ 2147483647 w 433"/>
              <a:gd name="T57" fmla="*/ 2147483647 h 217"/>
              <a:gd name="T58" fmla="*/ 2147483647 w 433"/>
              <a:gd name="T59" fmla="*/ 2147483647 h 217"/>
              <a:gd name="T60" fmla="*/ 2147483647 w 433"/>
              <a:gd name="T61" fmla="*/ 2147483647 h 217"/>
              <a:gd name="T62" fmla="*/ 2147483647 w 433"/>
              <a:gd name="T63" fmla="*/ 2147483647 h 217"/>
              <a:gd name="T64" fmla="*/ 2147483647 w 433"/>
              <a:gd name="T65" fmla="*/ 2147483647 h 217"/>
              <a:gd name="T66" fmla="*/ 2147483647 w 433"/>
              <a:gd name="T67" fmla="*/ 2147483647 h 217"/>
              <a:gd name="T68" fmla="*/ 2147483647 w 433"/>
              <a:gd name="T69" fmla="*/ 2147483647 h 217"/>
              <a:gd name="T70" fmla="*/ 2147483647 w 433"/>
              <a:gd name="T71" fmla="*/ 0 h 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33"/>
              <a:gd name="T109" fmla="*/ 0 h 217"/>
              <a:gd name="T110" fmla="*/ 433 w 433"/>
              <a:gd name="T111" fmla="*/ 217 h 2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33" h="217">
                <a:moveTo>
                  <a:pt x="0" y="64"/>
                </a:moveTo>
                <a:lnTo>
                  <a:pt x="11" y="126"/>
                </a:lnTo>
                <a:lnTo>
                  <a:pt x="43" y="87"/>
                </a:lnTo>
                <a:lnTo>
                  <a:pt x="95" y="73"/>
                </a:lnTo>
                <a:lnTo>
                  <a:pt x="104" y="57"/>
                </a:lnTo>
                <a:lnTo>
                  <a:pt x="133" y="53"/>
                </a:lnTo>
                <a:lnTo>
                  <a:pt x="156" y="64"/>
                </a:lnTo>
                <a:lnTo>
                  <a:pt x="170" y="83"/>
                </a:lnTo>
                <a:lnTo>
                  <a:pt x="194" y="88"/>
                </a:lnTo>
                <a:lnTo>
                  <a:pt x="208" y="108"/>
                </a:lnTo>
                <a:lnTo>
                  <a:pt x="231" y="118"/>
                </a:lnTo>
                <a:lnTo>
                  <a:pt x="241" y="112"/>
                </a:lnTo>
                <a:lnTo>
                  <a:pt x="246" y="124"/>
                </a:lnTo>
                <a:lnTo>
                  <a:pt x="241" y="133"/>
                </a:lnTo>
                <a:lnTo>
                  <a:pt x="240" y="146"/>
                </a:lnTo>
                <a:lnTo>
                  <a:pt x="225" y="173"/>
                </a:lnTo>
                <a:lnTo>
                  <a:pt x="231" y="191"/>
                </a:lnTo>
                <a:lnTo>
                  <a:pt x="250" y="184"/>
                </a:lnTo>
                <a:lnTo>
                  <a:pt x="250" y="175"/>
                </a:lnTo>
                <a:lnTo>
                  <a:pt x="265" y="193"/>
                </a:lnTo>
                <a:lnTo>
                  <a:pt x="269" y="184"/>
                </a:lnTo>
                <a:lnTo>
                  <a:pt x="279" y="197"/>
                </a:lnTo>
                <a:lnTo>
                  <a:pt x="283" y="191"/>
                </a:lnTo>
                <a:lnTo>
                  <a:pt x="301" y="198"/>
                </a:lnTo>
                <a:lnTo>
                  <a:pt x="310" y="195"/>
                </a:lnTo>
                <a:lnTo>
                  <a:pt x="325" y="209"/>
                </a:lnTo>
                <a:lnTo>
                  <a:pt x="313" y="186"/>
                </a:lnTo>
                <a:lnTo>
                  <a:pt x="283" y="164"/>
                </a:lnTo>
                <a:lnTo>
                  <a:pt x="311" y="178"/>
                </a:lnTo>
                <a:lnTo>
                  <a:pt x="294" y="155"/>
                </a:lnTo>
                <a:lnTo>
                  <a:pt x="289" y="135"/>
                </a:lnTo>
                <a:lnTo>
                  <a:pt x="292" y="87"/>
                </a:lnTo>
                <a:lnTo>
                  <a:pt x="274" y="77"/>
                </a:lnTo>
                <a:lnTo>
                  <a:pt x="310" y="45"/>
                </a:lnTo>
                <a:lnTo>
                  <a:pt x="311" y="26"/>
                </a:lnTo>
                <a:lnTo>
                  <a:pt x="331" y="27"/>
                </a:lnTo>
                <a:lnTo>
                  <a:pt x="326" y="45"/>
                </a:lnTo>
                <a:lnTo>
                  <a:pt x="313" y="51"/>
                </a:lnTo>
                <a:lnTo>
                  <a:pt x="306" y="70"/>
                </a:lnTo>
                <a:lnTo>
                  <a:pt x="310" y="86"/>
                </a:lnTo>
                <a:lnTo>
                  <a:pt x="319" y="80"/>
                </a:lnTo>
                <a:lnTo>
                  <a:pt x="314" y="100"/>
                </a:lnTo>
                <a:lnTo>
                  <a:pt x="318" y="109"/>
                </a:lnTo>
                <a:lnTo>
                  <a:pt x="320" y="120"/>
                </a:lnTo>
                <a:lnTo>
                  <a:pt x="311" y="114"/>
                </a:lnTo>
                <a:lnTo>
                  <a:pt x="308" y="128"/>
                </a:lnTo>
                <a:lnTo>
                  <a:pt x="329" y="125"/>
                </a:lnTo>
                <a:lnTo>
                  <a:pt x="326" y="135"/>
                </a:lnTo>
                <a:lnTo>
                  <a:pt x="338" y="142"/>
                </a:lnTo>
                <a:lnTo>
                  <a:pt x="318" y="141"/>
                </a:lnTo>
                <a:lnTo>
                  <a:pt x="324" y="171"/>
                </a:lnTo>
                <a:lnTo>
                  <a:pt x="346" y="183"/>
                </a:lnTo>
                <a:lnTo>
                  <a:pt x="357" y="168"/>
                </a:lnTo>
                <a:lnTo>
                  <a:pt x="359" y="192"/>
                </a:lnTo>
                <a:lnTo>
                  <a:pt x="374" y="187"/>
                </a:lnTo>
                <a:lnTo>
                  <a:pt x="366" y="198"/>
                </a:lnTo>
                <a:lnTo>
                  <a:pt x="376" y="198"/>
                </a:lnTo>
                <a:lnTo>
                  <a:pt x="368" y="211"/>
                </a:lnTo>
                <a:lnTo>
                  <a:pt x="372" y="216"/>
                </a:lnTo>
                <a:lnTo>
                  <a:pt x="391" y="206"/>
                </a:lnTo>
                <a:lnTo>
                  <a:pt x="414" y="193"/>
                </a:lnTo>
                <a:lnTo>
                  <a:pt x="423" y="165"/>
                </a:lnTo>
                <a:lnTo>
                  <a:pt x="426" y="182"/>
                </a:lnTo>
                <a:lnTo>
                  <a:pt x="423" y="191"/>
                </a:lnTo>
                <a:lnTo>
                  <a:pt x="417" y="204"/>
                </a:lnTo>
                <a:lnTo>
                  <a:pt x="419" y="214"/>
                </a:lnTo>
                <a:lnTo>
                  <a:pt x="428" y="190"/>
                </a:lnTo>
                <a:lnTo>
                  <a:pt x="432" y="137"/>
                </a:lnTo>
                <a:lnTo>
                  <a:pt x="406" y="143"/>
                </a:lnTo>
                <a:lnTo>
                  <a:pt x="372" y="148"/>
                </a:lnTo>
                <a:lnTo>
                  <a:pt x="369" y="138"/>
                </a:lnTo>
                <a:lnTo>
                  <a:pt x="332" y="0"/>
                </a:lnTo>
                <a:lnTo>
                  <a:pt x="0" y="6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7453644" y="2814638"/>
            <a:ext cx="450850" cy="257175"/>
          </a:xfrm>
          <a:custGeom>
            <a:avLst/>
            <a:gdLst>
              <a:gd name="T0" fmla="*/ 0 w 319"/>
              <a:gd name="T1" fmla="*/ 2147483647 h 162"/>
              <a:gd name="T2" fmla="*/ 2147483647 w 319"/>
              <a:gd name="T3" fmla="*/ 2147483647 h 162"/>
              <a:gd name="T4" fmla="*/ 2147483647 w 319"/>
              <a:gd name="T5" fmla="*/ 2147483647 h 162"/>
              <a:gd name="T6" fmla="*/ 2147483647 w 319"/>
              <a:gd name="T7" fmla="*/ 2147483647 h 162"/>
              <a:gd name="T8" fmla="*/ 2147483647 w 319"/>
              <a:gd name="T9" fmla="*/ 2147483647 h 162"/>
              <a:gd name="T10" fmla="*/ 2147483647 w 319"/>
              <a:gd name="T11" fmla="*/ 2147483647 h 162"/>
              <a:gd name="T12" fmla="*/ 2147483647 w 319"/>
              <a:gd name="T13" fmla="*/ 2147483647 h 162"/>
              <a:gd name="T14" fmla="*/ 2147483647 w 319"/>
              <a:gd name="T15" fmla="*/ 2147483647 h 162"/>
              <a:gd name="T16" fmla="*/ 2147483647 w 319"/>
              <a:gd name="T17" fmla="*/ 2147483647 h 162"/>
              <a:gd name="T18" fmla="*/ 2147483647 w 319"/>
              <a:gd name="T19" fmla="*/ 2147483647 h 162"/>
              <a:gd name="T20" fmla="*/ 2147483647 w 319"/>
              <a:gd name="T21" fmla="*/ 2147483647 h 162"/>
              <a:gd name="T22" fmla="*/ 2147483647 w 319"/>
              <a:gd name="T23" fmla="*/ 2147483647 h 162"/>
              <a:gd name="T24" fmla="*/ 2147483647 w 319"/>
              <a:gd name="T25" fmla="*/ 2147483647 h 162"/>
              <a:gd name="T26" fmla="*/ 2147483647 w 319"/>
              <a:gd name="T27" fmla="*/ 2147483647 h 162"/>
              <a:gd name="T28" fmla="*/ 2147483647 w 319"/>
              <a:gd name="T29" fmla="*/ 2147483647 h 162"/>
              <a:gd name="T30" fmla="*/ 2147483647 w 319"/>
              <a:gd name="T31" fmla="*/ 2147483647 h 162"/>
              <a:gd name="T32" fmla="*/ 2147483647 w 319"/>
              <a:gd name="T33" fmla="*/ 2147483647 h 162"/>
              <a:gd name="T34" fmla="*/ 2147483647 w 319"/>
              <a:gd name="T35" fmla="*/ 2147483647 h 162"/>
              <a:gd name="T36" fmla="*/ 2147483647 w 319"/>
              <a:gd name="T37" fmla="*/ 2147483647 h 162"/>
              <a:gd name="T38" fmla="*/ 2147483647 w 319"/>
              <a:gd name="T39" fmla="*/ 2147483647 h 162"/>
              <a:gd name="T40" fmla="*/ 2147483647 w 319"/>
              <a:gd name="T41" fmla="*/ 2147483647 h 162"/>
              <a:gd name="T42" fmla="*/ 2147483647 w 319"/>
              <a:gd name="T43" fmla="*/ 2147483647 h 162"/>
              <a:gd name="T44" fmla="*/ 2147483647 w 319"/>
              <a:gd name="T45" fmla="*/ 2147483647 h 162"/>
              <a:gd name="T46" fmla="*/ 2147483647 w 319"/>
              <a:gd name="T47" fmla="*/ 2147483647 h 162"/>
              <a:gd name="T48" fmla="*/ 2147483647 w 319"/>
              <a:gd name="T49" fmla="*/ 2147483647 h 162"/>
              <a:gd name="T50" fmla="*/ 2147483647 w 319"/>
              <a:gd name="T51" fmla="*/ 2147483647 h 162"/>
              <a:gd name="T52" fmla="*/ 2147483647 w 319"/>
              <a:gd name="T53" fmla="*/ 2147483647 h 162"/>
              <a:gd name="T54" fmla="*/ 2147483647 w 319"/>
              <a:gd name="T55" fmla="*/ 2147483647 h 162"/>
              <a:gd name="T56" fmla="*/ 2147483647 w 319"/>
              <a:gd name="T57" fmla="*/ 2147483647 h 162"/>
              <a:gd name="T58" fmla="*/ 2147483647 w 319"/>
              <a:gd name="T59" fmla="*/ 2147483647 h 162"/>
              <a:gd name="T60" fmla="*/ 2147483647 w 319"/>
              <a:gd name="T61" fmla="*/ 2147483647 h 162"/>
              <a:gd name="T62" fmla="*/ 2147483647 w 319"/>
              <a:gd name="T63" fmla="*/ 2147483647 h 162"/>
              <a:gd name="T64" fmla="*/ 2147483647 w 319"/>
              <a:gd name="T65" fmla="*/ 2147483647 h 162"/>
              <a:gd name="T66" fmla="*/ 2147483647 w 319"/>
              <a:gd name="T67" fmla="*/ 2147483647 h 162"/>
              <a:gd name="T68" fmla="*/ 2147483647 w 319"/>
              <a:gd name="T69" fmla="*/ 2147483647 h 162"/>
              <a:gd name="T70" fmla="*/ 2147483647 w 319"/>
              <a:gd name="T71" fmla="*/ 2147483647 h 162"/>
              <a:gd name="T72" fmla="*/ 2147483647 w 319"/>
              <a:gd name="T73" fmla="*/ 2147483647 h 162"/>
              <a:gd name="T74" fmla="*/ 2147483647 w 319"/>
              <a:gd name="T75" fmla="*/ 2147483647 h 162"/>
              <a:gd name="T76" fmla="*/ 2147483647 w 319"/>
              <a:gd name="T77" fmla="*/ 2147483647 h 162"/>
              <a:gd name="T78" fmla="*/ 2147483647 w 319"/>
              <a:gd name="T79" fmla="*/ 2147483647 h 162"/>
              <a:gd name="T80" fmla="*/ 2147483647 w 319"/>
              <a:gd name="T81" fmla="*/ 2147483647 h 162"/>
              <a:gd name="T82" fmla="*/ 2147483647 w 319"/>
              <a:gd name="T83" fmla="*/ 2147483647 h 162"/>
              <a:gd name="T84" fmla="*/ 2147483647 w 319"/>
              <a:gd name="T85" fmla="*/ 2147483647 h 162"/>
              <a:gd name="T86" fmla="*/ 2147483647 w 319"/>
              <a:gd name="T87" fmla="*/ 2147483647 h 162"/>
              <a:gd name="T88" fmla="*/ 2147483647 w 319"/>
              <a:gd name="T89" fmla="*/ 0 h 162"/>
              <a:gd name="T90" fmla="*/ 2147483647 w 319"/>
              <a:gd name="T91" fmla="*/ 2147483647 h 162"/>
              <a:gd name="T92" fmla="*/ 2147483647 w 319"/>
              <a:gd name="T93" fmla="*/ 2147483647 h 162"/>
              <a:gd name="T94" fmla="*/ 0 w 319"/>
              <a:gd name="T95" fmla="*/ 2147483647 h 1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19"/>
              <a:gd name="T145" fmla="*/ 0 h 162"/>
              <a:gd name="T146" fmla="*/ 319 w 319"/>
              <a:gd name="T147" fmla="*/ 162 h 16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19" h="162">
                <a:moveTo>
                  <a:pt x="0" y="65"/>
                </a:moveTo>
                <a:lnTo>
                  <a:pt x="1" y="151"/>
                </a:lnTo>
                <a:lnTo>
                  <a:pt x="148" y="120"/>
                </a:lnTo>
                <a:lnTo>
                  <a:pt x="175" y="111"/>
                </a:lnTo>
                <a:lnTo>
                  <a:pt x="185" y="112"/>
                </a:lnTo>
                <a:lnTo>
                  <a:pt x="196" y="137"/>
                </a:lnTo>
                <a:lnTo>
                  <a:pt x="213" y="140"/>
                </a:lnTo>
                <a:lnTo>
                  <a:pt x="222" y="160"/>
                </a:lnTo>
                <a:lnTo>
                  <a:pt x="233" y="161"/>
                </a:lnTo>
                <a:lnTo>
                  <a:pt x="236" y="147"/>
                </a:lnTo>
                <a:lnTo>
                  <a:pt x="245" y="142"/>
                </a:lnTo>
                <a:lnTo>
                  <a:pt x="249" y="127"/>
                </a:lnTo>
                <a:lnTo>
                  <a:pt x="254" y="126"/>
                </a:lnTo>
                <a:lnTo>
                  <a:pt x="260" y="148"/>
                </a:lnTo>
                <a:lnTo>
                  <a:pt x="275" y="143"/>
                </a:lnTo>
                <a:lnTo>
                  <a:pt x="278" y="133"/>
                </a:lnTo>
                <a:lnTo>
                  <a:pt x="298" y="123"/>
                </a:lnTo>
                <a:lnTo>
                  <a:pt x="309" y="120"/>
                </a:lnTo>
                <a:lnTo>
                  <a:pt x="318" y="128"/>
                </a:lnTo>
                <a:lnTo>
                  <a:pt x="315" y="106"/>
                </a:lnTo>
                <a:lnTo>
                  <a:pt x="300" y="79"/>
                </a:lnTo>
                <a:lnTo>
                  <a:pt x="290" y="75"/>
                </a:lnTo>
                <a:lnTo>
                  <a:pt x="281" y="75"/>
                </a:lnTo>
                <a:lnTo>
                  <a:pt x="283" y="82"/>
                </a:lnTo>
                <a:lnTo>
                  <a:pt x="289" y="82"/>
                </a:lnTo>
                <a:lnTo>
                  <a:pt x="296" y="82"/>
                </a:lnTo>
                <a:lnTo>
                  <a:pt x="303" y="90"/>
                </a:lnTo>
                <a:lnTo>
                  <a:pt x="307" y="101"/>
                </a:lnTo>
                <a:lnTo>
                  <a:pt x="302" y="110"/>
                </a:lnTo>
                <a:lnTo>
                  <a:pt x="277" y="121"/>
                </a:lnTo>
                <a:lnTo>
                  <a:pt x="264" y="115"/>
                </a:lnTo>
                <a:lnTo>
                  <a:pt x="257" y="101"/>
                </a:lnTo>
                <a:lnTo>
                  <a:pt x="245" y="98"/>
                </a:lnTo>
                <a:lnTo>
                  <a:pt x="247" y="90"/>
                </a:lnTo>
                <a:lnTo>
                  <a:pt x="235" y="74"/>
                </a:lnTo>
                <a:lnTo>
                  <a:pt x="217" y="67"/>
                </a:lnTo>
                <a:lnTo>
                  <a:pt x="216" y="75"/>
                </a:lnTo>
                <a:lnTo>
                  <a:pt x="206" y="71"/>
                </a:lnTo>
                <a:lnTo>
                  <a:pt x="202" y="62"/>
                </a:lnTo>
                <a:lnTo>
                  <a:pt x="205" y="52"/>
                </a:lnTo>
                <a:lnTo>
                  <a:pt x="215" y="44"/>
                </a:lnTo>
                <a:lnTo>
                  <a:pt x="211" y="37"/>
                </a:lnTo>
                <a:lnTo>
                  <a:pt x="225" y="27"/>
                </a:lnTo>
                <a:lnTo>
                  <a:pt x="211" y="15"/>
                </a:lnTo>
                <a:lnTo>
                  <a:pt x="205" y="0"/>
                </a:lnTo>
                <a:lnTo>
                  <a:pt x="175" y="22"/>
                </a:lnTo>
                <a:lnTo>
                  <a:pt x="69" y="50"/>
                </a:lnTo>
                <a:lnTo>
                  <a:pt x="0" y="6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5" name="Freeform 31"/>
          <p:cNvSpPr>
            <a:spLocks/>
          </p:cNvSpPr>
          <p:nvPr/>
        </p:nvSpPr>
        <p:spPr bwMode="auto">
          <a:xfrm>
            <a:off x="7867650" y="3062288"/>
            <a:ext cx="42863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0 h 24"/>
              <a:gd name="T4" fmla="*/ 2147483647 w 30"/>
              <a:gd name="T5" fmla="*/ 2147483647 h 24"/>
              <a:gd name="T6" fmla="*/ 0 w 30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4"/>
              <a:gd name="T14" fmla="*/ 30 w 30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4">
                <a:moveTo>
                  <a:pt x="0" y="23"/>
                </a:moveTo>
                <a:lnTo>
                  <a:pt x="11" y="0"/>
                </a:lnTo>
                <a:lnTo>
                  <a:pt x="29" y="10"/>
                </a:lnTo>
                <a:lnTo>
                  <a:pt x="0" y="23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6" name="Freeform 32"/>
          <p:cNvSpPr>
            <a:spLocks/>
          </p:cNvSpPr>
          <p:nvPr/>
        </p:nvSpPr>
        <p:spPr bwMode="auto">
          <a:xfrm>
            <a:off x="7942263" y="3054350"/>
            <a:ext cx="33337" cy="30163"/>
          </a:xfrm>
          <a:custGeom>
            <a:avLst/>
            <a:gdLst>
              <a:gd name="T0" fmla="*/ 0 w 24"/>
              <a:gd name="T1" fmla="*/ 2147483647 h 19"/>
              <a:gd name="T2" fmla="*/ 2147483647 w 24"/>
              <a:gd name="T3" fmla="*/ 0 h 19"/>
              <a:gd name="T4" fmla="*/ 2147483647 w 24"/>
              <a:gd name="T5" fmla="*/ 2147483647 h 19"/>
              <a:gd name="T6" fmla="*/ 0 w 24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9"/>
              <a:gd name="T14" fmla="*/ 24 w 24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9">
                <a:moveTo>
                  <a:pt x="0" y="18"/>
                </a:moveTo>
                <a:lnTo>
                  <a:pt x="13" y="0"/>
                </a:lnTo>
                <a:lnTo>
                  <a:pt x="23" y="15"/>
                </a:lnTo>
                <a:lnTo>
                  <a:pt x="0" y="18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7" name="Freeform 33"/>
          <p:cNvSpPr>
            <a:spLocks/>
          </p:cNvSpPr>
          <p:nvPr/>
        </p:nvSpPr>
        <p:spPr bwMode="auto">
          <a:xfrm>
            <a:off x="7576173" y="2368550"/>
            <a:ext cx="220662" cy="527050"/>
          </a:xfrm>
          <a:custGeom>
            <a:avLst/>
            <a:gdLst>
              <a:gd name="T0" fmla="*/ 0 w 155"/>
              <a:gd name="T1" fmla="*/ 2147483647 h 332"/>
              <a:gd name="T2" fmla="*/ 2147483647 w 155"/>
              <a:gd name="T3" fmla="*/ 2147483647 h 332"/>
              <a:gd name="T4" fmla="*/ 2147483647 w 155"/>
              <a:gd name="T5" fmla="*/ 2147483647 h 332"/>
              <a:gd name="T6" fmla="*/ 2147483647 w 155"/>
              <a:gd name="T7" fmla="*/ 2147483647 h 332"/>
              <a:gd name="T8" fmla="*/ 2147483647 w 155"/>
              <a:gd name="T9" fmla="*/ 2147483647 h 332"/>
              <a:gd name="T10" fmla="*/ 2147483647 w 155"/>
              <a:gd name="T11" fmla="*/ 0 h 332"/>
              <a:gd name="T12" fmla="*/ 2147483647 w 155"/>
              <a:gd name="T13" fmla="*/ 2147483647 h 332"/>
              <a:gd name="T14" fmla="*/ 2147483647 w 155"/>
              <a:gd name="T15" fmla="*/ 2147483647 h 332"/>
              <a:gd name="T16" fmla="*/ 2147483647 w 155"/>
              <a:gd name="T17" fmla="*/ 2147483647 h 332"/>
              <a:gd name="T18" fmla="*/ 2147483647 w 155"/>
              <a:gd name="T19" fmla="*/ 2147483647 h 332"/>
              <a:gd name="T20" fmla="*/ 2147483647 w 155"/>
              <a:gd name="T21" fmla="*/ 2147483647 h 332"/>
              <a:gd name="T22" fmla="*/ 2147483647 w 155"/>
              <a:gd name="T23" fmla="*/ 2147483647 h 332"/>
              <a:gd name="T24" fmla="*/ 0 w 155"/>
              <a:gd name="T25" fmla="*/ 2147483647 h 3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5"/>
              <a:gd name="T40" fmla="*/ 0 h 332"/>
              <a:gd name="T41" fmla="*/ 155 w 155"/>
              <a:gd name="T42" fmla="*/ 332 h 33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5" h="332">
                <a:moveTo>
                  <a:pt x="0" y="227"/>
                </a:moveTo>
                <a:lnTo>
                  <a:pt x="9" y="154"/>
                </a:lnTo>
                <a:lnTo>
                  <a:pt x="26" y="121"/>
                </a:lnTo>
                <a:lnTo>
                  <a:pt x="29" y="43"/>
                </a:lnTo>
                <a:lnTo>
                  <a:pt x="27" y="16"/>
                </a:lnTo>
                <a:lnTo>
                  <a:pt x="54" y="0"/>
                </a:lnTo>
                <a:lnTo>
                  <a:pt x="120" y="207"/>
                </a:lnTo>
                <a:lnTo>
                  <a:pt x="151" y="251"/>
                </a:lnTo>
                <a:lnTo>
                  <a:pt x="154" y="261"/>
                </a:lnTo>
                <a:lnTo>
                  <a:pt x="150" y="281"/>
                </a:lnTo>
                <a:lnTo>
                  <a:pt x="120" y="303"/>
                </a:lnTo>
                <a:lnTo>
                  <a:pt x="14" y="331"/>
                </a:lnTo>
                <a:lnTo>
                  <a:pt x="0" y="227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8" name="Freeform 34"/>
          <p:cNvSpPr>
            <a:spLocks/>
          </p:cNvSpPr>
          <p:nvPr/>
        </p:nvSpPr>
        <p:spPr bwMode="auto">
          <a:xfrm>
            <a:off x="7315200" y="3200400"/>
            <a:ext cx="180975" cy="463550"/>
          </a:xfrm>
          <a:custGeom>
            <a:avLst/>
            <a:gdLst>
              <a:gd name="T0" fmla="*/ 0 w 128"/>
              <a:gd name="T1" fmla="*/ 2147483647 h 292"/>
              <a:gd name="T2" fmla="*/ 2147483647 w 128"/>
              <a:gd name="T3" fmla="*/ 2147483647 h 292"/>
              <a:gd name="T4" fmla="*/ 2147483647 w 128"/>
              <a:gd name="T5" fmla="*/ 2147483647 h 292"/>
              <a:gd name="T6" fmla="*/ 2147483647 w 128"/>
              <a:gd name="T7" fmla="*/ 2147483647 h 292"/>
              <a:gd name="T8" fmla="*/ 2147483647 w 128"/>
              <a:gd name="T9" fmla="*/ 2147483647 h 292"/>
              <a:gd name="T10" fmla="*/ 2147483647 w 128"/>
              <a:gd name="T11" fmla="*/ 2147483647 h 292"/>
              <a:gd name="T12" fmla="*/ 2147483647 w 128"/>
              <a:gd name="T13" fmla="*/ 2147483647 h 292"/>
              <a:gd name="T14" fmla="*/ 2147483647 w 128"/>
              <a:gd name="T15" fmla="*/ 0 h 292"/>
              <a:gd name="T16" fmla="*/ 2147483647 w 128"/>
              <a:gd name="T17" fmla="*/ 2147483647 h 292"/>
              <a:gd name="T18" fmla="*/ 2147483647 w 128"/>
              <a:gd name="T19" fmla="*/ 2147483647 h 292"/>
              <a:gd name="T20" fmla="*/ 2147483647 w 128"/>
              <a:gd name="T21" fmla="*/ 2147483647 h 292"/>
              <a:gd name="T22" fmla="*/ 2147483647 w 128"/>
              <a:gd name="T23" fmla="*/ 2147483647 h 292"/>
              <a:gd name="T24" fmla="*/ 2147483647 w 128"/>
              <a:gd name="T25" fmla="*/ 2147483647 h 292"/>
              <a:gd name="T26" fmla="*/ 2147483647 w 128"/>
              <a:gd name="T27" fmla="*/ 2147483647 h 292"/>
              <a:gd name="T28" fmla="*/ 2147483647 w 128"/>
              <a:gd name="T29" fmla="*/ 2147483647 h 292"/>
              <a:gd name="T30" fmla="*/ 2147483647 w 128"/>
              <a:gd name="T31" fmla="*/ 2147483647 h 292"/>
              <a:gd name="T32" fmla="*/ 2147483647 w 128"/>
              <a:gd name="T33" fmla="*/ 2147483647 h 292"/>
              <a:gd name="T34" fmla="*/ 2147483647 w 128"/>
              <a:gd name="T35" fmla="*/ 2147483647 h 292"/>
              <a:gd name="T36" fmla="*/ 2147483647 w 128"/>
              <a:gd name="T37" fmla="*/ 2147483647 h 292"/>
              <a:gd name="T38" fmla="*/ 2147483647 w 128"/>
              <a:gd name="T39" fmla="*/ 2147483647 h 292"/>
              <a:gd name="T40" fmla="*/ 2147483647 w 128"/>
              <a:gd name="T41" fmla="*/ 2147483647 h 292"/>
              <a:gd name="T42" fmla="*/ 2147483647 w 128"/>
              <a:gd name="T43" fmla="*/ 2147483647 h 292"/>
              <a:gd name="T44" fmla="*/ 2147483647 w 128"/>
              <a:gd name="T45" fmla="*/ 2147483647 h 292"/>
              <a:gd name="T46" fmla="*/ 2147483647 w 128"/>
              <a:gd name="T47" fmla="*/ 2147483647 h 292"/>
              <a:gd name="T48" fmla="*/ 2147483647 w 128"/>
              <a:gd name="T49" fmla="*/ 2147483647 h 292"/>
              <a:gd name="T50" fmla="*/ 2147483647 w 128"/>
              <a:gd name="T51" fmla="*/ 2147483647 h 292"/>
              <a:gd name="T52" fmla="*/ 2147483647 w 128"/>
              <a:gd name="T53" fmla="*/ 2147483647 h 292"/>
              <a:gd name="T54" fmla="*/ 2147483647 w 128"/>
              <a:gd name="T55" fmla="*/ 2147483647 h 292"/>
              <a:gd name="T56" fmla="*/ 2147483647 w 128"/>
              <a:gd name="T57" fmla="*/ 2147483647 h 292"/>
              <a:gd name="T58" fmla="*/ 2147483647 w 128"/>
              <a:gd name="T59" fmla="*/ 2147483647 h 292"/>
              <a:gd name="T60" fmla="*/ 2147483647 w 128"/>
              <a:gd name="T61" fmla="*/ 2147483647 h 292"/>
              <a:gd name="T62" fmla="*/ 2147483647 w 128"/>
              <a:gd name="T63" fmla="*/ 2147483647 h 292"/>
              <a:gd name="T64" fmla="*/ 2147483647 w 128"/>
              <a:gd name="T65" fmla="*/ 2147483647 h 292"/>
              <a:gd name="T66" fmla="*/ 2147483647 w 128"/>
              <a:gd name="T67" fmla="*/ 2147483647 h 292"/>
              <a:gd name="T68" fmla="*/ 2147483647 w 128"/>
              <a:gd name="T69" fmla="*/ 2147483647 h 292"/>
              <a:gd name="T70" fmla="*/ 2147483647 w 128"/>
              <a:gd name="T71" fmla="*/ 2147483647 h 292"/>
              <a:gd name="T72" fmla="*/ 2147483647 w 128"/>
              <a:gd name="T73" fmla="*/ 2147483647 h 292"/>
              <a:gd name="T74" fmla="*/ 0 w 128"/>
              <a:gd name="T75" fmla="*/ 2147483647 h 29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8"/>
              <a:gd name="T115" fmla="*/ 0 h 292"/>
              <a:gd name="T116" fmla="*/ 128 w 128"/>
              <a:gd name="T117" fmla="*/ 292 h 29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8" h="292">
                <a:moveTo>
                  <a:pt x="0" y="215"/>
                </a:moveTo>
                <a:lnTo>
                  <a:pt x="6" y="198"/>
                </a:lnTo>
                <a:lnTo>
                  <a:pt x="29" y="183"/>
                </a:lnTo>
                <a:lnTo>
                  <a:pt x="40" y="160"/>
                </a:lnTo>
                <a:lnTo>
                  <a:pt x="58" y="142"/>
                </a:lnTo>
                <a:lnTo>
                  <a:pt x="5" y="98"/>
                </a:lnTo>
                <a:lnTo>
                  <a:pt x="3" y="56"/>
                </a:lnTo>
                <a:lnTo>
                  <a:pt x="28" y="0"/>
                </a:lnTo>
                <a:lnTo>
                  <a:pt x="109" y="28"/>
                </a:lnTo>
                <a:lnTo>
                  <a:pt x="111" y="39"/>
                </a:lnTo>
                <a:lnTo>
                  <a:pt x="101" y="71"/>
                </a:lnTo>
                <a:lnTo>
                  <a:pt x="92" y="80"/>
                </a:lnTo>
                <a:lnTo>
                  <a:pt x="91" y="95"/>
                </a:lnTo>
                <a:lnTo>
                  <a:pt x="99" y="99"/>
                </a:lnTo>
                <a:lnTo>
                  <a:pt x="109" y="98"/>
                </a:lnTo>
                <a:lnTo>
                  <a:pt x="116" y="99"/>
                </a:lnTo>
                <a:lnTo>
                  <a:pt x="114" y="92"/>
                </a:lnTo>
                <a:lnTo>
                  <a:pt x="119" y="95"/>
                </a:lnTo>
                <a:lnTo>
                  <a:pt x="126" y="115"/>
                </a:lnTo>
                <a:lnTo>
                  <a:pt x="127" y="175"/>
                </a:lnTo>
                <a:lnTo>
                  <a:pt x="124" y="159"/>
                </a:lnTo>
                <a:lnTo>
                  <a:pt x="119" y="145"/>
                </a:lnTo>
                <a:lnTo>
                  <a:pt x="118" y="153"/>
                </a:lnTo>
                <a:lnTo>
                  <a:pt x="121" y="168"/>
                </a:lnTo>
                <a:lnTo>
                  <a:pt x="118" y="175"/>
                </a:lnTo>
                <a:lnTo>
                  <a:pt x="119" y="191"/>
                </a:lnTo>
                <a:lnTo>
                  <a:pt x="113" y="209"/>
                </a:lnTo>
                <a:lnTo>
                  <a:pt x="106" y="209"/>
                </a:lnTo>
                <a:lnTo>
                  <a:pt x="109" y="223"/>
                </a:lnTo>
                <a:lnTo>
                  <a:pt x="95" y="244"/>
                </a:lnTo>
                <a:lnTo>
                  <a:pt x="78" y="291"/>
                </a:lnTo>
                <a:lnTo>
                  <a:pt x="70" y="291"/>
                </a:lnTo>
                <a:lnTo>
                  <a:pt x="73" y="272"/>
                </a:lnTo>
                <a:lnTo>
                  <a:pt x="68" y="264"/>
                </a:lnTo>
                <a:lnTo>
                  <a:pt x="47" y="265"/>
                </a:lnTo>
                <a:lnTo>
                  <a:pt x="16" y="247"/>
                </a:lnTo>
                <a:lnTo>
                  <a:pt x="6" y="239"/>
                </a:lnTo>
                <a:lnTo>
                  <a:pt x="0" y="21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299" name="Freeform 35"/>
          <p:cNvSpPr>
            <a:spLocks/>
          </p:cNvSpPr>
          <p:nvPr/>
        </p:nvSpPr>
        <p:spPr bwMode="auto">
          <a:xfrm>
            <a:off x="6726860" y="2504453"/>
            <a:ext cx="795338" cy="803275"/>
          </a:xfrm>
          <a:custGeom>
            <a:avLst/>
            <a:gdLst>
              <a:gd name="T0" fmla="*/ 0 w 563"/>
              <a:gd name="T1" fmla="*/ 2147483647 h 506"/>
              <a:gd name="T2" fmla="*/ 2147483647 w 563"/>
              <a:gd name="T3" fmla="*/ 2147483647 h 506"/>
              <a:gd name="T4" fmla="*/ 2147483647 w 563"/>
              <a:gd name="T5" fmla="*/ 2147483647 h 506"/>
              <a:gd name="T6" fmla="*/ 2147483647 w 563"/>
              <a:gd name="T7" fmla="*/ 2147483647 h 506"/>
              <a:gd name="T8" fmla="*/ 2147483647 w 563"/>
              <a:gd name="T9" fmla="*/ 2147483647 h 506"/>
              <a:gd name="T10" fmla="*/ 2147483647 w 563"/>
              <a:gd name="T11" fmla="*/ 2147483647 h 506"/>
              <a:gd name="T12" fmla="*/ 2147483647 w 563"/>
              <a:gd name="T13" fmla="*/ 2147483647 h 506"/>
              <a:gd name="T14" fmla="*/ 2147483647 w 563"/>
              <a:gd name="T15" fmla="*/ 2147483647 h 506"/>
              <a:gd name="T16" fmla="*/ 2147483647 w 563"/>
              <a:gd name="T17" fmla="*/ 2147483647 h 506"/>
              <a:gd name="T18" fmla="*/ 2147483647 w 563"/>
              <a:gd name="T19" fmla="*/ 2147483647 h 506"/>
              <a:gd name="T20" fmla="*/ 2147483647 w 563"/>
              <a:gd name="T21" fmla="*/ 2147483647 h 506"/>
              <a:gd name="T22" fmla="*/ 2147483647 w 563"/>
              <a:gd name="T23" fmla="*/ 2147483647 h 506"/>
              <a:gd name="T24" fmla="*/ 2147483647 w 563"/>
              <a:gd name="T25" fmla="*/ 2147483647 h 506"/>
              <a:gd name="T26" fmla="*/ 2147483647 w 563"/>
              <a:gd name="T27" fmla="*/ 2147483647 h 506"/>
              <a:gd name="T28" fmla="*/ 2147483647 w 563"/>
              <a:gd name="T29" fmla="*/ 2147483647 h 506"/>
              <a:gd name="T30" fmla="*/ 2147483647 w 563"/>
              <a:gd name="T31" fmla="*/ 2147483647 h 506"/>
              <a:gd name="T32" fmla="*/ 2147483647 w 563"/>
              <a:gd name="T33" fmla="*/ 2147483647 h 506"/>
              <a:gd name="T34" fmla="*/ 2147483647 w 563"/>
              <a:gd name="T35" fmla="*/ 0 h 506"/>
              <a:gd name="T36" fmla="*/ 2147483647 w 563"/>
              <a:gd name="T37" fmla="*/ 2147483647 h 506"/>
              <a:gd name="T38" fmla="*/ 2147483647 w 563"/>
              <a:gd name="T39" fmla="*/ 2147483647 h 506"/>
              <a:gd name="T40" fmla="*/ 2147483647 w 563"/>
              <a:gd name="T41" fmla="*/ 2147483647 h 506"/>
              <a:gd name="T42" fmla="*/ 2147483647 w 563"/>
              <a:gd name="T43" fmla="*/ 2147483647 h 506"/>
              <a:gd name="T44" fmla="*/ 2147483647 w 563"/>
              <a:gd name="T45" fmla="*/ 2147483647 h 506"/>
              <a:gd name="T46" fmla="*/ 2147483647 w 563"/>
              <a:gd name="T47" fmla="*/ 2147483647 h 506"/>
              <a:gd name="T48" fmla="*/ 2147483647 w 563"/>
              <a:gd name="T49" fmla="*/ 2147483647 h 506"/>
              <a:gd name="T50" fmla="*/ 2147483647 w 563"/>
              <a:gd name="T51" fmla="*/ 2147483647 h 506"/>
              <a:gd name="T52" fmla="*/ 2147483647 w 563"/>
              <a:gd name="T53" fmla="*/ 2147483647 h 506"/>
              <a:gd name="T54" fmla="*/ 2147483647 w 563"/>
              <a:gd name="T55" fmla="*/ 2147483647 h 506"/>
              <a:gd name="T56" fmla="*/ 2147483647 w 563"/>
              <a:gd name="T57" fmla="*/ 2147483647 h 506"/>
              <a:gd name="T58" fmla="*/ 2147483647 w 563"/>
              <a:gd name="T59" fmla="*/ 2147483647 h 506"/>
              <a:gd name="T60" fmla="*/ 2147483647 w 563"/>
              <a:gd name="T61" fmla="*/ 2147483647 h 506"/>
              <a:gd name="T62" fmla="*/ 2147483647 w 563"/>
              <a:gd name="T63" fmla="*/ 2147483647 h 506"/>
              <a:gd name="T64" fmla="*/ 2147483647 w 563"/>
              <a:gd name="T65" fmla="*/ 2147483647 h 506"/>
              <a:gd name="T66" fmla="*/ 2147483647 w 563"/>
              <a:gd name="T67" fmla="*/ 2147483647 h 506"/>
              <a:gd name="T68" fmla="*/ 2147483647 w 563"/>
              <a:gd name="T69" fmla="*/ 2147483647 h 506"/>
              <a:gd name="T70" fmla="*/ 2147483647 w 563"/>
              <a:gd name="T71" fmla="*/ 2147483647 h 506"/>
              <a:gd name="T72" fmla="*/ 2147483647 w 563"/>
              <a:gd name="T73" fmla="*/ 2147483647 h 506"/>
              <a:gd name="T74" fmla="*/ 2147483647 w 563"/>
              <a:gd name="T75" fmla="*/ 2147483647 h 506"/>
              <a:gd name="T76" fmla="*/ 2147483647 w 563"/>
              <a:gd name="T77" fmla="*/ 2147483647 h 506"/>
              <a:gd name="T78" fmla="*/ 2147483647 w 563"/>
              <a:gd name="T79" fmla="*/ 2147483647 h 506"/>
              <a:gd name="T80" fmla="*/ 2147483647 w 563"/>
              <a:gd name="T81" fmla="*/ 2147483647 h 506"/>
              <a:gd name="T82" fmla="*/ 2147483647 w 563"/>
              <a:gd name="T83" fmla="*/ 2147483647 h 506"/>
              <a:gd name="T84" fmla="*/ 2147483647 w 563"/>
              <a:gd name="T85" fmla="*/ 2147483647 h 506"/>
              <a:gd name="T86" fmla="*/ 2147483647 w 563"/>
              <a:gd name="T87" fmla="*/ 2147483647 h 506"/>
              <a:gd name="T88" fmla="*/ 2147483647 w 563"/>
              <a:gd name="T89" fmla="*/ 2147483647 h 506"/>
              <a:gd name="T90" fmla="*/ 2147483647 w 563"/>
              <a:gd name="T91" fmla="*/ 2147483647 h 506"/>
              <a:gd name="T92" fmla="*/ 2147483647 w 563"/>
              <a:gd name="T93" fmla="*/ 2147483647 h 506"/>
              <a:gd name="T94" fmla="*/ 2147483647 w 563"/>
              <a:gd name="T95" fmla="*/ 2147483647 h 506"/>
              <a:gd name="T96" fmla="*/ 2147483647 w 563"/>
              <a:gd name="T97" fmla="*/ 2147483647 h 506"/>
              <a:gd name="T98" fmla="*/ 2147483647 w 563"/>
              <a:gd name="T99" fmla="*/ 2147483647 h 506"/>
              <a:gd name="T100" fmla="*/ 2147483647 w 563"/>
              <a:gd name="T101" fmla="*/ 2147483647 h 506"/>
              <a:gd name="T102" fmla="*/ 2147483647 w 563"/>
              <a:gd name="T103" fmla="*/ 2147483647 h 506"/>
              <a:gd name="T104" fmla="*/ 0 w 563"/>
              <a:gd name="T105" fmla="*/ 2147483647 h 50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3"/>
              <a:gd name="T160" fmla="*/ 0 h 506"/>
              <a:gd name="T161" fmla="*/ 563 w 563"/>
              <a:gd name="T162" fmla="*/ 506 h 50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3" h="506">
                <a:moveTo>
                  <a:pt x="0" y="435"/>
                </a:moveTo>
                <a:lnTo>
                  <a:pt x="18" y="464"/>
                </a:lnTo>
                <a:lnTo>
                  <a:pt x="386" y="393"/>
                </a:lnTo>
                <a:lnTo>
                  <a:pt x="411" y="406"/>
                </a:lnTo>
                <a:lnTo>
                  <a:pt x="425" y="435"/>
                </a:lnTo>
                <a:lnTo>
                  <a:pt x="461" y="455"/>
                </a:lnTo>
                <a:lnTo>
                  <a:pt x="542" y="483"/>
                </a:lnTo>
                <a:lnTo>
                  <a:pt x="544" y="494"/>
                </a:lnTo>
                <a:lnTo>
                  <a:pt x="549" y="505"/>
                </a:lnTo>
                <a:lnTo>
                  <a:pt x="554" y="499"/>
                </a:lnTo>
                <a:lnTo>
                  <a:pt x="562" y="474"/>
                </a:lnTo>
                <a:lnTo>
                  <a:pt x="562" y="432"/>
                </a:lnTo>
                <a:lnTo>
                  <a:pt x="549" y="351"/>
                </a:lnTo>
                <a:lnTo>
                  <a:pt x="548" y="265"/>
                </a:lnTo>
                <a:lnTo>
                  <a:pt x="534" y="197"/>
                </a:lnTo>
                <a:lnTo>
                  <a:pt x="509" y="142"/>
                </a:lnTo>
                <a:lnTo>
                  <a:pt x="503" y="86"/>
                </a:lnTo>
                <a:lnTo>
                  <a:pt x="479" y="0"/>
                </a:lnTo>
                <a:lnTo>
                  <a:pt x="366" y="30"/>
                </a:lnTo>
                <a:lnTo>
                  <a:pt x="358" y="28"/>
                </a:lnTo>
                <a:lnTo>
                  <a:pt x="323" y="56"/>
                </a:lnTo>
                <a:lnTo>
                  <a:pt x="292" y="101"/>
                </a:lnTo>
                <a:lnTo>
                  <a:pt x="289" y="119"/>
                </a:lnTo>
                <a:lnTo>
                  <a:pt x="275" y="139"/>
                </a:lnTo>
                <a:lnTo>
                  <a:pt x="250" y="163"/>
                </a:lnTo>
                <a:lnTo>
                  <a:pt x="261" y="178"/>
                </a:lnTo>
                <a:lnTo>
                  <a:pt x="264" y="166"/>
                </a:lnTo>
                <a:lnTo>
                  <a:pt x="271" y="170"/>
                </a:lnTo>
                <a:lnTo>
                  <a:pt x="267" y="176"/>
                </a:lnTo>
                <a:lnTo>
                  <a:pt x="272" y="178"/>
                </a:lnTo>
                <a:lnTo>
                  <a:pt x="268" y="189"/>
                </a:lnTo>
                <a:lnTo>
                  <a:pt x="264" y="188"/>
                </a:lnTo>
                <a:lnTo>
                  <a:pt x="263" y="194"/>
                </a:lnTo>
                <a:lnTo>
                  <a:pt x="275" y="210"/>
                </a:lnTo>
                <a:lnTo>
                  <a:pt x="275" y="225"/>
                </a:lnTo>
                <a:lnTo>
                  <a:pt x="258" y="234"/>
                </a:lnTo>
                <a:lnTo>
                  <a:pt x="240" y="260"/>
                </a:lnTo>
                <a:lnTo>
                  <a:pt x="220" y="275"/>
                </a:lnTo>
                <a:lnTo>
                  <a:pt x="185" y="277"/>
                </a:lnTo>
                <a:lnTo>
                  <a:pt x="172" y="287"/>
                </a:lnTo>
                <a:lnTo>
                  <a:pt x="151" y="277"/>
                </a:lnTo>
                <a:lnTo>
                  <a:pt x="90" y="284"/>
                </a:lnTo>
                <a:lnTo>
                  <a:pt x="44" y="303"/>
                </a:lnTo>
                <a:lnTo>
                  <a:pt x="47" y="318"/>
                </a:lnTo>
                <a:lnTo>
                  <a:pt x="44" y="326"/>
                </a:lnTo>
                <a:lnTo>
                  <a:pt x="47" y="327"/>
                </a:lnTo>
                <a:lnTo>
                  <a:pt x="54" y="342"/>
                </a:lnTo>
                <a:lnTo>
                  <a:pt x="61" y="341"/>
                </a:lnTo>
                <a:lnTo>
                  <a:pt x="67" y="356"/>
                </a:lnTo>
                <a:lnTo>
                  <a:pt x="66" y="362"/>
                </a:lnTo>
                <a:lnTo>
                  <a:pt x="55" y="370"/>
                </a:lnTo>
                <a:lnTo>
                  <a:pt x="49" y="388"/>
                </a:lnTo>
                <a:lnTo>
                  <a:pt x="0" y="43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0" name="Freeform 36"/>
          <p:cNvSpPr>
            <a:spLocks/>
          </p:cNvSpPr>
          <p:nvPr/>
        </p:nvSpPr>
        <p:spPr bwMode="auto">
          <a:xfrm>
            <a:off x="7473950" y="3332163"/>
            <a:ext cx="26988" cy="39687"/>
          </a:xfrm>
          <a:custGeom>
            <a:avLst/>
            <a:gdLst>
              <a:gd name="T0" fmla="*/ 0 w 19"/>
              <a:gd name="T1" fmla="*/ 2147483647 h 25"/>
              <a:gd name="T2" fmla="*/ 2147483647 w 19"/>
              <a:gd name="T3" fmla="*/ 2147483647 h 25"/>
              <a:gd name="T4" fmla="*/ 2147483647 w 19"/>
              <a:gd name="T5" fmla="*/ 0 h 25"/>
              <a:gd name="T6" fmla="*/ 2147483647 w 19"/>
              <a:gd name="T7" fmla="*/ 2147483647 h 25"/>
              <a:gd name="T8" fmla="*/ 2147483647 w 19"/>
              <a:gd name="T9" fmla="*/ 2147483647 h 25"/>
              <a:gd name="T10" fmla="*/ 0 w 19"/>
              <a:gd name="T11" fmla="*/ 2147483647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25"/>
              <a:gd name="T20" fmla="*/ 19 w 19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25">
                <a:moveTo>
                  <a:pt x="0" y="24"/>
                </a:moveTo>
                <a:lnTo>
                  <a:pt x="1" y="9"/>
                </a:lnTo>
                <a:lnTo>
                  <a:pt x="11" y="0"/>
                </a:lnTo>
                <a:lnTo>
                  <a:pt x="18" y="4"/>
                </a:lnTo>
                <a:lnTo>
                  <a:pt x="6" y="19"/>
                </a:lnTo>
                <a:lnTo>
                  <a:pt x="0" y="24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1" name="Freeform 37"/>
          <p:cNvSpPr>
            <a:spLocks/>
          </p:cNvSpPr>
          <p:nvPr/>
        </p:nvSpPr>
        <p:spPr bwMode="auto">
          <a:xfrm>
            <a:off x="7485702" y="3178175"/>
            <a:ext cx="249238" cy="169863"/>
          </a:xfrm>
          <a:custGeom>
            <a:avLst/>
            <a:gdLst>
              <a:gd name="T0" fmla="*/ 0 w 177"/>
              <a:gd name="T1" fmla="*/ 2147483647 h 107"/>
              <a:gd name="T2" fmla="*/ 2147483647 w 177"/>
              <a:gd name="T3" fmla="*/ 2147483647 h 107"/>
              <a:gd name="T4" fmla="*/ 2147483647 w 177"/>
              <a:gd name="T5" fmla="*/ 2147483647 h 107"/>
              <a:gd name="T6" fmla="*/ 2147483647 w 177"/>
              <a:gd name="T7" fmla="*/ 2147483647 h 107"/>
              <a:gd name="T8" fmla="*/ 2147483647 w 177"/>
              <a:gd name="T9" fmla="*/ 2147483647 h 107"/>
              <a:gd name="T10" fmla="*/ 2147483647 w 177"/>
              <a:gd name="T11" fmla="*/ 2147483647 h 107"/>
              <a:gd name="T12" fmla="*/ 2147483647 w 177"/>
              <a:gd name="T13" fmla="*/ 2147483647 h 107"/>
              <a:gd name="T14" fmla="*/ 2147483647 w 177"/>
              <a:gd name="T15" fmla="*/ 2147483647 h 107"/>
              <a:gd name="T16" fmla="*/ 2147483647 w 177"/>
              <a:gd name="T17" fmla="*/ 2147483647 h 107"/>
              <a:gd name="T18" fmla="*/ 2147483647 w 177"/>
              <a:gd name="T19" fmla="*/ 2147483647 h 107"/>
              <a:gd name="T20" fmla="*/ 2147483647 w 177"/>
              <a:gd name="T21" fmla="*/ 2147483647 h 107"/>
              <a:gd name="T22" fmla="*/ 2147483647 w 177"/>
              <a:gd name="T23" fmla="*/ 2147483647 h 107"/>
              <a:gd name="T24" fmla="*/ 2147483647 w 177"/>
              <a:gd name="T25" fmla="*/ 2147483647 h 107"/>
              <a:gd name="T26" fmla="*/ 2147483647 w 177"/>
              <a:gd name="T27" fmla="*/ 2147483647 h 107"/>
              <a:gd name="T28" fmla="*/ 2147483647 w 177"/>
              <a:gd name="T29" fmla="*/ 2147483647 h 107"/>
              <a:gd name="T30" fmla="*/ 2147483647 w 177"/>
              <a:gd name="T31" fmla="*/ 2147483647 h 107"/>
              <a:gd name="T32" fmla="*/ 2147483647 w 177"/>
              <a:gd name="T33" fmla="*/ 2147483647 h 107"/>
              <a:gd name="T34" fmla="*/ 2147483647 w 177"/>
              <a:gd name="T35" fmla="*/ 2147483647 h 107"/>
              <a:gd name="T36" fmla="*/ 2147483647 w 177"/>
              <a:gd name="T37" fmla="*/ 2147483647 h 107"/>
              <a:gd name="T38" fmla="*/ 2147483647 w 177"/>
              <a:gd name="T39" fmla="*/ 2147483647 h 107"/>
              <a:gd name="T40" fmla="*/ 2147483647 w 177"/>
              <a:gd name="T41" fmla="*/ 2147483647 h 107"/>
              <a:gd name="T42" fmla="*/ 2147483647 w 177"/>
              <a:gd name="T43" fmla="*/ 2147483647 h 107"/>
              <a:gd name="T44" fmla="*/ 2147483647 w 177"/>
              <a:gd name="T45" fmla="*/ 2147483647 h 107"/>
              <a:gd name="T46" fmla="*/ 2147483647 w 177"/>
              <a:gd name="T47" fmla="*/ 2147483647 h 107"/>
              <a:gd name="T48" fmla="*/ 2147483647 w 177"/>
              <a:gd name="T49" fmla="*/ 2147483647 h 107"/>
              <a:gd name="T50" fmla="*/ 2147483647 w 177"/>
              <a:gd name="T51" fmla="*/ 2147483647 h 107"/>
              <a:gd name="T52" fmla="*/ 2147483647 w 177"/>
              <a:gd name="T53" fmla="*/ 2147483647 h 107"/>
              <a:gd name="T54" fmla="*/ 2147483647 w 177"/>
              <a:gd name="T55" fmla="*/ 2147483647 h 107"/>
              <a:gd name="T56" fmla="*/ 2147483647 w 177"/>
              <a:gd name="T57" fmla="*/ 2147483647 h 107"/>
              <a:gd name="T58" fmla="*/ 2147483647 w 177"/>
              <a:gd name="T59" fmla="*/ 2147483647 h 107"/>
              <a:gd name="T60" fmla="*/ 2147483647 w 177"/>
              <a:gd name="T61" fmla="*/ 2147483647 h 107"/>
              <a:gd name="T62" fmla="*/ 2147483647 w 177"/>
              <a:gd name="T63" fmla="*/ 2147483647 h 107"/>
              <a:gd name="T64" fmla="*/ 2147483647 w 177"/>
              <a:gd name="T65" fmla="*/ 0 h 107"/>
              <a:gd name="T66" fmla="*/ 2147483647 w 177"/>
              <a:gd name="T67" fmla="*/ 2147483647 h 107"/>
              <a:gd name="T68" fmla="*/ 2147483647 w 177"/>
              <a:gd name="T69" fmla="*/ 2147483647 h 107"/>
              <a:gd name="T70" fmla="*/ 2147483647 w 177"/>
              <a:gd name="T71" fmla="*/ 2147483647 h 107"/>
              <a:gd name="T72" fmla="*/ 2147483647 w 177"/>
              <a:gd name="T73" fmla="*/ 2147483647 h 107"/>
              <a:gd name="T74" fmla="*/ 2147483647 w 177"/>
              <a:gd name="T75" fmla="*/ 2147483647 h 107"/>
              <a:gd name="T76" fmla="*/ 2147483647 w 177"/>
              <a:gd name="T77" fmla="*/ 2147483647 h 107"/>
              <a:gd name="T78" fmla="*/ 2147483647 w 177"/>
              <a:gd name="T79" fmla="*/ 2147483647 h 107"/>
              <a:gd name="T80" fmla="*/ 2147483647 w 177"/>
              <a:gd name="T81" fmla="*/ 2147483647 h 107"/>
              <a:gd name="T82" fmla="*/ 2147483647 w 177"/>
              <a:gd name="T83" fmla="*/ 2147483647 h 107"/>
              <a:gd name="T84" fmla="*/ 2147483647 w 177"/>
              <a:gd name="T85" fmla="*/ 2147483647 h 107"/>
              <a:gd name="T86" fmla="*/ 2147483647 w 177"/>
              <a:gd name="T87" fmla="*/ 2147483647 h 107"/>
              <a:gd name="T88" fmla="*/ 2147483647 w 177"/>
              <a:gd name="T89" fmla="*/ 2147483647 h 107"/>
              <a:gd name="T90" fmla="*/ 2147483647 w 177"/>
              <a:gd name="T91" fmla="*/ 2147483647 h 107"/>
              <a:gd name="T92" fmla="*/ 2147483647 w 177"/>
              <a:gd name="T93" fmla="*/ 2147483647 h 107"/>
              <a:gd name="T94" fmla="*/ 2147483647 w 177"/>
              <a:gd name="T95" fmla="*/ 2147483647 h 107"/>
              <a:gd name="T96" fmla="*/ 0 w 177"/>
              <a:gd name="T97" fmla="*/ 2147483647 h 10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7"/>
              <a:gd name="T148" fmla="*/ 0 h 107"/>
              <a:gd name="T149" fmla="*/ 177 w 177"/>
              <a:gd name="T150" fmla="*/ 107 h 10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7" h="107">
                <a:moveTo>
                  <a:pt x="0" y="95"/>
                </a:moveTo>
                <a:lnTo>
                  <a:pt x="3" y="104"/>
                </a:lnTo>
                <a:lnTo>
                  <a:pt x="7" y="105"/>
                </a:lnTo>
                <a:lnTo>
                  <a:pt x="13" y="96"/>
                </a:lnTo>
                <a:lnTo>
                  <a:pt x="19" y="94"/>
                </a:lnTo>
                <a:lnTo>
                  <a:pt x="22" y="97"/>
                </a:lnTo>
                <a:lnTo>
                  <a:pt x="12" y="106"/>
                </a:lnTo>
                <a:lnTo>
                  <a:pt x="28" y="100"/>
                </a:lnTo>
                <a:lnTo>
                  <a:pt x="30" y="95"/>
                </a:lnTo>
                <a:lnTo>
                  <a:pt x="54" y="85"/>
                </a:lnTo>
                <a:lnTo>
                  <a:pt x="74" y="70"/>
                </a:lnTo>
                <a:lnTo>
                  <a:pt x="96" y="61"/>
                </a:lnTo>
                <a:lnTo>
                  <a:pt x="115" y="50"/>
                </a:lnTo>
                <a:lnTo>
                  <a:pt x="114" y="52"/>
                </a:lnTo>
                <a:lnTo>
                  <a:pt x="78" y="80"/>
                </a:lnTo>
                <a:lnTo>
                  <a:pt x="71" y="82"/>
                </a:lnTo>
                <a:lnTo>
                  <a:pt x="75" y="83"/>
                </a:lnTo>
                <a:lnTo>
                  <a:pt x="86" y="78"/>
                </a:lnTo>
                <a:lnTo>
                  <a:pt x="141" y="37"/>
                </a:lnTo>
                <a:lnTo>
                  <a:pt x="148" y="30"/>
                </a:lnTo>
                <a:lnTo>
                  <a:pt x="174" y="8"/>
                </a:lnTo>
                <a:lnTo>
                  <a:pt x="176" y="2"/>
                </a:lnTo>
                <a:lnTo>
                  <a:pt x="171" y="2"/>
                </a:lnTo>
                <a:lnTo>
                  <a:pt x="159" y="14"/>
                </a:lnTo>
                <a:lnTo>
                  <a:pt x="151" y="13"/>
                </a:lnTo>
                <a:lnTo>
                  <a:pt x="140" y="19"/>
                </a:lnTo>
                <a:lnTo>
                  <a:pt x="136" y="18"/>
                </a:lnTo>
                <a:lnTo>
                  <a:pt x="127" y="42"/>
                </a:lnTo>
                <a:lnTo>
                  <a:pt x="123" y="37"/>
                </a:lnTo>
                <a:lnTo>
                  <a:pt x="114" y="37"/>
                </a:lnTo>
                <a:lnTo>
                  <a:pt x="130" y="19"/>
                </a:lnTo>
                <a:lnTo>
                  <a:pt x="128" y="14"/>
                </a:lnTo>
                <a:lnTo>
                  <a:pt x="140" y="0"/>
                </a:lnTo>
                <a:lnTo>
                  <a:pt x="135" y="1"/>
                </a:lnTo>
                <a:lnTo>
                  <a:pt x="111" y="29"/>
                </a:lnTo>
                <a:lnTo>
                  <a:pt x="84" y="38"/>
                </a:lnTo>
                <a:lnTo>
                  <a:pt x="68" y="41"/>
                </a:lnTo>
                <a:lnTo>
                  <a:pt x="66" y="48"/>
                </a:lnTo>
                <a:lnTo>
                  <a:pt x="48" y="53"/>
                </a:lnTo>
                <a:lnTo>
                  <a:pt x="41" y="51"/>
                </a:lnTo>
                <a:lnTo>
                  <a:pt x="41" y="57"/>
                </a:lnTo>
                <a:lnTo>
                  <a:pt x="33" y="57"/>
                </a:lnTo>
                <a:lnTo>
                  <a:pt x="28" y="62"/>
                </a:lnTo>
                <a:lnTo>
                  <a:pt x="26" y="70"/>
                </a:lnTo>
                <a:lnTo>
                  <a:pt x="23" y="68"/>
                </a:lnTo>
                <a:lnTo>
                  <a:pt x="19" y="76"/>
                </a:lnTo>
                <a:lnTo>
                  <a:pt x="6" y="81"/>
                </a:lnTo>
                <a:lnTo>
                  <a:pt x="4" y="87"/>
                </a:lnTo>
                <a:lnTo>
                  <a:pt x="0" y="95"/>
                </a:lnTo>
              </a:path>
            </a:pathLst>
          </a:custGeom>
          <a:solidFill>
            <a:srgbClr val="FF99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2" name="Freeform 38"/>
          <p:cNvSpPr>
            <a:spLocks/>
          </p:cNvSpPr>
          <p:nvPr/>
        </p:nvSpPr>
        <p:spPr bwMode="auto">
          <a:xfrm>
            <a:off x="6313488" y="4165600"/>
            <a:ext cx="1152525" cy="579438"/>
          </a:xfrm>
          <a:custGeom>
            <a:avLst/>
            <a:gdLst>
              <a:gd name="T0" fmla="*/ 2147483647 w 815"/>
              <a:gd name="T1" fmla="*/ 2147483647 h 365"/>
              <a:gd name="T2" fmla="*/ 2147483647 w 815"/>
              <a:gd name="T3" fmla="*/ 2147483647 h 365"/>
              <a:gd name="T4" fmla="*/ 2147483647 w 815"/>
              <a:gd name="T5" fmla="*/ 2147483647 h 365"/>
              <a:gd name="T6" fmla="*/ 2147483647 w 815"/>
              <a:gd name="T7" fmla="*/ 2147483647 h 365"/>
              <a:gd name="T8" fmla="*/ 2147483647 w 815"/>
              <a:gd name="T9" fmla="*/ 2147483647 h 365"/>
              <a:gd name="T10" fmla="*/ 2147483647 w 815"/>
              <a:gd name="T11" fmla="*/ 2147483647 h 365"/>
              <a:gd name="T12" fmla="*/ 2147483647 w 815"/>
              <a:gd name="T13" fmla="*/ 2147483647 h 365"/>
              <a:gd name="T14" fmla="*/ 2147483647 w 815"/>
              <a:gd name="T15" fmla="*/ 2147483647 h 365"/>
              <a:gd name="T16" fmla="*/ 2147483647 w 815"/>
              <a:gd name="T17" fmla="*/ 2147483647 h 365"/>
              <a:gd name="T18" fmla="*/ 2147483647 w 815"/>
              <a:gd name="T19" fmla="*/ 2147483647 h 365"/>
              <a:gd name="T20" fmla="*/ 2147483647 w 815"/>
              <a:gd name="T21" fmla="*/ 2147483647 h 365"/>
              <a:gd name="T22" fmla="*/ 2147483647 w 815"/>
              <a:gd name="T23" fmla="*/ 2147483647 h 365"/>
              <a:gd name="T24" fmla="*/ 2147483647 w 815"/>
              <a:gd name="T25" fmla="*/ 2147483647 h 365"/>
              <a:gd name="T26" fmla="*/ 2147483647 w 815"/>
              <a:gd name="T27" fmla="*/ 2147483647 h 365"/>
              <a:gd name="T28" fmla="*/ 2147483647 w 815"/>
              <a:gd name="T29" fmla="*/ 2147483647 h 365"/>
              <a:gd name="T30" fmla="*/ 2147483647 w 815"/>
              <a:gd name="T31" fmla="*/ 2147483647 h 365"/>
              <a:gd name="T32" fmla="*/ 2147483647 w 815"/>
              <a:gd name="T33" fmla="*/ 2147483647 h 365"/>
              <a:gd name="T34" fmla="*/ 2147483647 w 815"/>
              <a:gd name="T35" fmla="*/ 2147483647 h 365"/>
              <a:gd name="T36" fmla="*/ 2147483647 w 815"/>
              <a:gd name="T37" fmla="*/ 2147483647 h 365"/>
              <a:gd name="T38" fmla="*/ 2147483647 w 815"/>
              <a:gd name="T39" fmla="*/ 2147483647 h 365"/>
              <a:gd name="T40" fmla="*/ 2147483647 w 815"/>
              <a:gd name="T41" fmla="*/ 2147483647 h 365"/>
              <a:gd name="T42" fmla="*/ 2147483647 w 815"/>
              <a:gd name="T43" fmla="*/ 2147483647 h 365"/>
              <a:gd name="T44" fmla="*/ 2147483647 w 815"/>
              <a:gd name="T45" fmla="*/ 2147483647 h 365"/>
              <a:gd name="T46" fmla="*/ 2147483647 w 815"/>
              <a:gd name="T47" fmla="*/ 2147483647 h 365"/>
              <a:gd name="T48" fmla="*/ 2147483647 w 815"/>
              <a:gd name="T49" fmla="*/ 2147483647 h 365"/>
              <a:gd name="T50" fmla="*/ 2147483647 w 815"/>
              <a:gd name="T51" fmla="*/ 2147483647 h 365"/>
              <a:gd name="T52" fmla="*/ 2147483647 w 815"/>
              <a:gd name="T53" fmla="*/ 2147483647 h 365"/>
              <a:gd name="T54" fmla="*/ 2147483647 w 815"/>
              <a:gd name="T55" fmla="*/ 2147483647 h 365"/>
              <a:gd name="T56" fmla="*/ 2147483647 w 815"/>
              <a:gd name="T57" fmla="*/ 2147483647 h 365"/>
              <a:gd name="T58" fmla="*/ 2147483647 w 815"/>
              <a:gd name="T59" fmla="*/ 2147483647 h 365"/>
              <a:gd name="T60" fmla="*/ 2147483647 w 815"/>
              <a:gd name="T61" fmla="*/ 2147483647 h 365"/>
              <a:gd name="T62" fmla="*/ 2147483647 w 815"/>
              <a:gd name="T63" fmla="*/ 2147483647 h 365"/>
              <a:gd name="T64" fmla="*/ 2147483647 w 815"/>
              <a:gd name="T65" fmla="*/ 2147483647 h 365"/>
              <a:gd name="T66" fmla="*/ 2147483647 w 815"/>
              <a:gd name="T67" fmla="*/ 2147483647 h 365"/>
              <a:gd name="T68" fmla="*/ 2147483647 w 815"/>
              <a:gd name="T69" fmla="*/ 2147483647 h 365"/>
              <a:gd name="T70" fmla="*/ 2147483647 w 815"/>
              <a:gd name="T71" fmla="*/ 2147483647 h 365"/>
              <a:gd name="T72" fmla="*/ 2147483647 w 815"/>
              <a:gd name="T73" fmla="*/ 2147483647 h 365"/>
              <a:gd name="T74" fmla="*/ 2147483647 w 815"/>
              <a:gd name="T75" fmla="*/ 2147483647 h 365"/>
              <a:gd name="T76" fmla="*/ 2147483647 w 815"/>
              <a:gd name="T77" fmla="*/ 2147483647 h 365"/>
              <a:gd name="T78" fmla="*/ 2147483647 w 815"/>
              <a:gd name="T79" fmla="*/ 2147483647 h 365"/>
              <a:gd name="T80" fmla="*/ 2147483647 w 815"/>
              <a:gd name="T81" fmla="*/ 2147483647 h 365"/>
              <a:gd name="T82" fmla="*/ 2147483647 w 815"/>
              <a:gd name="T83" fmla="*/ 2147483647 h 365"/>
              <a:gd name="T84" fmla="*/ 2147483647 w 815"/>
              <a:gd name="T85" fmla="*/ 2147483647 h 365"/>
              <a:gd name="T86" fmla="*/ 2147483647 w 815"/>
              <a:gd name="T87" fmla="*/ 2147483647 h 365"/>
              <a:gd name="T88" fmla="*/ 2147483647 w 815"/>
              <a:gd name="T89" fmla="*/ 2147483647 h 36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15"/>
              <a:gd name="T136" fmla="*/ 0 h 365"/>
              <a:gd name="T137" fmla="*/ 815 w 815"/>
              <a:gd name="T138" fmla="*/ 365 h 36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15" h="365">
                <a:moveTo>
                  <a:pt x="0" y="285"/>
                </a:moveTo>
                <a:lnTo>
                  <a:pt x="1" y="313"/>
                </a:lnTo>
                <a:lnTo>
                  <a:pt x="117" y="299"/>
                </a:lnTo>
                <a:lnTo>
                  <a:pt x="187" y="264"/>
                </a:lnTo>
                <a:lnTo>
                  <a:pt x="316" y="250"/>
                </a:lnTo>
                <a:lnTo>
                  <a:pt x="370" y="283"/>
                </a:lnTo>
                <a:lnTo>
                  <a:pt x="454" y="271"/>
                </a:lnTo>
                <a:lnTo>
                  <a:pt x="581" y="364"/>
                </a:lnTo>
                <a:lnTo>
                  <a:pt x="599" y="352"/>
                </a:lnTo>
                <a:lnTo>
                  <a:pt x="630" y="351"/>
                </a:lnTo>
                <a:lnTo>
                  <a:pt x="637" y="327"/>
                </a:lnTo>
                <a:lnTo>
                  <a:pt x="643" y="339"/>
                </a:lnTo>
                <a:lnTo>
                  <a:pt x="652" y="298"/>
                </a:lnTo>
                <a:lnTo>
                  <a:pt x="668" y="275"/>
                </a:lnTo>
                <a:lnTo>
                  <a:pt x="685" y="264"/>
                </a:lnTo>
                <a:lnTo>
                  <a:pt x="676" y="258"/>
                </a:lnTo>
                <a:lnTo>
                  <a:pt x="678" y="250"/>
                </a:lnTo>
                <a:lnTo>
                  <a:pt x="672" y="239"/>
                </a:lnTo>
                <a:lnTo>
                  <a:pt x="683" y="250"/>
                </a:lnTo>
                <a:lnTo>
                  <a:pt x="680" y="254"/>
                </a:lnTo>
                <a:lnTo>
                  <a:pt x="689" y="259"/>
                </a:lnTo>
                <a:lnTo>
                  <a:pt x="698" y="248"/>
                </a:lnTo>
                <a:lnTo>
                  <a:pt x="703" y="246"/>
                </a:lnTo>
                <a:lnTo>
                  <a:pt x="698" y="231"/>
                </a:lnTo>
                <a:lnTo>
                  <a:pt x="703" y="230"/>
                </a:lnTo>
                <a:lnTo>
                  <a:pt x="708" y="240"/>
                </a:lnTo>
                <a:lnTo>
                  <a:pt x="736" y="226"/>
                </a:lnTo>
                <a:lnTo>
                  <a:pt x="761" y="225"/>
                </a:lnTo>
                <a:lnTo>
                  <a:pt x="777" y="194"/>
                </a:lnTo>
                <a:lnTo>
                  <a:pt x="771" y="187"/>
                </a:lnTo>
                <a:lnTo>
                  <a:pt x="761" y="197"/>
                </a:lnTo>
                <a:lnTo>
                  <a:pt x="759" y="183"/>
                </a:lnTo>
                <a:lnTo>
                  <a:pt x="748" y="192"/>
                </a:lnTo>
                <a:lnTo>
                  <a:pt x="753" y="202"/>
                </a:lnTo>
                <a:lnTo>
                  <a:pt x="743" y="196"/>
                </a:lnTo>
                <a:lnTo>
                  <a:pt x="741" y="206"/>
                </a:lnTo>
                <a:lnTo>
                  <a:pt x="715" y="205"/>
                </a:lnTo>
                <a:lnTo>
                  <a:pt x="697" y="191"/>
                </a:lnTo>
                <a:lnTo>
                  <a:pt x="698" y="184"/>
                </a:lnTo>
                <a:lnTo>
                  <a:pt x="726" y="201"/>
                </a:lnTo>
                <a:lnTo>
                  <a:pt x="748" y="175"/>
                </a:lnTo>
                <a:lnTo>
                  <a:pt x="736" y="173"/>
                </a:lnTo>
                <a:lnTo>
                  <a:pt x="749" y="155"/>
                </a:lnTo>
                <a:lnTo>
                  <a:pt x="736" y="160"/>
                </a:lnTo>
                <a:lnTo>
                  <a:pt x="692" y="144"/>
                </a:lnTo>
                <a:lnTo>
                  <a:pt x="715" y="140"/>
                </a:lnTo>
                <a:lnTo>
                  <a:pt x="735" y="148"/>
                </a:lnTo>
                <a:lnTo>
                  <a:pt x="736" y="143"/>
                </a:lnTo>
                <a:lnTo>
                  <a:pt x="726" y="131"/>
                </a:lnTo>
                <a:lnTo>
                  <a:pt x="735" y="131"/>
                </a:lnTo>
                <a:lnTo>
                  <a:pt x="746" y="125"/>
                </a:lnTo>
                <a:lnTo>
                  <a:pt x="740" y="135"/>
                </a:lnTo>
                <a:lnTo>
                  <a:pt x="745" y="147"/>
                </a:lnTo>
                <a:lnTo>
                  <a:pt x="754" y="137"/>
                </a:lnTo>
                <a:lnTo>
                  <a:pt x="760" y="148"/>
                </a:lnTo>
                <a:lnTo>
                  <a:pt x="769" y="147"/>
                </a:lnTo>
                <a:lnTo>
                  <a:pt x="781" y="145"/>
                </a:lnTo>
                <a:lnTo>
                  <a:pt x="793" y="131"/>
                </a:lnTo>
                <a:lnTo>
                  <a:pt x="800" y="109"/>
                </a:lnTo>
                <a:lnTo>
                  <a:pt x="814" y="105"/>
                </a:lnTo>
                <a:lnTo>
                  <a:pt x="814" y="94"/>
                </a:lnTo>
                <a:lnTo>
                  <a:pt x="804" y="73"/>
                </a:lnTo>
                <a:lnTo>
                  <a:pt x="791" y="73"/>
                </a:lnTo>
                <a:lnTo>
                  <a:pt x="779" y="105"/>
                </a:lnTo>
                <a:lnTo>
                  <a:pt x="773" y="89"/>
                </a:lnTo>
                <a:lnTo>
                  <a:pt x="771" y="67"/>
                </a:lnTo>
                <a:lnTo>
                  <a:pt x="745" y="80"/>
                </a:lnTo>
                <a:lnTo>
                  <a:pt x="711" y="87"/>
                </a:lnTo>
                <a:lnTo>
                  <a:pt x="715" y="72"/>
                </a:lnTo>
                <a:lnTo>
                  <a:pt x="733" y="62"/>
                </a:lnTo>
                <a:lnTo>
                  <a:pt x="768" y="48"/>
                </a:lnTo>
                <a:lnTo>
                  <a:pt x="756" y="31"/>
                </a:lnTo>
                <a:lnTo>
                  <a:pt x="781" y="42"/>
                </a:lnTo>
                <a:lnTo>
                  <a:pt x="772" y="28"/>
                </a:lnTo>
                <a:lnTo>
                  <a:pt x="795" y="48"/>
                </a:lnTo>
                <a:lnTo>
                  <a:pt x="778" y="14"/>
                </a:lnTo>
                <a:lnTo>
                  <a:pt x="761" y="0"/>
                </a:lnTo>
                <a:lnTo>
                  <a:pt x="471" y="56"/>
                </a:lnTo>
                <a:lnTo>
                  <a:pt x="232" y="87"/>
                </a:lnTo>
                <a:lnTo>
                  <a:pt x="228" y="114"/>
                </a:lnTo>
                <a:lnTo>
                  <a:pt x="215" y="123"/>
                </a:lnTo>
                <a:lnTo>
                  <a:pt x="199" y="152"/>
                </a:lnTo>
                <a:lnTo>
                  <a:pt x="185" y="150"/>
                </a:lnTo>
                <a:lnTo>
                  <a:pt x="171" y="158"/>
                </a:lnTo>
                <a:lnTo>
                  <a:pt x="160" y="173"/>
                </a:lnTo>
                <a:lnTo>
                  <a:pt x="146" y="164"/>
                </a:lnTo>
                <a:lnTo>
                  <a:pt x="124" y="183"/>
                </a:lnTo>
                <a:lnTo>
                  <a:pt x="122" y="198"/>
                </a:lnTo>
                <a:lnTo>
                  <a:pt x="30" y="253"/>
                </a:lnTo>
                <a:lnTo>
                  <a:pt x="24" y="274"/>
                </a:lnTo>
                <a:lnTo>
                  <a:pt x="0" y="28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3" name="Freeform 39"/>
          <p:cNvSpPr>
            <a:spLocks/>
          </p:cNvSpPr>
          <p:nvPr/>
        </p:nvSpPr>
        <p:spPr bwMode="auto">
          <a:xfrm>
            <a:off x="6121400" y="3259138"/>
            <a:ext cx="565150" cy="717550"/>
          </a:xfrm>
          <a:custGeom>
            <a:avLst/>
            <a:gdLst>
              <a:gd name="T0" fmla="*/ 0 w 400"/>
              <a:gd name="T1" fmla="*/ 2147483647 h 452"/>
              <a:gd name="T2" fmla="*/ 2147483647 w 400"/>
              <a:gd name="T3" fmla="*/ 2147483647 h 452"/>
              <a:gd name="T4" fmla="*/ 2147483647 w 400"/>
              <a:gd name="T5" fmla="*/ 2147483647 h 452"/>
              <a:gd name="T6" fmla="*/ 2147483647 w 400"/>
              <a:gd name="T7" fmla="*/ 2147483647 h 452"/>
              <a:gd name="T8" fmla="*/ 2147483647 w 400"/>
              <a:gd name="T9" fmla="*/ 2147483647 h 452"/>
              <a:gd name="T10" fmla="*/ 2147483647 w 400"/>
              <a:gd name="T11" fmla="*/ 2147483647 h 452"/>
              <a:gd name="T12" fmla="*/ 2147483647 w 400"/>
              <a:gd name="T13" fmla="*/ 2147483647 h 452"/>
              <a:gd name="T14" fmla="*/ 2147483647 w 400"/>
              <a:gd name="T15" fmla="*/ 2147483647 h 452"/>
              <a:gd name="T16" fmla="*/ 2147483647 w 400"/>
              <a:gd name="T17" fmla="*/ 2147483647 h 452"/>
              <a:gd name="T18" fmla="*/ 2147483647 w 400"/>
              <a:gd name="T19" fmla="*/ 2147483647 h 452"/>
              <a:gd name="T20" fmla="*/ 2147483647 w 400"/>
              <a:gd name="T21" fmla="*/ 2147483647 h 452"/>
              <a:gd name="T22" fmla="*/ 2147483647 w 400"/>
              <a:gd name="T23" fmla="*/ 2147483647 h 452"/>
              <a:gd name="T24" fmla="*/ 2147483647 w 400"/>
              <a:gd name="T25" fmla="*/ 2147483647 h 452"/>
              <a:gd name="T26" fmla="*/ 2147483647 w 400"/>
              <a:gd name="T27" fmla="*/ 2147483647 h 452"/>
              <a:gd name="T28" fmla="*/ 2147483647 w 400"/>
              <a:gd name="T29" fmla="*/ 2147483647 h 452"/>
              <a:gd name="T30" fmla="*/ 2147483647 w 400"/>
              <a:gd name="T31" fmla="*/ 2147483647 h 452"/>
              <a:gd name="T32" fmla="*/ 2147483647 w 400"/>
              <a:gd name="T33" fmla="*/ 2147483647 h 452"/>
              <a:gd name="T34" fmla="*/ 2147483647 w 400"/>
              <a:gd name="T35" fmla="*/ 2147483647 h 452"/>
              <a:gd name="T36" fmla="*/ 2147483647 w 400"/>
              <a:gd name="T37" fmla="*/ 2147483647 h 452"/>
              <a:gd name="T38" fmla="*/ 2147483647 w 400"/>
              <a:gd name="T39" fmla="*/ 0 h 452"/>
              <a:gd name="T40" fmla="*/ 2147483647 w 400"/>
              <a:gd name="T41" fmla="*/ 2147483647 h 452"/>
              <a:gd name="T42" fmla="*/ 2147483647 w 400"/>
              <a:gd name="T43" fmla="*/ 2147483647 h 452"/>
              <a:gd name="T44" fmla="*/ 2147483647 w 400"/>
              <a:gd name="T45" fmla="*/ 2147483647 h 452"/>
              <a:gd name="T46" fmla="*/ 2147483647 w 400"/>
              <a:gd name="T47" fmla="*/ 2147483647 h 452"/>
              <a:gd name="T48" fmla="*/ 2147483647 w 400"/>
              <a:gd name="T49" fmla="*/ 2147483647 h 452"/>
              <a:gd name="T50" fmla="*/ 2147483647 w 400"/>
              <a:gd name="T51" fmla="*/ 2147483647 h 452"/>
              <a:gd name="T52" fmla="*/ 2147483647 w 400"/>
              <a:gd name="T53" fmla="*/ 2147483647 h 452"/>
              <a:gd name="T54" fmla="*/ 2147483647 w 400"/>
              <a:gd name="T55" fmla="*/ 2147483647 h 452"/>
              <a:gd name="T56" fmla="*/ 2147483647 w 400"/>
              <a:gd name="T57" fmla="*/ 2147483647 h 452"/>
              <a:gd name="T58" fmla="*/ 2147483647 w 400"/>
              <a:gd name="T59" fmla="*/ 2147483647 h 452"/>
              <a:gd name="T60" fmla="*/ 2147483647 w 400"/>
              <a:gd name="T61" fmla="*/ 2147483647 h 452"/>
              <a:gd name="T62" fmla="*/ 2147483647 w 400"/>
              <a:gd name="T63" fmla="*/ 2147483647 h 452"/>
              <a:gd name="T64" fmla="*/ 2147483647 w 400"/>
              <a:gd name="T65" fmla="*/ 2147483647 h 452"/>
              <a:gd name="T66" fmla="*/ 2147483647 w 400"/>
              <a:gd name="T67" fmla="*/ 2147483647 h 452"/>
              <a:gd name="T68" fmla="*/ 2147483647 w 400"/>
              <a:gd name="T69" fmla="*/ 2147483647 h 452"/>
              <a:gd name="T70" fmla="*/ 2147483647 w 400"/>
              <a:gd name="T71" fmla="*/ 2147483647 h 452"/>
              <a:gd name="T72" fmla="*/ 2147483647 w 400"/>
              <a:gd name="T73" fmla="*/ 2147483647 h 452"/>
              <a:gd name="T74" fmla="*/ 0 w 400"/>
              <a:gd name="T75" fmla="*/ 2147483647 h 4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0"/>
              <a:gd name="T115" fmla="*/ 0 h 452"/>
              <a:gd name="T116" fmla="*/ 400 w 400"/>
              <a:gd name="T117" fmla="*/ 452 h 4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0" h="452">
                <a:moveTo>
                  <a:pt x="0" y="83"/>
                </a:moveTo>
                <a:lnTo>
                  <a:pt x="33" y="394"/>
                </a:lnTo>
                <a:lnTo>
                  <a:pt x="63" y="393"/>
                </a:lnTo>
                <a:lnTo>
                  <a:pt x="82" y="400"/>
                </a:lnTo>
                <a:lnTo>
                  <a:pt x="92" y="421"/>
                </a:lnTo>
                <a:lnTo>
                  <a:pt x="123" y="426"/>
                </a:lnTo>
                <a:lnTo>
                  <a:pt x="142" y="436"/>
                </a:lnTo>
                <a:lnTo>
                  <a:pt x="185" y="435"/>
                </a:lnTo>
                <a:lnTo>
                  <a:pt x="205" y="421"/>
                </a:lnTo>
                <a:lnTo>
                  <a:pt x="251" y="451"/>
                </a:lnTo>
                <a:lnTo>
                  <a:pt x="281" y="426"/>
                </a:lnTo>
                <a:lnTo>
                  <a:pt x="287" y="376"/>
                </a:lnTo>
                <a:lnTo>
                  <a:pt x="306" y="387"/>
                </a:lnTo>
                <a:lnTo>
                  <a:pt x="315" y="345"/>
                </a:lnTo>
                <a:lnTo>
                  <a:pt x="365" y="308"/>
                </a:lnTo>
                <a:lnTo>
                  <a:pt x="382" y="287"/>
                </a:lnTo>
                <a:lnTo>
                  <a:pt x="394" y="188"/>
                </a:lnTo>
                <a:lnTo>
                  <a:pt x="385" y="167"/>
                </a:lnTo>
                <a:lnTo>
                  <a:pt x="399" y="158"/>
                </a:lnTo>
                <a:lnTo>
                  <a:pt x="372" y="0"/>
                </a:lnTo>
                <a:lnTo>
                  <a:pt x="333" y="20"/>
                </a:lnTo>
                <a:lnTo>
                  <a:pt x="306" y="36"/>
                </a:lnTo>
                <a:lnTo>
                  <a:pt x="294" y="53"/>
                </a:lnTo>
                <a:lnTo>
                  <a:pt x="272" y="73"/>
                </a:lnTo>
                <a:lnTo>
                  <a:pt x="247" y="75"/>
                </a:lnTo>
                <a:lnTo>
                  <a:pt x="221" y="89"/>
                </a:lnTo>
                <a:lnTo>
                  <a:pt x="209" y="95"/>
                </a:lnTo>
                <a:lnTo>
                  <a:pt x="192" y="86"/>
                </a:lnTo>
                <a:lnTo>
                  <a:pt x="170" y="96"/>
                </a:lnTo>
                <a:lnTo>
                  <a:pt x="166" y="92"/>
                </a:lnTo>
                <a:lnTo>
                  <a:pt x="187" y="80"/>
                </a:lnTo>
                <a:lnTo>
                  <a:pt x="186" y="79"/>
                </a:lnTo>
                <a:lnTo>
                  <a:pt x="175" y="75"/>
                </a:lnTo>
                <a:lnTo>
                  <a:pt x="167" y="83"/>
                </a:lnTo>
                <a:lnTo>
                  <a:pt x="131" y="67"/>
                </a:lnTo>
                <a:lnTo>
                  <a:pt x="117" y="73"/>
                </a:lnTo>
                <a:lnTo>
                  <a:pt x="119" y="64"/>
                </a:lnTo>
                <a:lnTo>
                  <a:pt x="0" y="83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4" name="Freeform 40"/>
          <p:cNvSpPr>
            <a:spLocks/>
          </p:cNvSpPr>
          <p:nvPr/>
        </p:nvSpPr>
        <p:spPr bwMode="auto">
          <a:xfrm>
            <a:off x="6640513" y="3127248"/>
            <a:ext cx="784225" cy="566737"/>
          </a:xfrm>
          <a:custGeom>
            <a:avLst/>
            <a:gdLst>
              <a:gd name="T0" fmla="*/ 0 w 554"/>
              <a:gd name="T1" fmla="*/ 2147483647 h 357"/>
              <a:gd name="T2" fmla="*/ 2147483647 w 554"/>
              <a:gd name="T3" fmla="*/ 2147483647 h 357"/>
              <a:gd name="T4" fmla="*/ 2147483647 w 554"/>
              <a:gd name="T5" fmla="*/ 2147483647 h 357"/>
              <a:gd name="T6" fmla="*/ 2147483647 w 554"/>
              <a:gd name="T7" fmla="*/ 2147483647 h 357"/>
              <a:gd name="T8" fmla="*/ 2147483647 w 554"/>
              <a:gd name="T9" fmla="*/ 2147483647 h 357"/>
              <a:gd name="T10" fmla="*/ 2147483647 w 554"/>
              <a:gd name="T11" fmla="*/ 2147483647 h 357"/>
              <a:gd name="T12" fmla="*/ 2147483647 w 554"/>
              <a:gd name="T13" fmla="*/ 2147483647 h 357"/>
              <a:gd name="T14" fmla="*/ 2147483647 w 554"/>
              <a:gd name="T15" fmla="*/ 2147483647 h 357"/>
              <a:gd name="T16" fmla="*/ 2147483647 w 554"/>
              <a:gd name="T17" fmla="*/ 2147483647 h 357"/>
              <a:gd name="T18" fmla="*/ 2147483647 w 554"/>
              <a:gd name="T19" fmla="*/ 2147483647 h 357"/>
              <a:gd name="T20" fmla="*/ 2147483647 w 554"/>
              <a:gd name="T21" fmla="*/ 2147483647 h 357"/>
              <a:gd name="T22" fmla="*/ 2147483647 w 554"/>
              <a:gd name="T23" fmla="*/ 2147483647 h 357"/>
              <a:gd name="T24" fmla="*/ 2147483647 w 554"/>
              <a:gd name="T25" fmla="*/ 2147483647 h 357"/>
              <a:gd name="T26" fmla="*/ 2147483647 w 554"/>
              <a:gd name="T27" fmla="*/ 2147483647 h 357"/>
              <a:gd name="T28" fmla="*/ 2147483647 w 554"/>
              <a:gd name="T29" fmla="*/ 2147483647 h 357"/>
              <a:gd name="T30" fmla="*/ 2147483647 w 554"/>
              <a:gd name="T31" fmla="*/ 0 h 357"/>
              <a:gd name="T32" fmla="*/ 2147483647 w 554"/>
              <a:gd name="T33" fmla="*/ 2147483647 h 357"/>
              <a:gd name="T34" fmla="*/ 2147483647 w 554"/>
              <a:gd name="T35" fmla="*/ 2147483647 h 357"/>
              <a:gd name="T36" fmla="*/ 0 w 554"/>
              <a:gd name="T37" fmla="*/ 2147483647 h 35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54"/>
              <a:gd name="T58" fmla="*/ 0 h 357"/>
              <a:gd name="T59" fmla="*/ 554 w 554"/>
              <a:gd name="T60" fmla="*/ 357 h 35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54" h="357">
                <a:moveTo>
                  <a:pt x="0" y="87"/>
                </a:moveTo>
                <a:lnTo>
                  <a:pt x="27" y="245"/>
                </a:lnTo>
                <a:lnTo>
                  <a:pt x="45" y="356"/>
                </a:lnTo>
                <a:lnTo>
                  <a:pt x="137" y="340"/>
                </a:lnTo>
                <a:lnTo>
                  <a:pt x="469" y="276"/>
                </a:lnTo>
                <a:lnTo>
                  <a:pt x="482" y="260"/>
                </a:lnTo>
                <a:lnTo>
                  <a:pt x="501" y="260"/>
                </a:lnTo>
                <a:lnTo>
                  <a:pt x="524" y="245"/>
                </a:lnTo>
                <a:lnTo>
                  <a:pt x="535" y="222"/>
                </a:lnTo>
                <a:lnTo>
                  <a:pt x="553" y="204"/>
                </a:lnTo>
                <a:lnTo>
                  <a:pt x="500" y="160"/>
                </a:lnTo>
                <a:lnTo>
                  <a:pt x="498" y="118"/>
                </a:lnTo>
                <a:lnTo>
                  <a:pt x="523" y="62"/>
                </a:lnTo>
                <a:lnTo>
                  <a:pt x="487" y="42"/>
                </a:lnTo>
                <a:lnTo>
                  <a:pt x="473" y="13"/>
                </a:lnTo>
                <a:lnTo>
                  <a:pt x="448" y="0"/>
                </a:lnTo>
                <a:lnTo>
                  <a:pt x="80" y="71"/>
                </a:lnTo>
                <a:lnTo>
                  <a:pt x="62" y="42"/>
                </a:lnTo>
                <a:lnTo>
                  <a:pt x="0" y="87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5" name="Freeform 41"/>
          <p:cNvSpPr>
            <a:spLocks/>
          </p:cNvSpPr>
          <p:nvPr/>
        </p:nvSpPr>
        <p:spPr bwMode="auto">
          <a:xfrm>
            <a:off x="7691129" y="2990850"/>
            <a:ext cx="104775" cy="147638"/>
          </a:xfrm>
          <a:custGeom>
            <a:avLst/>
            <a:gdLst>
              <a:gd name="T0" fmla="*/ 0 w 74"/>
              <a:gd name="T1" fmla="*/ 2147483647 h 93"/>
              <a:gd name="T2" fmla="*/ 2147483647 w 74"/>
              <a:gd name="T3" fmla="*/ 2147483647 h 93"/>
              <a:gd name="T4" fmla="*/ 2147483647 w 74"/>
              <a:gd name="T5" fmla="*/ 2147483647 h 93"/>
              <a:gd name="T6" fmla="*/ 2147483647 w 74"/>
              <a:gd name="T7" fmla="*/ 2147483647 h 93"/>
              <a:gd name="T8" fmla="*/ 2147483647 w 74"/>
              <a:gd name="T9" fmla="*/ 2147483647 h 93"/>
              <a:gd name="T10" fmla="*/ 2147483647 w 74"/>
              <a:gd name="T11" fmla="*/ 2147483647 h 93"/>
              <a:gd name="T12" fmla="*/ 2147483647 w 74"/>
              <a:gd name="T13" fmla="*/ 2147483647 h 93"/>
              <a:gd name="T14" fmla="*/ 2147483647 w 74"/>
              <a:gd name="T15" fmla="*/ 2147483647 h 93"/>
              <a:gd name="T16" fmla="*/ 2147483647 w 74"/>
              <a:gd name="T17" fmla="*/ 2147483647 h 93"/>
              <a:gd name="T18" fmla="*/ 2147483647 w 74"/>
              <a:gd name="T19" fmla="*/ 2147483647 h 93"/>
              <a:gd name="T20" fmla="*/ 2147483647 w 74"/>
              <a:gd name="T21" fmla="*/ 2147483647 h 93"/>
              <a:gd name="T22" fmla="*/ 2147483647 w 74"/>
              <a:gd name="T23" fmla="*/ 2147483647 h 93"/>
              <a:gd name="T24" fmla="*/ 2147483647 w 74"/>
              <a:gd name="T25" fmla="*/ 2147483647 h 93"/>
              <a:gd name="T26" fmla="*/ 2147483647 w 74"/>
              <a:gd name="T27" fmla="*/ 0 h 93"/>
              <a:gd name="T28" fmla="*/ 0 w 74"/>
              <a:gd name="T29" fmla="*/ 2147483647 h 9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"/>
              <a:gd name="T46" fmla="*/ 0 h 93"/>
              <a:gd name="T47" fmla="*/ 74 w 74"/>
              <a:gd name="T48" fmla="*/ 93 h 9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4" h="93">
                <a:moveTo>
                  <a:pt x="0" y="9"/>
                </a:moveTo>
                <a:lnTo>
                  <a:pt x="15" y="88"/>
                </a:lnTo>
                <a:lnTo>
                  <a:pt x="18" y="92"/>
                </a:lnTo>
                <a:lnTo>
                  <a:pt x="47" y="75"/>
                </a:lnTo>
                <a:lnTo>
                  <a:pt x="43" y="52"/>
                </a:lnTo>
                <a:lnTo>
                  <a:pt x="48" y="40"/>
                </a:lnTo>
                <a:lnTo>
                  <a:pt x="54" y="49"/>
                </a:lnTo>
                <a:lnTo>
                  <a:pt x="57" y="65"/>
                </a:lnTo>
                <a:lnTo>
                  <a:pt x="64" y="65"/>
                </a:lnTo>
                <a:lnTo>
                  <a:pt x="73" y="49"/>
                </a:lnTo>
                <a:lnTo>
                  <a:pt x="64" y="29"/>
                </a:lnTo>
                <a:lnTo>
                  <a:pt x="47" y="26"/>
                </a:lnTo>
                <a:lnTo>
                  <a:pt x="36" y="1"/>
                </a:lnTo>
                <a:lnTo>
                  <a:pt x="26" y="0"/>
                </a:lnTo>
                <a:lnTo>
                  <a:pt x="0" y="9"/>
                </a:lnTo>
              </a:path>
            </a:pathLst>
          </a:custGeom>
          <a:solidFill>
            <a:srgbClr val="FF99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6" name="Freeform 42"/>
          <p:cNvSpPr>
            <a:spLocks/>
          </p:cNvSpPr>
          <p:nvPr/>
        </p:nvSpPr>
        <p:spPr bwMode="auto">
          <a:xfrm>
            <a:off x="5499100" y="4303713"/>
            <a:ext cx="1144588" cy="439737"/>
          </a:xfrm>
          <a:custGeom>
            <a:avLst/>
            <a:gdLst>
              <a:gd name="T0" fmla="*/ 0 w 812"/>
              <a:gd name="T1" fmla="*/ 2147483647 h 277"/>
              <a:gd name="T2" fmla="*/ 2147483647 w 812"/>
              <a:gd name="T3" fmla="*/ 2147483647 h 277"/>
              <a:gd name="T4" fmla="*/ 2147483647 w 812"/>
              <a:gd name="T5" fmla="*/ 2147483647 h 277"/>
              <a:gd name="T6" fmla="*/ 2147483647 w 812"/>
              <a:gd name="T7" fmla="*/ 2147483647 h 277"/>
              <a:gd name="T8" fmla="*/ 2147483647 w 812"/>
              <a:gd name="T9" fmla="*/ 2147483647 h 277"/>
              <a:gd name="T10" fmla="*/ 2147483647 w 812"/>
              <a:gd name="T11" fmla="*/ 2147483647 h 277"/>
              <a:gd name="T12" fmla="*/ 2147483647 w 812"/>
              <a:gd name="T13" fmla="*/ 2147483647 h 277"/>
              <a:gd name="T14" fmla="*/ 2147483647 w 812"/>
              <a:gd name="T15" fmla="*/ 2147483647 h 277"/>
              <a:gd name="T16" fmla="*/ 2147483647 w 812"/>
              <a:gd name="T17" fmla="*/ 2147483647 h 277"/>
              <a:gd name="T18" fmla="*/ 2147483647 w 812"/>
              <a:gd name="T19" fmla="*/ 2147483647 h 277"/>
              <a:gd name="T20" fmla="*/ 2147483647 w 812"/>
              <a:gd name="T21" fmla="*/ 2147483647 h 277"/>
              <a:gd name="T22" fmla="*/ 2147483647 w 812"/>
              <a:gd name="T23" fmla="*/ 2147483647 h 277"/>
              <a:gd name="T24" fmla="*/ 2147483647 w 812"/>
              <a:gd name="T25" fmla="*/ 2147483647 h 277"/>
              <a:gd name="T26" fmla="*/ 2147483647 w 812"/>
              <a:gd name="T27" fmla="*/ 0 h 277"/>
              <a:gd name="T28" fmla="*/ 2147483647 w 812"/>
              <a:gd name="T29" fmla="*/ 2147483647 h 277"/>
              <a:gd name="T30" fmla="*/ 2147483647 w 812"/>
              <a:gd name="T31" fmla="*/ 2147483647 h 277"/>
              <a:gd name="T32" fmla="*/ 2147483647 w 812"/>
              <a:gd name="T33" fmla="*/ 2147483647 h 277"/>
              <a:gd name="T34" fmla="*/ 2147483647 w 812"/>
              <a:gd name="T35" fmla="*/ 2147483647 h 277"/>
              <a:gd name="T36" fmla="*/ 2147483647 w 812"/>
              <a:gd name="T37" fmla="*/ 2147483647 h 277"/>
              <a:gd name="T38" fmla="*/ 2147483647 w 812"/>
              <a:gd name="T39" fmla="*/ 2147483647 h 277"/>
              <a:gd name="T40" fmla="*/ 2147483647 w 812"/>
              <a:gd name="T41" fmla="*/ 2147483647 h 277"/>
              <a:gd name="T42" fmla="*/ 2147483647 w 812"/>
              <a:gd name="T43" fmla="*/ 2147483647 h 277"/>
              <a:gd name="T44" fmla="*/ 2147483647 w 812"/>
              <a:gd name="T45" fmla="*/ 2147483647 h 277"/>
              <a:gd name="T46" fmla="*/ 2147483647 w 812"/>
              <a:gd name="T47" fmla="*/ 2147483647 h 277"/>
              <a:gd name="T48" fmla="*/ 2147483647 w 812"/>
              <a:gd name="T49" fmla="*/ 2147483647 h 277"/>
              <a:gd name="T50" fmla="*/ 2147483647 w 812"/>
              <a:gd name="T51" fmla="*/ 2147483647 h 277"/>
              <a:gd name="T52" fmla="*/ 2147483647 w 812"/>
              <a:gd name="T53" fmla="*/ 2147483647 h 277"/>
              <a:gd name="T54" fmla="*/ 2147483647 w 812"/>
              <a:gd name="T55" fmla="*/ 2147483647 h 277"/>
              <a:gd name="T56" fmla="*/ 2147483647 w 812"/>
              <a:gd name="T57" fmla="*/ 2147483647 h 277"/>
              <a:gd name="T58" fmla="*/ 0 w 812"/>
              <a:gd name="T59" fmla="*/ 2147483647 h 2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12"/>
              <a:gd name="T91" fmla="*/ 0 h 277"/>
              <a:gd name="T92" fmla="*/ 812 w 812"/>
              <a:gd name="T93" fmla="*/ 277 h 2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12" h="277">
                <a:moveTo>
                  <a:pt x="0" y="276"/>
                </a:moveTo>
                <a:lnTo>
                  <a:pt x="13" y="227"/>
                </a:lnTo>
                <a:lnTo>
                  <a:pt x="8" y="222"/>
                </a:lnTo>
                <a:lnTo>
                  <a:pt x="32" y="204"/>
                </a:lnTo>
                <a:lnTo>
                  <a:pt x="54" y="160"/>
                </a:lnTo>
                <a:lnTo>
                  <a:pt x="48" y="151"/>
                </a:lnTo>
                <a:lnTo>
                  <a:pt x="57" y="130"/>
                </a:lnTo>
                <a:lnTo>
                  <a:pt x="60" y="107"/>
                </a:lnTo>
                <a:lnTo>
                  <a:pt x="74" y="89"/>
                </a:lnTo>
                <a:lnTo>
                  <a:pt x="202" y="80"/>
                </a:lnTo>
                <a:lnTo>
                  <a:pt x="201" y="60"/>
                </a:lnTo>
                <a:lnTo>
                  <a:pt x="240" y="61"/>
                </a:lnTo>
                <a:lnTo>
                  <a:pt x="622" y="25"/>
                </a:lnTo>
                <a:lnTo>
                  <a:pt x="811" y="0"/>
                </a:lnTo>
                <a:lnTo>
                  <a:pt x="807" y="27"/>
                </a:lnTo>
                <a:lnTo>
                  <a:pt x="794" y="36"/>
                </a:lnTo>
                <a:lnTo>
                  <a:pt x="778" y="65"/>
                </a:lnTo>
                <a:lnTo>
                  <a:pt x="764" y="63"/>
                </a:lnTo>
                <a:lnTo>
                  <a:pt x="750" y="71"/>
                </a:lnTo>
                <a:lnTo>
                  <a:pt x="739" y="86"/>
                </a:lnTo>
                <a:lnTo>
                  <a:pt x="725" y="77"/>
                </a:lnTo>
                <a:lnTo>
                  <a:pt x="703" y="96"/>
                </a:lnTo>
                <a:lnTo>
                  <a:pt x="701" y="111"/>
                </a:lnTo>
                <a:lnTo>
                  <a:pt x="609" y="166"/>
                </a:lnTo>
                <a:lnTo>
                  <a:pt x="603" y="187"/>
                </a:lnTo>
                <a:lnTo>
                  <a:pt x="579" y="198"/>
                </a:lnTo>
                <a:lnTo>
                  <a:pt x="580" y="226"/>
                </a:lnTo>
                <a:lnTo>
                  <a:pt x="455" y="241"/>
                </a:lnTo>
                <a:lnTo>
                  <a:pt x="204" y="263"/>
                </a:lnTo>
                <a:lnTo>
                  <a:pt x="0" y="27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7" name="Freeform 43"/>
          <p:cNvSpPr>
            <a:spLocks/>
          </p:cNvSpPr>
          <p:nvPr/>
        </p:nvSpPr>
        <p:spPr bwMode="auto">
          <a:xfrm>
            <a:off x="7403135" y="2436813"/>
            <a:ext cx="217488" cy="482600"/>
          </a:xfrm>
          <a:custGeom>
            <a:avLst/>
            <a:gdLst>
              <a:gd name="T0" fmla="*/ 0 w 154"/>
              <a:gd name="T1" fmla="*/ 2147483647 h 304"/>
              <a:gd name="T2" fmla="*/ 2147483647 w 154"/>
              <a:gd name="T3" fmla="*/ 2147483647 h 304"/>
              <a:gd name="T4" fmla="*/ 2147483647 w 154"/>
              <a:gd name="T5" fmla="*/ 2147483647 h 304"/>
              <a:gd name="T6" fmla="*/ 2147483647 w 154"/>
              <a:gd name="T7" fmla="*/ 2147483647 h 304"/>
              <a:gd name="T8" fmla="*/ 2147483647 w 154"/>
              <a:gd name="T9" fmla="*/ 2147483647 h 304"/>
              <a:gd name="T10" fmla="*/ 2147483647 w 154"/>
              <a:gd name="T11" fmla="*/ 2147483647 h 304"/>
              <a:gd name="T12" fmla="*/ 2147483647 w 154"/>
              <a:gd name="T13" fmla="*/ 2147483647 h 304"/>
              <a:gd name="T14" fmla="*/ 2147483647 w 154"/>
              <a:gd name="T15" fmla="*/ 2147483647 h 304"/>
              <a:gd name="T16" fmla="*/ 2147483647 w 154"/>
              <a:gd name="T17" fmla="*/ 2147483647 h 304"/>
              <a:gd name="T18" fmla="*/ 2147483647 w 154"/>
              <a:gd name="T19" fmla="*/ 0 h 304"/>
              <a:gd name="T20" fmla="*/ 0 w 154"/>
              <a:gd name="T21" fmla="*/ 2147483647 h 3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304"/>
              <a:gd name="T35" fmla="*/ 154 w 154"/>
              <a:gd name="T36" fmla="*/ 304 h 3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304">
                <a:moveTo>
                  <a:pt x="0" y="38"/>
                </a:moveTo>
                <a:lnTo>
                  <a:pt x="24" y="124"/>
                </a:lnTo>
                <a:lnTo>
                  <a:pt x="30" y="180"/>
                </a:lnTo>
                <a:lnTo>
                  <a:pt x="55" y="235"/>
                </a:lnTo>
                <a:lnTo>
                  <a:pt x="69" y="303"/>
                </a:lnTo>
                <a:lnTo>
                  <a:pt x="138" y="288"/>
                </a:lnTo>
                <a:lnTo>
                  <a:pt x="124" y="184"/>
                </a:lnTo>
                <a:lnTo>
                  <a:pt x="133" y="111"/>
                </a:lnTo>
                <a:lnTo>
                  <a:pt x="150" y="78"/>
                </a:lnTo>
                <a:lnTo>
                  <a:pt x="153" y="0"/>
                </a:lnTo>
                <a:lnTo>
                  <a:pt x="0" y="38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8" name="Freeform 44"/>
          <p:cNvSpPr>
            <a:spLocks/>
          </p:cNvSpPr>
          <p:nvPr/>
        </p:nvSpPr>
        <p:spPr bwMode="auto">
          <a:xfrm>
            <a:off x="6375400" y="3683000"/>
            <a:ext cx="1041400" cy="661988"/>
          </a:xfrm>
          <a:custGeom>
            <a:avLst/>
            <a:gdLst>
              <a:gd name="T0" fmla="*/ 2147483647 w 736"/>
              <a:gd name="T1" fmla="*/ 2147483647 h 417"/>
              <a:gd name="T2" fmla="*/ 2147483647 w 736"/>
              <a:gd name="T3" fmla="*/ 2147483647 h 417"/>
              <a:gd name="T4" fmla="*/ 2147483647 w 736"/>
              <a:gd name="T5" fmla="*/ 2147483647 h 417"/>
              <a:gd name="T6" fmla="*/ 2147483647 w 736"/>
              <a:gd name="T7" fmla="*/ 2147483647 h 417"/>
              <a:gd name="T8" fmla="*/ 2147483647 w 736"/>
              <a:gd name="T9" fmla="*/ 2147483647 h 417"/>
              <a:gd name="T10" fmla="*/ 2147483647 w 736"/>
              <a:gd name="T11" fmla="*/ 2147483647 h 417"/>
              <a:gd name="T12" fmla="*/ 2147483647 w 736"/>
              <a:gd name="T13" fmla="*/ 2147483647 h 417"/>
              <a:gd name="T14" fmla="*/ 2147483647 w 736"/>
              <a:gd name="T15" fmla="*/ 2147483647 h 417"/>
              <a:gd name="T16" fmla="*/ 2147483647 w 736"/>
              <a:gd name="T17" fmla="*/ 2147483647 h 417"/>
              <a:gd name="T18" fmla="*/ 2147483647 w 736"/>
              <a:gd name="T19" fmla="*/ 2147483647 h 417"/>
              <a:gd name="T20" fmla="*/ 2147483647 w 736"/>
              <a:gd name="T21" fmla="*/ 2147483647 h 417"/>
              <a:gd name="T22" fmla="*/ 2147483647 w 736"/>
              <a:gd name="T23" fmla="*/ 2147483647 h 417"/>
              <a:gd name="T24" fmla="*/ 2147483647 w 736"/>
              <a:gd name="T25" fmla="*/ 2147483647 h 417"/>
              <a:gd name="T26" fmla="*/ 2147483647 w 736"/>
              <a:gd name="T27" fmla="*/ 2147483647 h 417"/>
              <a:gd name="T28" fmla="*/ 2147483647 w 736"/>
              <a:gd name="T29" fmla="*/ 2147483647 h 417"/>
              <a:gd name="T30" fmla="*/ 2147483647 w 736"/>
              <a:gd name="T31" fmla="*/ 2147483647 h 417"/>
              <a:gd name="T32" fmla="*/ 2147483647 w 736"/>
              <a:gd name="T33" fmla="*/ 2147483647 h 417"/>
              <a:gd name="T34" fmla="*/ 2147483647 w 736"/>
              <a:gd name="T35" fmla="*/ 2147483647 h 417"/>
              <a:gd name="T36" fmla="*/ 2147483647 w 736"/>
              <a:gd name="T37" fmla="*/ 2147483647 h 417"/>
              <a:gd name="T38" fmla="*/ 2147483647 w 736"/>
              <a:gd name="T39" fmla="*/ 2147483647 h 417"/>
              <a:gd name="T40" fmla="*/ 2147483647 w 736"/>
              <a:gd name="T41" fmla="*/ 2147483647 h 417"/>
              <a:gd name="T42" fmla="*/ 2147483647 w 736"/>
              <a:gd name="T43" fmla="*/ 2147483647 h 417"/>
              <a:gd name="T44" fmla="*/ 2147483647 w 736"/>
              <a:gd name="T45" fmla="*/ 2147483647 h 417"/>
              <a:gd name="T46" fmla="*/ 2147483647 w 736"/>
              <a:gd name="T47" fmla="*/ 2147483647 h 417"/>
              <a:gd name="T48" fmla="*/ 2147483647 w 736"/>
              <a:gd name="T49" fmla="*/ 2147483647 h 417"/>
              <a:gd name="T50" fmla="*/ 2147483647 w 736"/>
              <a:gd name="T51" fmla="*/ 2147483647 h 417"/>
              <a:gd name="T52" fmla="*/ 2147483647 w 736"/>
              <a:gd name="T53" fmla="*/ 2147483647 h 417"/>
              <a:gd name="T54" fmla="*/ 2147483647 w 736"/>
              <a:gd name="T55" fmla="*/ 2147483647 h 417"/>
              <a:gd name="T56" fmla="*/ 2147483647 w 736"/>
              <a:gd name="T57" fmla="*/ 2147483647 h 417"/>
              <a:gd name="T58" fmla="*/ 2147483647 w 736"/>
              <a:gd name="T59" fmla="*/ 2147483647 h 417"/>
              <a:gd name="T60" fmla="*/ 2147483647 w 736"/>
              <a:gd name="T61" fmla="*/ 2147483647 h 417"/>
              <a:gd name="T62" fmla="*/ 2147483647 w 736"/>
              <a:gd name="T63" fmla="*/ 2147483647 h 417"/>
              <a:gd name="T64" fmla="*/ 2147483647 w 736"/>
              <a:gd name="T65" fmla="*/ 2147483647 h 417"/>
              <a:gd name="T66" fmla="*/ 2147483647 w 736"/>
              <a:gd name="T67" fmla="*/ 2147483647 h 417"/>
              <a:gd name="T68" fmla="*/ 2147483647 w 736"/>
              <a:gd name="T69" fmla="*/ 2147483647 h 417"/>
              <a:gd name="T70" fmla="*/ 2147483647 w 736"/>
              <a:gd name="T71" fmla="*/ 2147483647 h 417"/>
              <a:gd name="T72" fmla="*/ 2147483647 w 736"/>
              <a:gd name="T73" fmla="*/ 2147483647 h 417"/>
              <a:gd name="T74" fmla="*/ 2147483647 w 736"/>
              <a:gd name="T75" fmla="*/ 2147483647 h 417"/>
              <a:gd name="T76" fmla="*/ 2147483647 w 736"/>
              <a:gd name="T77" fmla="*/ 2147483647 h 417"/>
              <a:gd name="T78" fmla="*/ 0 w 736"/>
              <a:gd name="T79" fmla="*/ 2147483647 h 4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6"/>
              <a:gd name="T121" fmla="*/ 0 h 417"/>
              <a:gd name="T122" fmla="*/ 736 w 736"/>
              <a:gd name="T123" fmla="*/ 417 h 417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6" h="417">
                <a:moveTo>
                  <a:pt x="0" y="416"/>
                </a:moveTo>
                <a:lnTo>
                  <a:pt x="68" y="371"/>
                </a:lnTo>
                <a:lnTo>
                  <a:pt x="69" y="361"/>
                </a:lnTo>
                <a:lnTo>
                  <a:pt x="93" y="332"/>
                </a:lnTo>
                <a:lnTo>
                  <a:pt x="116" y="315"/>
                </a:lnTo>
                <a:lnTo>
                  <a:pt x="142" y="284"/>
                </a:lnTo>
                <a:lnTo>
                  <a:pt x="169" y="315"/>
                </a:lnTo>
                <a:lnTo>
                  <a:pt x="203" y="298"/>
                </a:lnTo>
                <a:lnTo>
                  <a:pt x="217" y="308"/>
                </a:lnTo>
                <a:lnTo>
                  <a:pt x="237" y="298"/>
                </a:lnTo>
                <a:lnTo>
                  <a:pt x="250" y="282"/>
                </a:lnTo>
                <a:lnTo>
                  <a:pt x="287" y="275"/>
                </a:lnTo>
                <a:lnTo>
                  <a:pt x="307" y="249"/>
                </a:lnTo>
                <a:lnTo>
                  <a:pt x="296" y="242"/>
                </a:lnTo>
                <a:lnTo>
                  <a:pt x="330" y="163"/>
                </a:lnTo>
                <a:lnTo>
                  <a:pt x="338" y="123"/>
                </a:lnTo>
                <a:lnTo>
                  <a:pt x="371" y="139"/>
                </a:lnTo>
                <a:lnTo>
                  <a:pt x="389" y="93"/>
                </a:lnTo>
                <a:lnTo>
                  <a:pt x="406" y="90"/>
                </a:lnTo>
                <a:lnTo>
                  <a:pt x="431" y="47"/>
                </a:lnTo>
                <a:lnTo>
                  <a:pt x="438" y="0"/>
                </a:lnTo>
                <a:lnTo>
                  <a:pt x="490" y="29"/>
                </a:lnTo>
                <a:lnTo>
                  <a:pt x="499" y="5"/>
                </a:lnTo>
                <a:lnTo>
                  <a:pt x="523" y="10"/>
                </a:lnTo>
                <a:lnTo>
                  <a:pt x="537" y="30"/>
                </a:lnTo>
                <a:lnTo>
                  <a:pt x="560" y="40"/>
                </a:lnTo>
                <a:lnTo>
                  <a:pt x="570" y="55"/>
                </a:lnTo>
                <a:lnTo>
                  <a:pt x="569" y="68"/>
                </a:lnTo>
                <a:lnTo>
                  <a:pt x="554" y="95"/>
                </a:lnTo>
                <a:lnTo>
                  <a:pt x="560" y="113"/>
                </a:lnTo>
                <a:lnTo>
                  <a:pt x="579" y="106"/>
                </a:lnTo>
                <a:lnTo>
                  <a:pt x="586" y="118"/>
                </a:lnTo>
                <a:lnTo>
                  <a:pt x="593" y="125"/>
                </a:lnTo>
                <a:lnTo>
                  <a:pt x="625" y="127"/>
                </a:lnTo>
                <a:lnTo>
                  <a:pt x="635" y="139"/>
                </a:lnTo>
                <a:lnTo>
                  <a:pt x="666" y="146"/>
                </a:lnTo>
                <a:lnTo>
                  <a:pt x="658" y="156"/>
                </a:lnTo>
                <a:lnTo>
                  <a:pt x="661" y="174"/>
                </a:lnTo>
                <a:lnTo>
                  <a:pt x="663" y="182"/>
                </a:lnTo>
                <a:lnTo>
                  <a:pt x="652" y="179"/>
                </a:lnTo>
                <a:lnTo>
                  <a:pt x="631" y="168"/>
                </a:lnTo>
                <a:lnTo>
                  <a:pt x="599" y="145"/>
                </a:lnTo>
                <a:lnTo>
                  <a:pt x="644" y="188"/>
                </a:lnTo>
                <a:lnTo>
                  <a:pt x="668" y="189"/>
                </a:lnTo>
                <a:lnTo>
                  <a:pt x="655" y="196"/>
                </a:lnTo>
                <a:lnTo>
                  <a:pt x="678" y="207"/>
                </a:lnTo>
                <a:lnTo>
                  <a:pt x="678" y="217"/>
                </a:lnTo>
                <a:lnTo>
                  <a:pt x="669" y="209"/>
                </a:lnTo>
                <a:lnTo>
                  <a:pt x="660" y="210"/>
                </a:lnTo>
                <a:lnTo>
                  <a:pt x="662" y="218"/>
                </a:lnTo>
                <a:lnTo>
                  <a:pt x="669" y="224"/>
                </a:lnTo>
                <a:lnTo>
                  <a:pt x="660" y="229"/>
                </a:lnTo>
                <a:lnTo>
                  <a:pt x="635" y="211"/>
                </a:lnTo>
                <a:lnTo>
                  <a:pt x="624" y="202"/>
                </a:lnTo>
                <a:lnTo>
                  <a:pt x="630" y="214"/>
                </a:lnTo>
                <a:lnTo>
                  <a:pt x="655" y="232"/>
                </a:lnTo>
                <a:lnTo>
                  <a:pt x="666" y="233"/>
                </a:lnTo>
                <a:lnTo>
                  <a:pt x="677" y="237"/>
                </a:lnTo>
                <a:lnTo>
                  <a:pt x="676" y="244"/>
                </a:lnTo>
                <a:lnTo>
                  <a:pt x="683" y="244"/>
                </a:lnTo>
                <a:lnTo>
                  <a:pt x="684" y="250"/>
                </a:lnTo>
                <a:lnTo>
                  <a:pt x="674" y="258"/>
                </a:lnTo>
                <a:lnTo>
                  <a:pt x="655" y="250"/>
                </a:lnTo>
                <a:lnTo>
                  <a:pt x="649" y="240"/>
                </a:lnTo>
                <a:lnTo>
                  <a:pt x="625" y="237"/>
                </a:lnTo>
                <a:lnTo>
                  <a:pt x="621" y="230"/>
                </a:lnTo>
                <a:lnTo>
                  <a:pt x="612" y="240"/>
                </a:lnTo>
                <a:lnTo>
                  <a:pt x="645" y="248"/>
                </a:lnTo>
                <a:lnTo>
                  <a:pt x="647" y="256"/>
                </a:lnTo>
                <a:lnTo>
                  <a:pt x="674" y="269"/>
                </a:lnTo>
                <a:lnTo>
                  <a:pt x="683" y="269"/>
                </a:lnTo>
                <a:lnTo>
                  <a:pt x="685" y="259"/>
                </a:lnTo>
                <a:lnTo>
                  <a:pt x="696" y="262"/>
                </a:lnTo>
                <a:lnTo>
                  <a:pt x="714" y="260"/>
                </a:lnTo>
                <a:lnTo>
                  <a:pt x="735" y="298"/>
                </a:lnTo>
                <a:lnTo>
                  <a:pt x="721" y="292"/>
                </a:lnTo>
                <a:lnTo>
                  <a:pt x="718" y="304"/>
                </a:lnTo>
                <a:lnTo>
                  <a:pt x="428" y="360"/>
                </a:lnTo>
                <a:lnTo>
                  <a:pt x="189" y="391"/>
                </a:lnTo>
                <a:lnTo>
                  <a:pt x="0" y="416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09" name="Freeform 45"/>
          <p:cNvSpPr>
            <a:spLocks/>
          </p:cNvSpPr>
          <p:nvPr/>
        </p:nvSpPr>
        <p:spPr bwMode="auto">
          <a:xfrm>
            <a:off x="7367588" y="3865563"/>
            <a:ext cx="61912" cy="190500"/>
          </a:xfrm>
          <a:custGeom>
            <a:avLst/>
            <a:gdLst>
              <a:gd name="T0" fmla="*/ 0 w 42"/>
              <a:gd name="T1" fmla="*/ 2147483647 h 120"/>
              <a:gd name="T2" fmla="*/ 0 w 42"/>
              <a:gd name="T3" fmla="*/ 2147483647 h 120"/>
              <a:gd name="T4" fmla="*/ 2147483647 w 42"/>
              <a:gd name="T5" fmla="*/ 2147483647 h 120"/>
              <a:gd name="T6" fmla="*/ 2147483647 w 42"/>
              <a:gd name="T7" fmla="*/ 2147483647 h 120"/>
              <a:gd name="T8" fmla="*/ 2147483647 w 42"/>
              <a:gd name="T9" fmla="*/ 2147483647 h 120"/>
              <a:gd name="T10" fmla="*/ 2147483647 w 42"/>
              <a:gd name="T11" fmla="*/ 0 h 120"/>
              <a:gd name="T12" fmla="*/ 2147483647 w 42"/>
              <a:gd name="T13" fmla="*/ 2147483647 h 120"/>
              <a:gd name="T14" fmla="*/ 0 w 42"/>
              <a:gd name="T15" fmla="*/ 2147483647 h 1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"/>
              <a:gd name="T25" fmla="*/ 0 h 120"/>
              <a:gd name="T26" fmla="*/ 42 w 42"/>
              <a:gd name="T27" fmla="*/ 120 h 1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" h="120">
                <a:moveTo>
                  <a:pt x="0" y="67"/>
                </a:moveTo>
                <a:lnTo>
                  <a:pt x="0" y="104"/>
                </a:lnTo>
                <a:lnTo>
                  <a:pt x="9" y="119"/>
                </a:lnTo>
                <a:lnTo>
                  <a:pt x="15" y="76"/>
                </a:lnTo>
                <a:lnTo>
                  <a:pt x="30" y="57"/>
                </a:lnTo>
                <a:lnTo>
                  <a:pt x="41" y="0"/>
                </a:lnTo>
                <a:lnTo>
                  <a:pt x="17" y="13"/>
                </a:lnTo>
                <a:lnTo>
                  <a:pt x="0" y="67"/>
                </a:lnTo>
              </a:path>
            </a:pathLst>
          </a:custGeom>
          <a:solidFill>
            <a:srgbClr val="FF99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0" name="Freeform 46"/>
          <p:cNvSpPr>
            <a:spLocks/>
          </p:cNvSpPr>
          <p:nvPr/>
        </p:nvSpPr>
        <p:spPr bwMode="auto">
          <a:xfrm>
            <a:off x="6477000" y="3509963"/>
            <a:ext cx="604838" cy="674687"/>
          </a:xfrm>
          <a:custGeom>
            <a:avLst/>
            <a:gdLst>
              <a:gd name="T0" fmla="*/ 0 w 429"/>
              <a:gd name="T1" fmla="*/ 2147483647 h 425"/>
              <a:gd name="T2" fmla="*/ 2147483647 w 429"/>
              <a:gd name="T3" fmla="*/ 2147483647 h 425"/>
              <a:gd name="T4" fmla="*/ 2147483647 w 429"/>
              <a:gd name="T5" fmla="*/ 2147483647 h 425"/>
              <a:gd name="T6" fmla="*/ 2147483647 w 429"/>
              <a:gd name="T7" fmla="*/ 2147483647 h 425"/>
              <a:gd name="T8" fmla="*/ 2147483647 w 429"/>
              <a:gd name="T9" fmla="*/ 2147483647 h 425"/>
              <a:gd name="T10" fmla="*/ 2147483647 w 429"/>
              <a:gd name="T11" fmla="*/ 2147483647 h 425"/>
              <a:gd name="T12" fmla="*/ 2147483647 w 429"/>
              <a:gd name="T13" fmla="*/ 2147483647 h 425"/>
              <a:gd name="T14" fmla="*/ 2147483647 w 429"/>
              <a:gd name="T15" fmla="*/ 2147483647 h 425"/>
              <a:gd name="T16" fmla="*/ 2147483647 w 429"/>
              <a:gd name="T17" fmla="*/ 2147483647 h 425"/>
              <a:gd name="T18" fmla="*/ 2147483647 w 429"/>
              <a:gd name="T19" fmla="*/ 2147483647 h 425"/>
              <a:gd name="T20" fmla="*/ 2147483647 w 429"/>
              <a:gd name="T21" fmla="*/ 2147483647 h 425"/>
              <a:gd name="T22" fmla="*/ 2147483647 w 429"/>
              <a:gd name="T23" fmla="*/ 2147483647 h 425"/>
              <a:gd name="T24" fmla="*/ 2147483647 w 429"/>
              <a:gd name="T25" fmla="*/ 2147483647 h 425"/>
              <a:gd name="T26" fmla="*/ 2147483647 w 429"/>
              <a:gd name="T27" fmla="*/ 2147483647 h 425"/>
              <a:gd name="T28" fmla="*/ 2147483647 w 429"/>
              <a:gd name="T29" fmla="*/ 2147483647 h 425"/>
              <a:gd name="T30" fmla="*/ 2147483647 w 429"/>
              <a:gd name="T31" fmla="*/ 2147483647 h 425"/>
              <a:gd name="T32" fmla="*/ 2147483647 w 429"/>
              <a:gd name="T33" fmla="*/ 2147483647 h 425"/>
              <a:gd name="T34" fmla="*/ 2147483647 w 429"/>
              <a:gd name="T35" fmla="*/ 2147483647 h 425"/>
              <a:gd name="T36" fmla="*/ 2147483647 w 429"/>
              <a:gd name="T37" fmla="*/ 2147483647 h 425"/>
              <a:gd name="T38" fmla="*/ 2147483647 w 429"/>
              <a:gd name="T39" fmla="*/ 2147483647 h 425"/>
              <a:gd name="T40" fmla="*/ 2147483647 w 429"/>
              <a:gd name="T41" fmla="*/ 2147483647 h 425"/>
              <a:gd name="T42" fmla="*/ 2147483647 w 429"/>
              <a:gd name="T43" fmla="*/ 2147483647 h 425"/>
              <a:gd name="T44" fmla="*/ 2147483647 w 429"/>
              <a:gd name="T45" fmla="*/ 2147483647 h 425"/>
              <a:gd name="T46" fmla="*/ 2147483647 w 429"/>
              <a:gd name="T47" fmla="*/ 2147483647 h 425"/>
              <a:gd name="T48" fmla="*/ 2147483647 w 429"/>
              <a:gd name="T49" fmla="*/ 2147483647 h 425"/>
              <a:gd name="T50" fmla="*/ 2147483647 w 429"/>
              <a:gd name="T51" fmla="*/ 2147483647 h 425"/>
              <a:gd name="T52" fmla="*/ 2147483647 w 429"/>
              <a:gd name="T53" fmla="*/ 2147483647 h 425"/>
              <a:gd name="T54" fmla="*/ 2147483647 w 429"/>
              <a:gd name="T55" fmla="*/ 2147483647 h 425"/>
              <a:gd name="T56" fmla="*/ 2147483647 w 429"/>
              <a:gd name="T57" fmla="*/ 2147483647 h 425"/>
              <a:gd name="T58" fmla="*/ 2147483647 w 429"/>
              <a:gd name="T59" fmla="*/ 0 h 425"/>
              <a:gd name="T60" fmla="*/ 2147483647 w 429"/>
              <a:gd name="T61" fmla="*/ 2147483647 h 425"/>
              <a:gd name="T62" fmla="*/ 2147483647 w 429"/>
              <a:gd name="T63" fmla="*/ 2147483647 h 425"/>
              <a:gd name="T64" fmla="*/ 2147483647 w 429"/>
              <a:gd name="T65" fmla="*/ 2147483647 h 425"/>
              <a:gd name="T66" fmla="*/ 2147483647 w 429"/>
              <a:gd name="T67" fmla="*/ 2147483647 h 425"/>
              <a:gd name="T68" fmla="*/ 2147483647 w 429"/>
              <a:gd name="T69" fmla="*/ 2147483647 h 425"/>
              <a:gd name="T70" fmla="*/ 2147483647 w 429"/>
              <a:gd name="T71" fmla="*/ 2147483647 h 425"/>
              <a:gd name="T72" fmla="*/ 2147483647 w 429"/>
              <a:gd name="T73" fmla="*/ 2147483647 h 425"/>
              <a:gd name="T74" fmla="*/ 2147483647 w 429"/>
              <a:gd name="T75" fmla="*/ 2147483647 h 425"/>
              <a:gd name="T76" fmla="*/ 0 w 429"/>
              <a:gd name="T77" fmla="*/ 2147483647 h 42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29"/>
              <a:gd name="T118" fmla="*/ 0 h 425"/>
              <a:gd name="T119" fmla="*/ 429 w 429"/>
              <a:gd name="T120" fmla="*/ 425 h 42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29" h="425">
                <a:moveTo>
                  <a:pt x="0" y="293"/>
                </a:moveTo>
                <a:lnTo>
                  <a:pt x="17" y="351"/>
                </a:lnTo>
                <a:lnTo>
                  <a:pt x="36" y="372"/>
                </a:lnTo>
                <a:lnTo>
                  <a:pt x="71" y="393"/>
                </a:lnTo>
                <a:lnTo>
                  <a:pt x="98" y="424"/>
                </a:lnTo>
                <a:lnTo>
                  <a:pt x="132" y="407"/>
                </a:lnTo>
                <a:lnTo>
                  <a:pt x="146" y="417"/>
                </a:lnTo>
                <a:lnTo>
                  <a:pt x="166" y="407"/>
                </a:lnTo>
                <a:lnTo>
                  <a:pt x="179" y="391"/>
                </a:lnTo>
                <a:lnTo>
                  <a:pt x="216" y="384"/>
                </a:lnTo>
                <a:lnTo>
                  <a:pt x="236" y="358"/>
                </a:lnTo>
                <a:lnTo>
                  <a:pt x="225" y="351"/>
                </a:lnTo>
                <a:lnTo>
                  <a:pt x="259" y="272"/>
                </a:lnTo>
                <a:lnTo>
                  <a:pt x="267" y="232"/>
                </a:lnTo>
                <a:lnTo>
                  <a:pt x="300" y="248"/>
                </a:lnTo>
                <a:lnTo>
                  <a:pt x="318" y="202"/>
                </a:lnTo>
                <a:lnTo>
                  <a:pt x="335" y="199"/>
                </a:lnTo>
                <a:lnTo>
                  <a:pt x="360" y="156"/>
                </a:lnTo>
                <a:lnTo>
                  <a:pt x="367" y="109"/>
                </a:lnTo>
                <a:lnTo>
                  <a:pt x="419" y="138"/>
                </a:lnTo>
                <a:lnTo>
                  <a:pt x="428" y="114"/>
                </a:lnTo>
                <a:lnTo>
                  <a:pt x="414" y="95"/>
                </a:lnTo>
                <a:lnTo>
                  <a:pt x="391" y="84"/>
                </a:lnTo>
                <a:lnTo>
                  <a:pt x="362" y="88"/>
                </a:lnTo>
                <a:lnTo>
                  <a:pt x="353" y="104"/>
                </a:lnTo>
                <a:lnTo>
                  <a:pt x="301" y="118"/>
                </a:lnTo>
                <a:lnTo>
                  <a:pt x="269" y="157"/>
                </a:lnTo>
                <a:lnTo>
                  <a:pt x="258" y="95"/>
                </a:lnTo>
                <a:lnTo>
                  <a:pt x="166" y="111"/>
                </a:lnTo>
                <a:lnTo>
                  <a:pt x="148" y="0"/>
                </a:lnTo>
                <a:lnTo>
                  <a:pt x="134" y="9"/>
                </a:lnTo>
                <a:lnTo>
                  <a:pt x="143" y="30"/>
                </a:lnTo>
                <a:lnTo>
                  <a:pt x="131" y="129"/>
                </a:lnTo>
                <a:lnTo>
                  <a:pt x="114" y="150"/>
                </a:lnTo>
                <a:lnTo>
                  <a:pt x="64" y="187"/>
                </a:lnTo>
                <a:lnTo>
                  <a:pt x="55" y="229"/>
                </a:lnTo>
                <a:lnTo>
                  <a:pt x="36" y="218"/>
                </a:lnTo>
                <a:lnTo>
                  <a:pt x="30" y="268"/>
                </a:lnTo>
                <a:lnTo>
                  <a:pt x="0" y="293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1" name="Freeform 47"/>
          <p:cNvSpPr>
            <a:spLocks/>
          </p:cNvSpPr>
          <p:nvPr/>
        </p:nvSpPr>
        <p:spPr bwMode="auto">
          <a:xfrm>
            <a:off x="5089525" y="2463800"/>
            <a:ext cx="709613" cy="844550"/>
          </a:xfrm>
          <a:custGeom>
            <a:avLst/>
            <a:gdLst>
              <a:gd name="T0" fmla="*/ 0 w 503"/>
              <a:gd name="T1" fmla="*/ 2147483647 h 532"/>
              <a:gd name="T2" fmla="*/ 2147483647 w 503"/>
              <a:gd name="T3" fmla="*/ 2147483647 h 532"/>
              <a:gd name="T4" fmla="*/ 2147483647 w 503"/>
              <a:gd name="T5" fmla="*/ 2147483647 h 532"/>
              <a:gd name="T6" fmla="*/ 2147483647 w 503"/>
              <a:gd name="T7" fmla="*/ 2147483647 h 532"/>
              <a:gd name="T8" fmla="*/ 2147483647 w 503"/>
              <a:gd name="T9" fmla="*/ 2147483647 h 532"/>
              <a:gd name="T10" fmla="*/ 2147483647 w 503"/>
              <a:gd name="T11" fmla="*/ 2147483647 h 532"/>
              <a:gd name="T12" fmla="*/ 2147483647 w 503"/>
              <a:gd name="T13" fmla="*/ 2147483647 h 532"/>
              <a:gd name="T14" fmla="*/ 2147483647 w 503"/>
              <a:gd name="T15" fmla="*/ 2147483647 h 532"/>
              <a:gd name="T16" fmla="*/ 2147483647 w 503"/>
              <a:gd name="T17" fmla="*/ 2147483647 h 532"/>
              <a:gd name="T18" fmla="*/ 2147483647 w 503"/>
              <a:gd name="T19" fmla="*/ 2147483647 h 532"/>
              <a:gd name="T20" fmla="*/ 2147483647 w 503"/>
              <a:gd name="T21" fmla="*/ 2147483647 h 532"/>
              <a:gd name="T22" fmla="*/ 2147483647 w 503"/>
              <a:gd name="T23" fmla="*/ 2147483647 h 532"/>
              <a:gd name="T24" fmla="*/ 2147483647 w 503"/>
              <a:gd name="T25" fmla="*/ 2147483647 h 532"/>
              <a:gd name="T26" fmla="*/ 2147483647 w 503"/>
              <a:gd name="T27" fmla="*/ 2147483647 h 532"/>
              <a:gd name="T28" fmla="*/ 2147483647 w 503"/>
              <a:gd name="T29" fmla="*/ 2147483647 h 532"/>
              <a:gd name="T30" fmla="*/ 2147483647 w 503"/>
              <a:gd name="T31" fmla="*/ 2147483647 h 532"/>
              <a:gd name="T32" fmla="*/ 2147483647 w 503"/>
              <a:gd name="T33" fmla="*/ 2147483647 h 532"/>
              <a:gd name="T34" fmla="*/ 2147483647 w 503"/>
              <a:gd name="T35" fmla="*/ 2147483647 h 532"/>
              <a:gd name="T36" fmla="*/ 2147483647 w 503"/>
              <a:gd name="T37" fmla="*/ 2147483647 h 532"/>
              <a:gd name="T38" fmla="*/ 2147483647 w 503"/>
              <a:gd name="T39" fmla="*/ 2147483647 h 532"/>
              <a:gd name="T40" fmla="*/ 2147483647 w 503"/>
              <a:gd name="T41" fmla="*/ 2147483647 h 532"/>
              <a:gd name="T42" fmla="*/ 2147483647 w 503"/>
              <a:gd name="T43" fmla="*/ 2147483647 h 532"/>
              <a:gd name="T44" fmla="*/ 2147483647 w 503"/>
              <a:gd name="T45" fmla="*/ 2147483647 h 532"/>
              <a:gd name="T46" fmla="*/ 2147483647 w 503"/>
              <a:gd name="T47" fmla="*/ 2147483647 h 532"/>
              <a:gd name="T48" fmla="*/ 2147483647 w 503"/>
              <a:gd name="T49" fmla="*/ 2147483647 h 532"/>
              <a:gd name="T50" fmla="*/ 2147483647 w 503"/>
              <a:gd name="T51" fmla="*/ 2147483647 h 532"/>
              <a:gd name="T52" fmla="*/ 2147483647 w 503"/>
              <a:gd name="T53" fmla="*/ 2147483647 h 532"/>
              <a:gd name="T54" fmla="*/ 2147483647 w 503"/>
              <a:gd name="T55" fmla="*/ 2147483647 h 532"/>
              <a:gd name="T56" fmla="*/ 2147483647 w 503"/>
              <a:gd name="T57" fmla="*/ 2147483647 h 532"/>
              <a:gd name="T58" fmla="*/ 2147483647 w 503"/>
              <a:gd name="T59" fmla="*/ 2147483647 h 532"/>
              <a:gd name="T60" fmla="*/ 2147483647 w 503"/>
              <a:gd name="T61" fmla="*/ 2147483647 h 532"/>
              <a:gd name="T62" fmla="*/ 2147483647 w 503"/>
              <a:gd name="T63" fmla="*/ 2147483647 h 532"/>
              <a:gd name="T64" fmla="*/ 2147483647 w 503"/>
              <a:gd name="T65" fmla="*/ 2147483647 h 532"/>
              <a:gd name="T66" fmla="*/ 2147483647 w 503"/>
              <a:gd name="T67" fmla="*/ 2147483647 h 532"/>
              <a:gd name="T68" fmla="*/ 2147483647 w 503"/>
              <a:gd name="T69" fmla="*/ 2147483647 h 532"/>
              <a:gd name="T70" fmla="*/ 2147483647 w 503"/>
              <a:gd name="T71" fmla="*/ 2147483647 h 532"/>
              <a:gd name="T72" fmla="*/ 2147483647 w 503"/>
              <a:gd name="T73" fmla="*/ 2147483647 h 532"/>
              <a:gd name="T74" fmla="*/ 2147483647 w 503"/>
              <a:gd name="T75" fmla="*/ 2147483647 h 532"/>
              <a:gd name="T76" fmla="*/ 2147483647 w 503"/>
              <a:gd name="T77" fmla="*/ 2147483647 h 532"/>
              <a:gd name="T78" fmla="*/ 2147483647 w 503"/>
              <a:gd name="T79" fmla="*/ 2147483647 h 532"/>
              <a:gd name="T80" fmla="*/ 2147483647 w 503"/>
              <a:gd name="T81" fmla="*/ 0 h 532"/>
              <a:gd name="T82" fmla="*/ 2147483647 w 503"/>
              <a:gd name="T83" fmla="*/ 2147483647 h 532"/>
              <a:gd name="T84" fmla="*/ 2147483647 w 503"/>
              <a:gd name="T85" fmla="*/ 2147483647 h 532"/>
              <a:gd name="T86" fmla="*/ 2147483647 w 503"/>
              <a:gd name="T87" fmla="*/ 2147483647 h 532"/>
              <a:gd name="T88" fmla="*/ 2147483647 w 503"/>
              <a:gd name="T89" fmla="*/ 2147483647 h 532"/>
              <a:gd name="T90" fmla="*/ 2147483647 w 503"/>
              <a:gd name="T91" fmla="*/ 2147483647 h 532"/>
              <a:gd name="T92" fmla="*/ 2147483647 w 503"/>
              <a:gd name="T93" fmla="*/ 2147483647 h 532"/>
              <a:gd name="T94" fmla="*/ 2147483647 w 503"/>
              <a:gd name="T95" fmla="*/ 2147483647 h 532"/>
              <a:gd name="T96" fmla="*/ 2147483647 w 503"/>
              <a:gd name="T97" fmla="*/ 2147483647 h 532"/>
              <a:gd name="T98" fmla="*/ 0 w 503"/>
              <a:gd name="T99" fmla="*/ 2147483647 h 5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"/>
              <a:gd name="T151" fmla="*/ 0 h 532"/>
              <a:gd name="T152" fmla="*/ 503 w 503"/>
              <a:gd name="T153" fmla="*/ 532 h 53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" h="532">
                <a:moveTo>
                  <a:pt x="0" y="162"/>
                </a:moveTo>
                <a:lnTo>
                  <a:pt x="12" y="203"/>
                </a:lnTo>
                <a:lnTo>
                  <a:pt x="11" y="267"/>
                </a:lnTo>
                <a:lnTo>
                  <a:pt x="72" y="305"/>
                </a:lnTo>
                <a:lnTo>
                  <a:pt x="95" y="333"/>
                </a:lnTo>
                <a:lnTo>
                  <a:pt x="131" y="356"/>
                </a:lnTo>
                <a:lnTo>
                  <a:pt x="144" y="371"/>
                </a:lnTo>
                <a:lnTo>
                  <a:pt x="152" y="413"/>
                </a:lnTo>
                <a:lnTo>
                  <a:pt x="161" y="474"/>
                </a:lnTo>
                <a:lnTo>
                  <a:pt x="208" y="531"/>
                </a:lnTo>
                <a:lnTo>
                  <a:pt x="458" y="514"/>
                </a:lnTo>
                <a:lnTo>
                  <a:pt x="444" y="432"/>
                </a:lnTo>
                <a:lnTo>
                  <a:pt x="452" y="347"/>
                </a:lnTo>
                <a:lnTo>
                  <a:pt x="467" y="309"/>
                </a:lnTo>
                <a:lnTo>
                  <a:pt x="466" y="275"/>
                </a:lnTo>
                <a:lnTo>
                  <a:pt x="497" y="198"/>
                </a:lnTo>
                <a:lnTo>
                  <a:pt x="502" y="179"/>
                </a:lnTo>
                <a:lnTo>
                  <a:pt x="493" y="175"/>
                </a:lnTo>
                <a:lnTo>
                  <a:pt x="480" y="190"/>
                </a:lnTo>
                <a:lnTo>
                  <a:pt x="470" y="230"/>
                </a:lnTo>
                <a:lnTo>
                  <a:pt x="450" y="235"/>
                </a:lnTo>
                <a:lnTo>
                  <a:pt x="440" y="258"/>
                </a:lnTo>
                <a:lnTo>
                  <a:pt x="419" y="273"/>
                </a:lnTo>
                <a:lnTo>
                  <a:pt x="421" y="248"/>
                </a:lnTo>
                <a:lnTo>
                  <a:pt x="434" y="222"/>
                </a:lnTo>
                <a:lnTo>
                  <a:pt x="449" y="212"/>
                </a:lnTo>
                <a:lnTo>
                  <a:pt x="450" y="203"/>
                </a:lnTo>
                <a:lnTo>
                  <a:pt x="424" y="129"/>
                </a:lnTo>
                <a:lnTo>
                  <a:pt x="404" y="123"/>
                </a:lnTo>
                <a:lnTo>
                  <a:pt x="397" y="106"/>
                </a:lnTo>
                <a:lnTo>
                  <a:pt x="350" y="101"/>
                </a:lnTo>
                <a:lnTo>
                  <a:pt x="245" y="73"/>
                </a:lnTo>
                <a:lnTo>
                  <a:pt x="202" y="43"/>
                </a:lnTo>
                <a:lnTo>
                  <a:pt x="178" y="33"/>
                </a:lnTo>
                <a:lnTo>
                  <a:pt x="164" y="43"/>
                </a:lnTo>
                <a:lnTo>
                  <a:pt x="159" y="40"/>
                </a:lnTo>
                <a:lnTo>
                  <a:pt x="167" y="33"/>
                </a:lnTo>
                <a:lnTo>
                  <a:pt x="167" y="19"/>
                </a:lnTo>
                <a:lnTo>
                  <a:pt x="172" y="14"/>
                </a:lnTo>
                <a:lnTo>
                  <a:pt x="172" y="4"/>
                </a:lnTo>
                <a:lnTo>
                  <a:pt x="165" y="0"/>
                </a:lnTo>
                <a:lnTo>
                  <a:pt x="107" y="26"/>
                </a:lnTo>
                <a:lnTo>
                  <a:pt x="85" y="35"/>
                </a:lnTo>
                <a:lnTo>
                  <a:pt x="76" y="36"/>
                </a:lnTo>
                <a:lnTo>
                  <a:pt x="61" y="28"/>
                </a:lnTo>
                <a:lnTo>
                  <a:pt x="59" y="35"/>
                </a:lnTo>
                <a:lnTo>
                  <a:pt x="57" y="28"/>
                </a:lnTo>
                <a:lnTo>
                  <a:pt x="46" y="38"/>
                </a:lnTo>
                <a:lnTo>
                  <a:pt x="49" y="99"/>
                </a:lnTo>
                <a:lnTo>
                  <a:pt x="0" y="16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2" name="Freeform 48"/>
          <p:cNvSpPr>
            <a:spLocks/>
          </p:cNvSpPr>
          <p:nvPr/>
        </p:nvSpPr>
        <p:spPr bwMode="auto">
          <a:xfrm>
            <a:off x="2051050" y="4108450"/>
            <a:ext cx="919163" cy="1196975"/>
          </a:xfrm>
          <a:custGeom>
            <a:avLst/>
            <a:gdLst>
              <a:gd name="T0" fmla="*/ 0 w 650"/>
              <a:gd name="T1" fmla="*/ 2147483647 h 754"/>
              <a:gd name="T2" fmla="*/ 2147483647 w 650"/>
              <a:gd name="T3" fmla="*/ 2147483647 h 754"/>
              <a:gd name="T4" fmla="*/ 2147483647 w 650"/>
              <a:gd name="T5" fmla="*/ 2147483647 h 754"/>
              <a:gd name="T6" fmla="*/ 2147483647 w 650"/>
              <a:gd name="T7" fmla="*/ 2147483647 h 754"/>
              <a:gd name="T8" fmla="*/ 2147483647 w 650"/>
              <a:gd name="T9" fmla="*/ 2147483647 h 754"/>
              <a:gd name="T10" fmla="*/ 2147483647 w 650"/>
              <a:gd name="T11" fmla="*/ 2147483647 h 754"/>
              <a:gd name="T12" fmla="*/ 2147483647 w 650"/>
              <a:gd name="T13" fmla="*/ 2147483647 h 754"/>
              <a:gd name="T14" fmla="*/ 2147483647 w 650"/>
              <a:gd name="T15" fmla="*/ 2147483647 h 754"/>
              <a:gd name="T16" fmla="*/ 2147483647 w 650"/>
              <a:gd name="T17" fmla="*/ 2147483647 h 754"/>
              <a:gd name="T18" fmla="*/ 2147483647 w 650"/>
              <a:gd name="T19" fmla="*/ 2147483647 h 754"/>
              <a:gd name="T20" fmla="*/ 2147483647 w 650"/>
              <a:gd name="T21" fmla="*/ 2147483647 h 754"/>
              <a:gd name="T22" fmla="*/ 2147483647 w 650"/>
              <a:gd name="T23" fmla="*/ 0 h 754"/>
              <a:gd name="T24" fmla="*/ 2147483647 w 650"/>
              <a:gd name="T25" fmla="*/ 2147483647 h 754"/>
              <a:gd name="T26" fmla="*/ 2147483647 w 650"/>
              <a:gd name="T27" fmla="*/ 2147483647 h 754"/>
              <a:gd name="T28" fmla="*/ 2147483647 w 650"/>
              <a:gd name="T29" fmla="*/ 2147483647 h 754"/>
              <a:gd name="T30" fmla="*/ 2147483647 w 650"/>
              <a:gd name="T31" fmla="*/ 2147483647 h 754"/>
              <a:gd name="T32" fmla="*/ 2147483647 w 650"/>
              <a:gd name="T33" fmla="*/ 2147483647 h 754"/>
              <a:gd name="T34" fmla="*/ 0 w 650"/>
              <a:gd name="T35" fmla="*/ 2147483647 h 7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0"/>
              <a:gd name="T55" fmla="*/ 0 h 754"/>
              <a:gd name="T56" fmla="*/ 650 w 650"/>
              <a:gd name="T57" fmla="*/ 754 h 7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0" h="754">
                <a:moveTo>
                  <a:pt x="0" y="515"/>
                </a:moveTo>
                <a:lnTo>
                  <a:pt x="41" y="479"/>
                </a:lnTo>
                <a:lnTo>
                  <a:pt x="25" y="450"/>
                </a:lnTo>
                <a:lnTo>
                  <a:pt x="33" y="409"/>
                </a:lnTo>
                <a:lnTo>
                  <a:pt x="76" y="338"/>
                </a:lnTo>
                <a:lnTo>
                  <a:pt x="107" y="318"/>
                </a:lnTo>
                <a:lnTo>
                  <a:pt x="88" y="293"/>
                </a:lnTo>
                <a:lnTo>
                  <a:pt x="77" y="223"/>
                </a:lnTo>
                <a:lnTo>
                  <a:pt x="90" y="97"/>
                </a:lnTo>
                <a:lnTo>
                  <a:pt x="112" y="90"/>
                </a:lnTo>
                <a:lnTo>
                  <a:pt x="149" y="111"/>
                </a:lnTo>
                <a:lnTo>
                  <a:pt x="180" y="0"/>
                </a:lnTo>
                <a:lnTo>
                  <a:pt x="649" y="80"/>
                </a:lnTo>
                <a:lnTo>
                  <a:pt x="551" y="753"/>
                </a:lnTo>
                <a:lnTo>
                  <a:pt x="407" y="731"/>
                </a:lnTo>
                <a:lnTo>
                  <a:pt x="317" y="706"/>
                </a:lnTo>
                <a:lnTo>
                  <a:pt x="133" y="597"/>
                </a:lnTo>
                <a:lnTo>
                  <a:pt x="0" y="515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3" name="Freeform 49"/>
          <p:cNvSpPr>
            <a:spLocks/>
          </p:cNvSpPr>
          <p:nvPr/>
        </p:nvSpPr>
        <p:spPr bwMode="auto">
          <a:xfrm>
            <a:off x="2971800" y="3463163"/>
            <a:ext cx="977900" cy="871537"/>
          </a:xfrm>
          <a:custGeom>
            <a:avLst/>
            <a:gdLst>
              <a:gd name="T0" fmla="*/ 0 w 694"/>
              <a:gd name="T1" fmla="*/ 2147483647 h 549"/>
              <a:gd name="T2" fmla="*/ 2147483647 w 694"/>
              <a:gd name="T3" fmla="*/ 0 h 549"/>
              <a:gd name="T4" fmla="*/ 2147483647 w 694"/>
              <a:gd name="T5" fmla="*/ 2147483647 h 549"/>
              <a:gd name="T6" fmla="*/ 2147483647 w 694"/>
              <a:gd name="T7" fmla="*/ 2147483647 h 549"/>
              <a:gd name="T8" fmla="*/ 2147483647 w 694"/>
              <a:gd name="T9" fmla="*/ 2147483647 h 549"/>
              <a:gd name="T10" fmla="*/ 2147483647 w 694"/>
              <a:gd name="T11" fmla="*/ 2147483647 h 549"/>
              <a:gd name="T12" fmla="*/ 2147483647 w 694"/>
              <a:gd name="T13" fmla="*/ 2147483647 h 549"/>
              <a:gd name="T14" fmla="*/ 2147483647 w 694"/>
              <a:gd name="T15" fmla="*/ 2147483647 h 549"/>
              <a:gd name="T16" fmla="*/ 0 w 694"/>
              <a:gd name="T17" fmla="*/ 2147483647 h 5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94"/>
              <a:gd name="T28" fmla="*/ 0 h 549"/>
              <a:gd name="T29" fmla="*/ 694 w 694"/>
              <a:gd name="T30" fmla="*/ 549 h 5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94" h="549">
                <a:moveTo>
                  <a:pt x="0" y="479"/>
                </a:moveTo>
                <a:lnTo>
                  <a:pt x="68" y="0"/>
                </a:lnTo>
                <a:lnTo>
                  <a:pt x="514" y="51"/>
                </a:lnTo>
                <a:lnTo>
                  <a:pt x="693" y="67"/>
                </a:lnTo>
                <a:lnTo>
                  <a:pt x="686" y="186"/>
                </a:lnTo>
                <a:lnTo>
                  <a:pt x="662" y="548"/>
                </a:lnTo>
                <a:lnTo>
                  <a:pt x="571" y="541"/>
                </a:lnTo>
                <a:lnTo>
                  <a:pt x="286" y="516"/>
                </a:lnTo>
                <a:lnTo>
                  <a:pt x="0" y="479"/>
                </a:lnTo>
              </a:path>
            </a:pathLst>
          </a:custGeom>
          <a:solidFill>
            <a:srgbClr val="00FF00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4" name="Freeform 50"/>
          <p:cNvSpPr>
            <a:spLocks/>
          </p:cNvSpPr>
          <p:nvPr/>
        </p:nvSpPr>
        <p:spPr bwMode="auto">
          <a:xfrm>
            <a:off x="2103438" y="1784350"/>
            <a:ext cx="804862" cy="1458913"/>
          </a:xfrm>
          <a:custGeom>
            <a:avLst/>
            <a:gdLst>
              <a:gd name="T0" fmla="*/ 0 w 571"/>
              <a:gd name="T1" fmla="*/ 2147483647 h 919"/>
              <a:gd name="T2" fmla="*/ 2147483647 w 571"/>
              <a:gd name="T3" fmla="*/ 2147483647 h 919"/>
              <a:gd name="T4" fmla="*/ 2147483647 w 571"/>
              <a:gd name="T5" fmla="*/ 2147483647 h 919"/>
              <a:gd name="T6" fmla="*/ 2147483647 w 571"/>
              <a:gd name="T7" fmla="*/ 2147483647 h 919"/>
              <a:gd name="T8" fmla="*/ 2147483647 w 571"/>
              <a:gd name="T9" fmla="*/ 2147483647 h 919"/>
              <a:gd name="T10" fmla="*/ 2147483647 w 571"/>
              <a:gd name="T11" fmla="*/ 2147483647 h 919"/>
              <a:gd name="T12" fmla="*/ 2147483647 w 571"/>
              <a:gd name="T13" fmla="*/ 2147483647 h 919"/>
              <a:gd name="T14" fmla="*/ 2147483647 w 571"/>
              <a:gd name="T15" fmla="*/ 2147483647 h 919"/>
              <a:gd name="T16" fmla="*/ 2147483647 w 571"/>
              <a:gd name="T17" fmla="*/ 2147483647 h 919"/>
              <a:gd name="T18" fmla="*/ 2147483647 w 571"/>
              <a:gd name="T19" fmla="*/ 2147483647 h 919"/>
              <a:gd name="T20" fmla="*/ 2147483647 w 571"/>
              <a:gd name="T21" fmla="*/ 2147483647 h 919"/>
              <a:gd name="T22" fmla="*/ 2147483647 w 571"/>
              <a:gd name="T23" fmla="*/ 0 h 919"/>
              <a:gd name="T24" fmla="*/ 2147483647 w 571"/>
              <a:gd name="T25" fmla="*/ 2147483647 h 919"/>
              <a:gd name="T26" fmla="*/ 2147483647 w 571"/>
              <a:gd name="T27" fmla="*/ 2147483647 h 919"/>
              <a:gd name="T28" fmla="*/ 2147483647 w 571"/>
              <a:gd name="T29" fmla="*/ 2147483647 h 919"/>
              <a:gd name="T30" fmla="*/ 2147483647 w 571"/>
              <a:gd name="T31" fmla="*/ 2147483647 h 919"/>
              <a:gd name="T32" fmla="*/ 2147483647 w 571"/>
              <a:gd name="T33" fmla="*/ 2147483647 h 919"/>
              <a:gd name="T34" fmla="*/ 2147483647 w 571"/>
              <a:gd name="T35" fmla="*/ 2147483647 h 919"/>
              <a:gd name="T36" fmla="*/ 2147483647 w 571"/>
              <a:gd name="T37" fmla="*/ 2147483647 h 919"/>
              <a:gd name="T38" fmla="*/ 2147483647 w 571"/>
              <a:gd name="T39" fmla="*/ 2147483647 h 919"/>
              <a:gd name="T40" fmla="*/ 2147483647 w 571"/>
              <a:gd name="T41" fmla="*/ 2147483647 h 919"/>
              <a:gd name="T42" fmla="*/ 2147483647 w 571"/>
              <a:gd name="T43" fmla="*/ 2147483647 h 919"/>
              <a:gd name="T44" fmla="*/ 2147483647 w 571"/>
              <a:gd name="T45" fmla="*/ 2147483647 h 919"/>
              <a:gd name="T46" fmla="*/ 2147483647 w 571"/>
              <a:gd name="T47" fmla="*/ 2147483647 h 919"/>
              <a:gd name="T48" fmla="*/ 2147483647 w 571"/>
              <a:gd name="T49" fmla="*/ 2147483647 h 919"/>
              <a:gd name="T50" fmla="*/ 2147483647 w 571"/>
              <a:gd name="T51" fmla="*/ 2147483647 h 919"/>
              <a:gd name="T52" fmla="*/ 2147483647 w 571"/>
              <a:gd name="T53" fmla="*/ 2147483647 h 919"/>
              <a:gd name="T54" fmla="*/ 2147483647 w 571"/>
              <a:gd name="T55" fmla="*/ 2147483647 h 919"/>
              <a:gd name="T56" fmla="*/ 2147483647 w 571"/>
              <a:gd name="T57" fmla="*/ 2147483647 h 919"/>
              <a:gd name="T58" fmla="*/ 2147483647 w 571"/>
              <a:gd name="T59" fmla="*/ 2147483647 h 919"/>
              <a:gd name="T60" fmla="*/ 2147483647 w 571"/>
              <a:gd name="T61" fmla="*/ 2147483647 h 919"/>
              <a:gd name="T62" fmla="*/ 2147483647 w 571"/>
              <a:gd name="T63" fmla="*/ 2147483647 h 919"/>
              <a:gd name="T64" fmla="*/ 2147483647 w 571"/>
              <a:gd name="T65" fmla="*/ 2147483647 h 919"/>
              <a:gd name="T66" fmla="*/ 2147483647 w 571"/>
              <a:gd name="T67" fmla="*/ 2147483647 h 919"/>
              <a:gd name="T68" fmla="*/ 2147483647 w 571"/>
              <a:gd name="T69" fmla="*/ 2147483647 h 919"/>
              <a:gd name="T70" fmla="*/ 2147483647 w 571"/>
              <a:gd name="T71" fmla="*/ 2147483647 h 919"/>
              <a:gd name="T72" fmla="*/ 2147483647 w 571"/>
              <a:gd name="T73" fmla="*/ 2147483647 h 919"/>
              <a:gd name="T74" fmla="*/ 2147483647 w 571"/>
              <a:gd name="T75" fmla="*/ 2147483647 h 919"/>
              <a:gd name="T76" fmla="*/ 2147483647 w 571"/>
              <a:gd name="T77" fmla="*/ 2147483647 h 919"/>
              <a:gd name="T78" fmla="*/ 2147483647 w 571"/>
              <a:gd name="T79" fmla="*/ 2147483647 h 919"/>
              <a:gd name="T80" fmla="*/ 2147483647 w 571"/>
              <a:gd name="T81" fmla="*/ 2147483647 h 919"/>
              <a:gd name="T82" fmla="*/ 0 w 571"/>
              <a:gd name="T83" fmla="*/ 2147483647 h 91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1"/>
              <a:gd name="T127" fmla="*/ 0 h 919"/>
              <a:gd name="T128" fmla="*/ 571 w 571"/>
              <a:gd name="T129" fmla="*/ 919 h 91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1" h="919">
                <a:moveTo>
                  <a:pt x="0" y="815"/>
                </a:moveTo>
                <a:lnTo>
                  <a:pt x="45" y="618"/>
                </a:lnTo>
                <a:lnTo>
                  <a:pt x="68" y="566"/>
                </a:lnTo>
                <a:lnTo>
                  <a:pt x="49" y="541"/>
                </a:lnTo>
                <a:lnTo>
                  <a:pt x="54" y="518"/>
                </a:lnTo>
                <a:lnTo>
                  <a:pt x="89" y="484"/>
                </a:lnTo>
                <a:lnTo>
                  <a:pt x="119" y="438"/>
                </a:lnTo>
                <a:lnTo>
                  <a:pt x="145" y="398"/>
                </a:lnTo>
                <a:lnTo>
                  <a:pt x="125" y="368"/>
                </a:lnTo>
                <a:lnTo>
                  <a:pt x="117" y="348"/>
                </a:lnTo>
                <a:lnTo>
                  <a:pt x="120" y="297"/>
                </a:lnTo>
                <a:lnTo>
                  <a:pt x="190" y="0"/>
                </a:lnTo>
                <a:lnTo>
                  <a:pt x="266" y="17"/>
                </a:lnTo>
                <a:lnTo>
                  <a:pt x="240" y="133"/>
                </a:lnTo>
                <a:lnTo>
                  <a:pt x="257" y="173"/>
                </a:lnTo>
                <a:lnTo>
                  <a:pt x="258" y="200"/>
                </a:lnTo>
                <a:lnTo>
                  <a:pt x="249" y="204"/>
                </a:lnTo>
                <a:lnTo>
                  <a:pt x="278" y="232"/>
                </a:lnTo>
                <a:lnTo>
                  <a:pt x="309" y="305"/>
                </a:lnTo>
                <a:lnTo>
                  <a:pt x="319" y="302"/>
                </a:lnTo>
                <a:lnTo>
                  <a:pt x="320" y="313"/>
                </a:lnTo>
                <a:lnTo>
                  <a:pt x="334" y="317"/>
                </a:lnTo>
                <a:lnTo>
                  <a:pt x="345" y="319"/>
                </a:lnTo>
                <a:lnTo>
                  <a:pt x="319" y="372"/>
                </a:lnTo>
                <a:lnTo>
                  <a:pt x="322" y="408"/>
                </a:lnTo>
                <a:lnTo>
                  <a:pt x="302" y="442"/>
                </a:lnTo>
                <a:lnTo>
                  <a:pt x="316" y="458"/>
                </a:lnTo>
                <a:lnTo>
                  <a:pt x="354" y="436"/>
                </a:lnTo>
                <a:lnTo>
                  <a:pt x="383" y="553"/>
                </a:lnTo>
                <a:lnTo>
                  <a:pt x="400" y="558"/>
                </a:lnTo>
                <a:lnTo>
                  <a:pt x="404" y="594"/>
                </a:lnTo>
                <a:lnTo>
                  <a:pt x="418" y="609"/>
                </a:lnTo>
                <a:lnTo>
                  <a:pt x="430" y="595"/>
                </a:lnTo>
                <a:lnTo>
                  <a:pt x="455" y="607"/>
                </a:lnTo>
                <a:lnTo>
                  <a:pt x="471" y="594"/>
                </a:lnTo>
                <a:lnTo>
                  <a:pt x="524" y="606"/>
                </a:lnTo>
                <a:lnTo>
                  <a:pt x="536" y="608"/>
                </a:lnTo>
                <a:lnTo>
                  <a:pt x="548" y="585"/>
                </a:lnTo>
                <a:lnTo>
                  <a:pt x="570" y="622"/>
                </a:lnTo>
                <a:lnTo>
                  <a:pt x="520" y="918"/>
                </a:lnTo>
                <a:lnTo>
                  <a:pt x="259" y="871"/>
                </a:lnTo>
                <a:lnTo>
                  <a:pt x="0" y="81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5" name="Freeform 51"/>
          <p:cNvSpPr>
            <a:spLocks/>
          </p:cNvSpPr>
          <p:nvPr/>
        </p:nvSpPr>
        <p:spPr bwMode="auto">
          <a:xfrm>
            <a:off x="3906838" y="3762375"/>
            <a:ext cx="1001712" cy="608013"/>
          </a:xfrm>
          <a:custGeom>
            <a:avLst/>
            <a:gdLst>
              <a:gd name="T0" fmla="*/ 0 w 708"/>
              <a:gd name="T1" fmla="*/ 2147483647 h 383"/>
              <a:gd name="T2" fmla="*/ 2147483647 w 708"/>
              <a:gd name="T3" fmla="*/ 0 h 383"/>
              <a:gd name="T4" fmla="*/ 2147483647 w 708"/>
              <a:gd name="T5" fmla="*/ 2147483647 h 383"/>
              <a:gd name="T6" fmla="*/ 2147483647 w 708"/>
              <a:gd name="T7" fmla="*/ 2147483647 h 383"/>
              <a:gd name="T8" fmla="*/ 2147483647 w 708"/>
              <a:gd name="T9" fmla="*/ 2147483647 h 383"/>
              <a:gd name="T10" fmla="*/ 2147483647 w 708"/>
              <a:gd name="T11" fmla="*/ 2147483647 h 383"/>
              <a:gd name="T12" fmla="*/ 2147483647 w 708"/>
              <a:gd name="T13" fmla="*/ 2147483647 h 383"/>
              <a:gd name="T14" fmla="*/ 2147483647 w 708"/>
              <a:gd name="T15" fmla="*/ 2147483647 h 383"/>
              <a:gd name="T16" fmla="*/ 2147483647 w 708"/>
              <a:gd name="T17" fmla="*/ 2147483647 h 383"/>
              <a:gd name="T18" fmla="*/ 2147483647 w 708"/>
              <a:gd name="T19" fmla="*/ 2147483647 h 383"/>
              <a:gd name="T20" fmla="*/ 2147483647 w 708"/>
              <a:gd name="T21" fmla="*/ 2147483647 h 383"/>
              <a:gd name="T22" fmla="*/ 2147483647 w 708"/>
              <a:gd name="T23" fmla="*/ 2147483647 h 383"/>
              <a:gd name="T24" fmla="*/ 2147483647 w 708"/>
              <a:gd name="T25" fmla="*/ 2147483647 h 383"/>
              <a:gd name="T26" fmla="*/ 2147483647 w 708"/>
              <a:gd name="T27" fmla="*/ 2147483647 h 383"/>
              <a:gd name="T28" fmla="*/ 0 w 708"/>
              <a:gd name="T29" fmla="*/ 2147483647 h 3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08"/>
              <a:gd name="T46" fmla="*/ 0 h 383"/>
              <a:gd name="T47" fmla="*/ 708 w 708"/>
              <a:gd name="T48" fmla="*/ 383 h 3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08" h="383">
                <a:moveTo>
                  <a:pt x="0" y="362"/>
                </a:moveTo>
                <a:lnTo>
                  <a:pt x="24" y="0"/>
                </a:lnTo>
                <a:lnTo>
                  <a:pt x="288" y="14"/>
                </a:lnTo>
                <a:lnTo>
                  <a:pt x="637" y="19"/>
                </a:lnTo>
                <a:lnTo>
                  <a:pt x="656" y="35"/>
                </a:lnTo>
                <a:lnTo>
                  <a:pt x="669" y="32"/>
                </a:lnTo>
                <a:lnTo>
                  <a:pt x="679" y="41"/>
                </a:lnTo>
                <a:lnTo>
                  <a:pt x="680" y="51"/>
                </a:lnTo>
                <a:lnTo>
                  <a:pt x="670" y="51"/>
                </a:lnTo>
                <a:lnTo>
                  <a:pt x="658" y="76"/>
                </a:lnTo>
                <a:lnTo>
                  <a:pt x="686" y="116"/>
                </a:lnTo>
                <a:lnTo>
                  <a:pt x="707" y="123"/>
                </a:lnTo>
                <a:lnTo>
                  <a:pt x="704" y="380"/>
                </a:lnTo>
                <a:lnTo>
                  <a:pt x="403" y="382"/>
                </a:lnTo>
                <a:lnTo>
                  <a:pt x="0" y="362"/>
                </a:lnTo>
              </a:path>
            </a:pathLst>
          </a:custGeom>
          <a:solidFill>
            <a:srgbClr val="FF8C19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6" name="Freeform 52"/>
          <p:cNvSpPr>
            <a:spLocks/>
          </p:cNvSpPr>
          <p:nvPr/>
        </p:nvSpPr>
        <p:spPr bwMode="auto">
          <a:xfrm>
            <a:off x="3692525" y="3167063"/>
            <a:ext cx="1109663" cy="627062"/>
          </a:xfrm>
          <a:custGeom>
            <a:avLst/>
            <a:gdLst>
              <a:gd name="T0" fmla="*/ 0 w 787"/>
              <a:gd name="T1" fmla="*/ 2147483647 h 395"/>
              <a:gd name="T2" fmla="*/ 2147483647 w 787"/>
              <a:gd name="T3" fmla="*/ 0 h 395"/>
              <a:gd name="T4" fmla="*/ 2147483647 w 787"/>
              <a:gd name="T5" fmla="*/ 2147483647 h 395"/>
              <a:gd name="T6" fmla="*/ 2147483647 w 787"/>
              <a:gd name="T7" fmla="*/ 2147483647 h 395"/>
              <a:gd name="T8" fmla="*/ 2147483647 w 787"/>
              <a:gd name="T9" fmla="*/ 2147483647 h 395"/>
              <a:gd name="T10" fmla="*/ 2147483647 w 787"/>
              <a:gd name="T11" fmla="*/ 2147483647 h 395"/>
              <a:gd name="T12" fmla="*/ 2147483647 w 787"/>
              <a:gd name="T13" fmla="*/ 2147483647 h 395"/>
              <a:gd name="T14" fmla="*/ 2147483647 w 787"/>
              <a:gd name="T15" fmla="*/ 2147483647 h 395"/>
              <a:gd name="T16" fmla="*/ 2147483647 w 787"/>
              <a:gd name="T17" fmla="*/ 2147483647 h 395"/>
              <a:gd name="T18" fmla="*/ 2147483647 w 787"/>
              <a:gd name="T19" fmla="*/ 2147483647 h 395"/>
              <a:gd name="T20" fmla="*/ 2147483647 w 787"/>
              <a:gd name="T21" fmla="*/ 2147483647 h 395"/>
              <a:gd name="T22" fmla="*/ 2147483647 w 787"/>
              <a:gd name="T23" fmla="*/ 2147483647 h 395"/>
              <a:gd name="T24" fmla="*/ 2147483647 w 787"/>
              <a:gd name="T25" fmla="*/ 2147483647 h 395"/>
              <a:gd name="T26" fmla="*/ 2147483647 w 787"/>
              <a:gd name="T27" fmla="*/ 2147483647 h 395"/>
              <a:gd name="T28" fmla="*/ 2147483647 w 787"/>
              <a:gd name="T29" fmla="*/ 2147483647 h 395"/>
              <a:gd name="T30" fmla="*/ 2147483647 w 787"/>
              <a:gd name="T31" fmla="*/ 2147483647 h 395"/>
              <a:gd name="T32" fmla="*/ 2147483647 w 787"/>
              <a:gd name="T33" fmla="*/ 2147483647 h 395"/>
              <a:gd name="T34" fmla="*/ 2147483647 w 787"/>
              <a:gd name="T35" fmla="*/ 2147483647 h 395"/>
              <a:gd name="T36" fmla="*/ 2147483647 w 787"/>
              <a:gd name="T37" fmla="*/ 2147483647 h 395"/>
              <a:gd name="T38" fmla="*/ 0 w 787"/>
              <a:gd name="T39" fmla="*/ 2147483647 h 39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87"/>
              <a:gd name="T61" fmla="*/ 0 h 395"/>
              <a:gd name="T62" fmla="*/ 787 w 787"/>
              <a:gd name="T63" fmla="*/ 395 h 39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87" h="395">
                <a:moveTo>
                  <a:pt x="0" y="240"/>
                </a:moveTo>
                <a:lnTo>
                  <a:pt x="22" y="0"/>
                </a:lnTo>
                <a:lnTo>
                  <a:pt x="507" y="30"/>
                </a:lnTo>
                <a:lnTo>
                  <a:pt x="539" y="54"/>
                </a:lnTo>
                <a:lnTo>
                  <a:pt x="597" y="52"/>
                </a:lnTo>
                <a:lnTo>
                  <a:pt x="624" y="58"/>
                </a:lnTo>
                <a:lnTo>
                  <a:pt x="657" y="72"/>
                </a:lnTo>
                <a:lnTo>
                  <a:pt x="672" y="93"/>
                </a:lnTo>
                <a:lnTo>
                  <a:pt x="687" y="97"/>
                </a:lnTo>
                <a:lnTo>
                  <a:pt x="715" y="171"/>
                </a:lnTo>
                <a:lnTo>
                  <a:pt x="715" y="195"/>
                </a:lnTo>
                <a:lnTo>
                  <a:pt x="733" y="229"/>
                </a:lnTo>
                <a:lnTo>
                  <a:pt x="741" y="287"/>
                </a:lnTo>
                <a:lnTo>
                  <a:pt x="737" y="304"/>
                </a:lnTo>
                <a:lnTo>
                  <a:pt x="747" y="322"/>
                </a:lnTo>
                <a:lnTo>
                  <a:pt x="786" y="394"/>
                </a:lnTo>
                <a:lnTo>
                  <a:pt x="436" y="389"/>
                </a:lnTo>
                <a:lnTo>
                  <a:pt x="172" y="375"/>
                </a:lnTo>
                <a:lnTo>
                  <a:pt x="179" y="256"/>
                </a:lnTo>
                <a:lnTo>
                  <a:pt x="0" y="240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7" name="Freeform 53"/>
          <p:cNvSpPr>
            <a:spLocks/>
          </p:cNvSpPr>
          <p:nvPr/>
        </p:nvSpPr>
        <p:spPr bwMode="auto">
          <a:xfrm>
            <a:off x="1612900" y="2968625"/>
            <a:ext cx="857250" cy="1489075"/>
          </a:xfrm>
          <a:custGeom>
            <a:avLst/>
            <a:gdLst>
              <a:gd name="T0" fmla="*/ 0 w 606"/>
              <a:gd name="T1" fmla="*/ 2147483647 h 938"/>
              <a:gd name="T2" fmla="*/ 2147483647 w 606"/>
              <a:gd name="T3" fmla="*/ 2147483647 h 938"/>
              <a:gd name="T4" fmla="*/ 2147483647 w 606"/>
              <a:gd name="T5" fmla="*/ 2147483647 h 938"/>
              <a:gd name="T6" fmla="*/ 2147483647 w 606"/>
              <a:gd name="T7" fmla="*/ 2147483647 h 938"/>
              <a:gd name="T8" fmla="*/ 2147483647 w 606"/>
              <a:gd name="T9" fmla="*/ 2147483647 h 938"/>
              <a:gd name="T10" fmla="*/ 2147483647 w 606"/>
              <a:gd name="T11" fmla="*/ 2147483647 h 938"/>
              <a:gd name="T12" fmla="*/ 2147483647 w 606"/>
              <a:gd name="T13" fmla="*/ 2147483647 h 938"/>
              <a:gd name="T14" fmla="*/ 2147483647 w 606"/>
              <a:gd name="T15" fmla="*/ 2147483647 h 938"/>
              <a:gd name="T16" fmla="*/ 2147483647 w 606"/>
              <a:gd name="T17" fmla="*/ 2147483647 h 938"/>
              <a:gd name="T18" fmla="*/ 2147483647 w 606"/>
              <a:gd name="T19" fmla="*/ 0 h 938"/>
              <a:gd name="T20" fmla="*/ 0 w 606"/>
              <a:gd name="T21" fmla="*/ 2147483647 h 9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6"/>
              <a:gd name="T34" fmla="*/ 0 h 938"/>
              <a:gd name="T35" fmla="*/ 606 w 606"/>
              <a:gd name="T36" fmla="*/ 938 h 9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6" h="938">
                <a:moveTo>
                  <a:pt x="0" y="344"/>
                </a:moveTo>
                <a:lnTo>
                  <a:pt x="27" y="398"/>
                </a:lnTo>
                <a:lnTo>
                  <a:pt x="385" y="937"/>
                </a:lnTo>
                <a:lnTo>
                  <a:pt x="398" y="811"/>
                </a:lnTo>
                <a:lnTo>
                  <a:pt x="420" y="804"/>
                </a:lnTo>
                <a:lnTo>
                  <a:pt x="457" y="825"/>
                </a:lnTo>
                <a:lnTo>
                  <a:pt x="488" y="714"/>
                </a:lnTo>
                <a:lnTo>
                  <a:pt x="605" y="121"/>
                </a:lnTo>
                <a:lnTo>
                  <a:pt x="346" y="65"/>
                </a:lnTo>
                <a:lnTo>
                  <a:pt x="89" y="0"/>
                </a:lnTo>
                <a:lnTo>
                  <a:pt x="0" y="344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8" name="Freeform 54"/>
          <p:cNvSpPr>
            <a:spLocks/>
          </p:cNvSpPr>
          <p:nvPr/>
        </p:nvSpPr>
        <p:spPr bwMode="auto">
          <a:xfrm>
            <a:off x="2827338" y="4223575"/>
            <a:ext cx="944562" cy="1089025"/>
          </a:xfrm>
          <a:custGeom>
            <a:avLst/>
            <a:gdLst>
              <a:gd name="T0" fmla="*/ 0 w 671"/>
              <a:gd name="T1" fmla="*/ 2147483647 h 686"/>
              <a:gd name="T2" fmla="*/ 2147483647 w 671"/>
              <a:gd name="T3" fmla="*/ 2147483647 h 686"/>
              <a:gd name="T4" fmla="*/ 2147483647 w 671"/>
              <a:gd name="T5" fmla="*/ 2147483647 h 686"/>
              <a:gd name="T6" fmla="*/ 2147483647 w 671"/>
              <a:gd name="T7" fmla="*/ 2147483647 h 686"/>
              <a:gd name="T8" fmla="*/ 2147483647 w 671"/>
              <a:gd name="T9" fmla="*/ 2147483647 h 686"/>
              <a:gd name="T10" fmla="*/ 2147483647 w 671"/>
              <a:gd name="T11" fmla="*/ 2147483647 h 686"/>
              <a:gd name="T12" fmla="*/ 2147483647 w 671"/>
              <a:gd name="T13" fmla="*/ 2147483647 h 686"/>
              <a:gd name="T14" fmla="*/ 2147483647 w 671"/>
              <a:gd name="T15" fmla="*/ 2147483647 h 686"/>
              <a:gd name="T16" fmla="*/ 2147483647 w 671"/>
              <a:gd name="T17" fmla="*/ 2147483647 h 686"/>
              <a:gd name="T18" fmla="*/ 2147483647 w 671"/>
              <a:gd name="T19" fmla="*/ 2147483647 h 686"/>
              <a:gd name="T20" fmla="*/ 2147483647 w 671"/>
              <a:gd name="T21" fmla="*/ 0 h 686"/>
              <a:gd name="T22" fmla="*/ 0 w 671"/>
              <a:gd name="T23" fmla="*/ 2147483647 h 6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1"/>
              <a:gd name="T37" fmla="*/ 0 h 686"/>
              <a:gd name="T38" fmla="*/ 671 w 671"/>
              <a:gd name="T39" fmla="*/ 686 h 6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1" h="686">
                <a:moveTo>
                  <a:pt x="0" y="673"/>
                </a:moveTo>
                <a:lnTo>
                  <a:pt x="83" y="685"/>
                </a:lnTo>
                <a:lnTo>
                  <a:pt x="92" y="633"/>
                </a:lnTo>
                <a:lnTo>
                  <a:pt x="261" y="655"/>
                </a:lnTo>
                <a:lnTo>
                  <a:pt x="253" y="630"/>
                </a:lnTo>
                <a:lnTo>
                  <a:pt x="279" y="631"/>
                </a:lnTo>
                <a:lnTo>
                  <a:pt x="614" y="664"/>
                </a:lnTo>
                <a:lnTo>
                  <a:pt x="664" y="126"/>
                </a:lnTo>
                <a:lnTo>
                  <a:pt x="670" y="62"/>
                </a:lnTo>
                <a:lnTo>
                  <a:pt x="384" y="37"/>
                </a:lnTo>
                <a:lnTo>
                  <a:pt x="98" y="0"/>
                </a:lnTo>
                <a:lnTo>
                  <a:pt x="0" y="673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19" name="Freeform 55"/>
          <p:cNvSpPr>
            <a:spLocks/>
          </p:cNvSpPr>
          <p:nvPr/>
        </p:nvSpPr>
        <p:spPr bwMode="auto">
          <a:xfrm>
            <a:off x="3765550" y="2039938"/>
            <a:ext cx="885825" cy="630237"/>
          </a:xfrm>
          <a:custGeom>
            <a:avLst/>
            <a:gdLst>
              <a:gd name="T0" fmla="*/ 0 w 628"/>
              <a:gd name="T1" fmla="*/ 2147483647 h 397"/>
              <a:gd name="T2" fmla="*/ 2147483647 w 628"/>
              <a:gd name="T3" fmla="*/ 0 h 397"/>
              <a:gd name="T4" fmla="*/ 2147483647 w 628"/>
              <a:gd name="T5" fmla="*/ 2147483647 h 397"/>
              <a:gd name="T6" fmla="*/ 2147483647 w 628"/>
              <a:gd name="T7" fmla="*/ 2147483647 h 397"/>
              <a:gd name="T8" fmla="*/ 2147483647 w 628"/>
              <a:gd name="T9" fmla="*/ 2147483647 h 397"/>
              <a:gd name="T10" fmla="*/ 2147483647 w 628"/>
              <a:gd name="T11" fmla="*/ 2147483647 h 397"/>
              <a:gd name="T12" fmla="*/ 2147483647 w 628"/>
              <a:gd name="T13" fmla="*/ 2147483647 h 397"/>
              <a:gd name="T14" fmla="*/ 2147483647 w 628"/>
              <a:gd name="T15" fmla="*/ 2147483647 h 397"/>
              <a:gd name="T16" fmla="*/ 2147483647 w 628"/>
              <a:gd name="T17" fmla="*/ 2147483647 h 397"/>
              <a:gd name="T18" fmla="*/ 0 w 628"/>
              <a:gd name="T19" fmla="*/ 2147483647 h 3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8"/>
              <a:gd name="T31" fmla="*/ 0 h 397"/>
              <a:gd name="T32" fmla="*/ 628 w 628"/>
              <a:gd name="T33" fmla="*/ 397 h 3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8" h="397">
                <a:moveTo>
                  <a:pt x="0" y="363"/>
                </a:moveTo>
                <a:lnTo>
                  <a:pt x="33" y="0"/>
                </a:lnTo>
                <a:lnTo>
                  <a:pt x="342" y="22"/>
                </a:lnTo>
                <a:lnTo>
                  <a:pt x="578" y="29"/>
                </a:lnTo>
                <a:lnTo>
                  <a:pt x="582" y="129"/>
                </a:lnTo>
                <a:lnTo>
                  <a:pt x="606" y="209"/>
                </a:lnTo>
                <a:lnTo>
                  <a:pt x="609" y="312"/>
                </a:lnTo>
                <a:lnTo>
                  <a:pt x="627" y="396"/>
                </a:lnTo>
                <a:lnTo>
                  <a:pt x="297" y="385"/>
                </a:lnTo>
                <a:lnTo>
                  <a:pt x="0" y="363"/>
                </a:lnTo>
              </a:path>
            </a:pathLst>
          </a:custGeom>
          <a:solidFill>
            <a:srgbClr val="00FF00"/>
          </a:solidFill>
          <a:ln w="12700" cap="rnd" algn="ctr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 dirty="0"/>
          </a:p>
        </p:txBody>
      </p:sp>
      <p:sp>
        <p:nvSpPr>
          <p:cNvPr id="11320" name="Freeform 56"/>
          <p:cNvSpPr>
            <a:spLocks/>
          </p:cNvSpPr>
          <p:nvPr/>
        </p:nvSpPr>
        <p:spPr bwMode="auto">
          <a:xfrm>
            <a:off x="3769488" y="4318000"/>
            <a:ext cx="1162050" cy="684213"/>
          </a:xfrm>
          <a:custGeom>
            <a:avLst/>
            <a:gdLst>
              <a:gd name="T0" fmla="*/ 0 w 823"/>
              <a:gd name="T1" fmla="*/ 2147483647 h 431"/>
              <a:gd name="T2" fmla="*/ 2147483647 w 823"/>
              <a:gd name="T3" fmla="*/ 0 h 431"/>
              <a:gd name="T4" fmla="*/ 2147483647 w 823"/>
              <a:gd name="T5" fmla="*/ 2147483647 h 431"/>
              <a:gd name="T6" fmla="*/ 2147483647 w 823"/>
              <a:gd name="T7" fmla="*/ 2147483647 h 431"/>
              <a:gd name="T8" fmla="*/ 2147483647 w 823"/>
              <a:gd name="T9" fmla="*/ 2147483647 h 431"/>
              <a:gd name="T10" fmla="*/ 2147483647 w 823"/>
              <a:gd name="T11" fmla="*/ 2147483647 h 431"/>
              <a:gd name="T12" fmla="*/ 2147483647 w 823"/>
              <a:gd name="T13" fmla="*/ 2147483647 h 431"/>
              <a:gd name="T14" fmla="*/ 2147483647 w 823"/>
              <a:gd name="T15" fmla="*/ 2147483647 h 431"/>
              <a:gd name="T16" fmla="*/ 2147483647 w 823"/>
              <a:gd name="T17" fmla="*/ 2147483647 h 431"/>
              <a:gd name="T18" fmla="*/ 2147483647 w 823"/>
              <a:gd name="T19" fmla="*/ 2147483647 h 431"/>
              <a:gd name="T20" fmla="*/ 2147483647 w 823"/>
              <a:gd name="T21" fmla="*/ 2147483647 h 431"/>
              <a:gd name="T22" fmla="*/ 2147483647 w 823"/>
              <a:gd name="T23" fmla="*/ 2147483647 h 431"/>
              <a:gd name="T24" fmla="*/ 2147483647 w 823"/>
              <a:gd name="T25" fmla="*/ 2147483647 h 431"/>
              <a:gd name="T26" fmla="*/ 2147483647 w 823"/>
              <a:gd name="T27" fmla="*/ 2147483647 h 431"/>
              <a:gd name="T28" fmla="*/ 2147483647 w 823"/>
              <a:gd name="T29" fmla="*/ 2147483647 h 431"/>
              <a:gd name="T30" fmla="*/ 2147483647 w 823"/>
              <a:gd name="T31" fmla="*/ 2147483647 h 431"/>
              <a:gd name="T32" fmla="*/ 2147483647 w 823"/>
              <a:gd name="T33" fmla="*/ 2147483647 h 431"/>
              <a:gd name="T34" fmla="*/ 2147483647 w 823"/>
              <a:gd name="T35" fmla="*/ 2147483647 h 431"/>
              <a:gd name="T36" fmla="*/ 2147483647 w 823"/>
              <a:gd name="T37" fmla="*/ 2147483647 h 431"/>
              <a:gd name="T38" fmla="*/ 2147483647 w 823"/>
              <a:gd name="T39" fmla="*/ 2147483647 h 431"/>
              <a:gd name="T40" fmla="*/ 2147483647 w 823"/>
              <a:gd name="T41" fmla="*/ 2147483647 h 431"/>
              <a:gd name="T42" fmla="*/ 2147483647 w 823"/>
              <a:gd name="T43" fmla="*/ 2147483647 h 431"/>
              <a:gd name="T44" fmla="*/ 2147483647 w 823"/>
              <a:gd name="T45" fmla="*/ 2147483647 h 431"/>
              <a:gd name="T46" fmla="*/ 2147483647 w 823"/>
              <a:gd name="T47" fmla="*/ 2147483647 h 431"/>
              <a:gd name="T48" fmla="*/ 2147483647 w 823"/>
              <a:gd name="T49" fmla="*/ 2147483647 h 431"/>
              <a:gd name="T50" fmla="*/ 2147483647 w 823"/>
              <a:gd name="T51" fmla="*/ 2147483647 h 431"/>
              <a:gd name="T52" fmla="*/ 2147483647 w 823"/>
              <a:gd name="T53" fmla="*/ 2147483647 h 431"/>
              <a:gd name="T54" fmla="*/ 2147483647 w 823"/>
              <a:gd name="T55" fmla="*/ 2147483647 h 431"/>
              <a:gd name="T56" fmla="*/ 2147483647 w 823"/>
              <a:gd name="T57" fmla="*/ 2147483647 h 431"/>
              <a:gd name="T58" fmla="*/ 2147483647 w 823"/>
              <a:gd name="T59" fmla="*/ 2147483647 h 431"/>
              <a:gd name="T60" fmla="*/ 2147483647 w 823"/>
              <a:gd name="T61" fmla="*/ 2147483647 h 431"/>
              <a:gd name="T62" fmla="*/ 2147483647 w 823"/>
              <a:gd name="T63" fmla="*/ 2147483647 h 431"/>
              <a:gd name="T64" fmla="*/ 2147483647 w 823"/>
              <a:gd name="T65" fmla="*/ 2147483647 h 431"/>
              <a:gd name="T66" fmla="*/ 2147483647 w 823"/>
              <a:gd name="T67" fmla="*/ 2147483647 h 431"/>
              <a:gd name="T68" fmla="*/ 2147483647 w 823"/>
              <a:gd name="T69" fmla="*/ 2147483647 h 431"/>
              <a:gd name="T70" fmla="*/ 2147483647 w 823"/>
              <a:gd name="T71" fmla="*/ 2147483647 h 431"/>
              <a:gd name="T72" fmla="*/ 0 w 823"/>
              <a:gd name="T73" fmla="*/ 2147483647 h 43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23"/>
              <a:gd name="T112" fmla="*/ 0 h 431"/>
              <a:gd name="T113" fmla="*/ 823 w 823"/>
              <a:gd name="T114" fmla="*/ 431 h 43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23" h="431">
                <a:moveTo>
                  <a:pt x="0" y="64"/>
                </a:moveTo>
                <a:lnTo>
                  <a:pt x="5" y="0"/>
                </a:lnTo>
                <a:lnTo>
                  <a:pt x="96" y="7"/>
                </a:lnTo>
                <a:lnTo>
                  <a:pt x="499" y="27"/>
                </a:lnTo>
                <a:lnTo>
                  <a:pt x="800" y="25"/>
                </a:lnTo>
                <a:lnTo>
                  <a:pt x="803" y="88"/>
                </a:lnTo>
                <a:lnTo>
                  <a:pt x="822" y="221"/>
                </a:lnTo>
                <a:lnTo>
                  <a:pt x="818" y="430"/>
                </a:lnTo>
                <a:lnTo>
                  <a:pt x="793" y="422"/>
                </a:lnTo>
                <a:lnTo>
                  <a:pt x="752" y="394"/>
                </a:lnTo>
                <a:lnTo>
                  <a:pt x="736" y="402"/>
                </a:lnTo>
                <a:lnTo>
                  <a:pt x="683" y="406"/>
                </a:lnTo>
                <a:lnTo>
                  <a:pt x="630" y="424"/>
                </a:lnTo>
                <a:lnTo>
                  <a:pt x="610" y="404"/>
                </a:lnTo>
                <a:lnTo>
                  <a:pt x="583" y="409"/>
                </a:lnTo>
                <a:lnTo>
                  <a:pt x="578" y="394"/>
                </a:lnTo>
                <a:lnTo>
                  <a:pt x="558" y="408"/>
                </a:lnTo>
                <a:lnTo>
                  <a:pt x="556" y="424"/>
                </a:lnTo>
                <a:lnTo>
                  <a:pt x="549" y="402"/>
                </a:lnTo>
                <a:lnTo>
                  <a:pt x="531" y="414"/>
                </a:lnTo>
                <a:lnTo>
                  <a:pt x="501" y="390"/>
                </a:lnTo>
                <a:lnTo>
                  <a:pt x="484" y="408"/>
                </a:lnTo>
                <a:lnTo>
                  <a:pt x="474" y="399"/>
                </a:lnTo>
                <a:lnTo>
                  <a:pt x="459" y="369"/>
                </a:lnTo>
                <a:lnTo>
                  <a:pt x="433" y="367"/>
                </a:lnTo>
                <a:lnTo>
                  <a:pt x="429" y="375"/>
                </a:lnTo>
                <a:lnTo>
                  <a:pt x="412" y="365"/>
                </a:lnTo>
                <a:lnTo>
                  <a:pt x="398" y="369"/>
                </a:lnTo>
                <a:lnTo>
                  <a:pt x="378" y="361"/>
                </a:lnTo>
                <a:lnTo>
                  <a:pt x="353" y="357"/>
                </a:lnTo>
                <a:lnTo>
                  <a:pt x="354" y="342"/>
                </a:lnTo>
                <a:lnTo>
                  <a:pt x="340" y="328"/>
                </a:lnTo>
                <a:lnTo>
                  <a:pt x="333" y="337"/>
                </a:lnTo>
                <a:lnTo>
                  <a:pt x="305" y="336"/>
                </a:lnTo>
                <a:lnTo>
                  <a:pt x="278" y="313"/>
                </a:lnTo>
                <a:lnTo>
                  <a:pt x="287" y="81"/>
                </a:lnTo>
                <a:lnTo>
                  <a:pt x="0" y="64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1" name="Freeform 57"/>
          <p:cNvSpPr>
            <a:spLocks/>
          </p:cNvSpPr>
          <p:nvPr/>
        </p:nvSpPr>
        <p:spPr bwMode="auto">
          <a:xfrm>
            <a:off x="3722688" y="2616200"/>
            <a:ext cx="946150" cy="714375"/>
          </a:xfrm>
          <a:custGeom>
            <a:avLst/>
            <a:gdLst>
              <a:gd name="T0" fmla="*/ 0 w 670"/>
              <a:gd name="T1" fmla="*/ 2147483647 h 450"/>
              <a:gd name="T2" fmla="*/ 2147483647 w 670"/>
              <a:gd name="T3" fmla="*/ 2147483647 h 450"/>
              <a:gd name="T4" fmla="*/ 2147483647 w 670"/>
              <a:gd name="T5" fmla="*/ 0 h 450"/>
              <a:gd name="T6" fmla="*/ 2147483647 w 670"/>
              <a:gd name="T7" fmla="*/ 2147483647 h 450"/>
              <a:gd name="T8" fmla="*/ 2147483647 w 670"/>
              <a:gd name="T9" fmla="*/ 2147483647 h 450"/>
              <a:gd name="T10" fmla="*/ 2147483647 w 670"/>
              <a:gd name="T11" fmla="*/ 2147483647 h 450"/>
              <a:gd name="T12" fmla="*/ 2147483647 w 670"/>
              <a:gd name="T13" fmla="*/ 2147483647 h 450"/>
              <a:gd name="T14" fmla="*/ 2147483647 w 670"/>
              <a:gd name="T15" fmla="*/ 2147483647 h 450"/>
              <a:gd name="T16" fmla="*/ 2147483647 w 670"/>
              <a:gd name="T17" fmla="*/ 2147483647 h 450"/>
              <a:gd name="T18" fmla="*/ 2147483647 w 670"/>
              <a:gd name="T19" fmla="*/ 2147483647 h 450"/>
              <a:gd name="T20" fmla="*/ 2147483647 w 670"/>
              <a:gd name="T21" fmla="*/ 2147483647 h 450"/>
              <a:gd name="T22" fmla="*/ 2147483647 w 670"/>
              <a:gd name="T23" fmla="*/ 2147483647 h 450"/>
              <a:gd name="T24" fmla="*/ 2147483647 w 670"/>
              <a:gd name="T25" fmla="*/ 2147483647 h 450"/>
              <a:gd name="T26" fmla="*/ 2147483647 w 670"/>
              <a:gd name="T27" fmla="*/ 2147483647 h 450"/>
              <a:gd name="T28" fmla="*/ 2147483647 w 670"/>
              <a:gd name="T29" fmla="*/ 2147483647 h 450"/>
              <a:gd name="T30" fmla="*/ 2147483647 w 670"/>
              <a:gd name="T31" fmla="*/ 2147483647 h 450"/>
              <a:gd name="T32" fmla="*/ 2147483647 w 670"/>
              <a:gd name="T33" fmla="*/ 2147483647 h 450"/>
              <a:gd name="T34" fmla="*/ 2147483647 w 670"/>
              <a:gd name="T35" fmla="*/ 2147483647 h 450"/>
              <a:gd name="T36" fmla="*/ 2147483647 w 670"/>
              <a:gd name="T37" fmla="*/ 2147483647 h 450"/>
              <a:gd name="T38" fmla="*/ 0 w 670"/>
              <a:gd name="T39" fmla="*/ 2147483647 h 4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0"/>
              <a:gd name="T61" fmla="*/ 0 h 450"/>
              <a:gd name="T62" fmla="*/ 670 w 670"/>
              <a:gd name="T63" fmla="*/ 450 h 45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0" h="450">
                <a:moveTo>
                  <a:pt x="0" y="352"/>
                </a:moveTo>
                <a:lnTo>
                  <a:pt x="23" y="112"/>
                </a:lnTo>
                <a:lnTo>
                  <a:pt x="33" y="0"/>
                </a:lnTo>
                <a:lnTo>
                  <a:pt x="330" y="22"/>
                </a:lnTo>
                <a:lnTo>
                  <a:pt x="660" y="33"/>
                </a:lnTo>
                <a:lnTo>
                  <a:pt x="637" y="74"/>
                </a:lnTo>
                <a:lnTo>
                  <a:pt x="669" y="107"/>
                </a:lnTo>
                <a:lnTo>
                  <a:pt x="667" y="326"/>
                </a:lnTo>
                <a:lnTo>
                  <a:pt x="655" y="325"/>
                </a:lnTo>
                <a:lnTo>
                  <a:pt x="655" y="354"/>
                </a:lnTo>
                <a:lnTo>
                  <a:pt x="666" y="376"/>
                </a:lnTo>
                <a:lnTo>
                  <a:pt x="659" y="397"/>
                </a:lnTo>
                <a:lnTo>
                  <a:pt x="665" y="449"/>
                </a:lnTo>
                <a:lnTo>
                  <a:pt x="650" y="445"/>
                </a:lnTo>
                <a:lnTo>
                  <a:pt x="635" y="424"/>
                </a:lnTo>
                <a:lnTo>
                  <a:pt x="602" y="410"/>
                </a:lnTo>
                <a:lnTo>
                  <a:pt x="575" y="404"/>
                </a:lnTo>
                <a:lnTo>
                  <a:pt x="517" y="406"/>
                </a:lnTo>
                <a:lnTo>
                  <a:pt x="485" y="382"/>
                </a:lnTo>
                <a:lnTo>
                  <a:pt x="0" y="352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2" name="Freeform 58"/>
          <p:cNvSpPr>
            <a:spLocks/>
          </p:cNvSpPr>
          <p:nvPr/>
        </p:nvSpPr>
        <p:spPr bwMode="auto">
          <a:xfrm>
            <a:off x="1474788" y="1600200"/>
            <a:ext cx="900112" cy="738188"/>
          </a:xfrm>
          <a:custGeom>
            <a:avLst/>
            <a:gdLst>
              <a:gd name="T0" fmla="*/ 2147483647 w 637"/>
              <a:gd name="T1" fmla="*/ 2147483647 h 465"/>
              <a:gd name="T2" fmla="*/ 2147483647 w 637"/>
              <a:gd name="T3" fmla="*/ 2147483647 h 465"/>
              <a:gd name="T4" fmla="*/ 2147483647 w 637"/>
              <a:gd name="T5" fmla="*/ 2147483647 h 465"/>
              <a:gd name="T6" fmla="*/ 2147483647 w 637"/>
              <a:gd name="T7" fmla="*/ 2147483647 h 465"/>
              <a:gd name="T8" fmla="*/ 2147483647 w 637"/>
              <a:gd name="T9" fmla="*/ 2147483647 h 465"/>
              <a:gd name="T10" fmla="*/ 2147483647 w 637"/>
              <a:gd name="T11" fmla="*/ 2147483647 h 465"/>
              <a:gd name="T12" fmla="*/ 0 w 637"/>
              <a:gd name="T13" fmla="*/ 2147483647 h 465"/>
              <a:gd name="T14" fmla="*/ 2147483647 w 637"/>
              <a:gd name="T15" fmla="*/ 2147483647 h 465"/>
              <a:gd name="T16" fmla="*/ 2147483647 w 637"/>
              <a:gd name="T17" fmla="*/ 2147483647 h 465"/>
              <a:gd name="T18" fmla="*/ 2147483647 w 637"/>
              <a:gd name="T19" fmla="*/ 2147483647 h 465"/>
              <a:gd name="T20" fmla="*/ 2147483647 w 637"/>
              <a:gd name="T21" fmla="*/ 2147483647 h 465"/>
              <a:gd name="T22" fmla="*/ 2147483647 w 637"/>
              <a:gd name="T23" fmla="*/ 0 h 465"/>
              <a:gd name="T24" fmla="*/ 2147483647 w 637"/>
              <a:gd name="T25" fmla="*/ 2147483647 h 465"/>
              <a:gd name="T26" fmla="*/ 2147483647 w 637"/>
              <a:gd name="T27" fmla="*/ 2147483647 h 465"/>
              <a:gd name="T28" fmla="*/ 2147483647 w 637"/>
              <a:gd name="T29" fmla="*/ 2147483647 h 465"/>
              <a:gd name="T30" fmla="*/ 2147483647 w 637"/>
              <a:gd name="T31" fmla="*/ 2147483647 h 465"/>
              <a:gd name="T32" fmla="*/ 2147483647 w 637"/>
              <a:gd name="T33" fmla="*/ 2147483647 h 465"/>
              <a:gd name="T34" fmla="*/ 2147483647 w 637"/>
              <a:gd name="T35" fmla="*/ 2147483647 h 465"/>
              <a:gd name="T36" fmla="*/ 2147483647 w 637"/>
              <a:gd name="T37" fmla="*/ 2147483647 h 465"/>
              <a:gd name="T38" fmla="*/ 2147483647 w 637"/>
              <a:gd name="T39" fmla="*/ 2147483647 h 465"/>
              <a:gd name="T40" fmla="*/ 2147483647 w 637"/>
              <a:gd name="T41" fmla="*/ 2147483647 h 465"/>
              <a:gd name="T42" fmla="*/ 2147483647 w 637"/>
              <a:gd name="T43" fmla="*/ 2147483647 h 465"/>
              <a:gd name="T44" fmla="*/ 2147483647 w 637"/>
              <a:gd name="T45" fmla="*/ 2147483647 h 465"/>
              <a:gd name="T46" fmla="*/ 2147483647 w 637"/>
              <a:gd name="T47" fmla="*/ 2147483647 h 465"/>
              <a:gd name="T48" fmla="*/ 2147483647 w 637"/>
              <a:gd name="T49" fmla="*/ 2147483647 h 465"/>
              <a:gd name="T50" fmla="*/ 2147483647 w 637"/>
              <a:gd name="T51" fmla="*/ 2147483647 h 465"/>
              <a:gd name="T52" fmla="*/ 2147483647 w 637"/>
              <a:gd name="T53" fmla="*/ 2147483647 h 465"/>
              <a:gd name="T54" fmla="*/ 2147483647 w 637"/>
              <a:gd name="T55" fmla="*/ 2147483647 h 465"/>
              <a:gd name="T56" fmla="*/ 2147483647 w 637"/>
              <a:gd name="T57" fmla="*/ 2147483647 h 465"/>
              <a:gd name="T58" fmla="*/ 2147483647 w 637"/>
              <a:gd name="T59" fmla="*/ 2147483647 h 465"/>
              <a:gd name="T60" fmla="*/ 2147483647 w 637"/>
              <a:gd name="T61" fmla="*/ 2147483647 h 465"/>
              <a:gd name="T62" fmla="*/ 2147483647 w 637"/>
              <a:gd name="T63" fmla="*/ 2147483647 h 465"/>
              <a:gd name="T64" fmla="*/ 2147483647 w 637"/>
              <a:gd name="T65" fmla="*/ 2147483647 h 465"/>
              <a:gd name="T66" fmla="*/ 2147483647 w 637"/>
              <a:gd name="T67" fmla="*/ 2147483647 h 465"/>
              <a:gd name="T68" fmla="*/ 2147483647 w 637"/>
              <a:gd name="T69" fmla="*/ 2147483647 h 465"/>
              <a:gd name="T70" fmla="*/ 2147483647 w 637"/>
              <a:gd name="T71" fmla="*/ 2147483647 h 465"/>
              <a:gd name="T72" fmla="*/ 2147483647 w 637"/>
              <a:gd name="T73" fmla="*/ 2147483647 h 465"/>
              <a:gd name="T74" fmla="*/ 2147483647 w 637"/>
              <a:gd name="T75" fmla="*/ 2147483647 h 465"/>
              <a:gd name="T76" fmla="*/ 2147483647 w 637"/>
              <a:gd name="T77" fmla="*/ 2147483647 h 465"/>
              <a:gd name="T78" fmla="*/ 2147483647 w 637"/>
              <a:gd name="T79" fmla="*/ 2147483647 h 465"/>
              <a:gd name="T80" fmla="*/ 2147483647 w 637"/>
              <a:gd name="T81" fmla="*/ 2147483647 h 465"/>
              <a:gd name="T82" fmla="*/ 2147483647 w 637"/>
              <a:gd name="T83" fmla="*/ 2147483647 h 465"/>
              <a:gd name="T84" fmla="*/ 2147483647 w 637"/>
              <a:gd name="T85" fmla="*/ 2147483647 h 465"/>
              <a:gd name="T86" fmla="*/ 2147483647 w 637"/>
              <a:gd name="T87" fmla="*/ 2147483647 h 4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37"/>
              <a:gd name="T133" fmla="*/ 0 h 465"/>
              <a:gd name="T134" fmla="*/ 637 w 637"/>
              <a:gd name="T135" fmla="*/ 465 h 4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37" h="465">
                <a:moveTo>
                  <a:pt x="14" y="80"/>
                </a:moveTo>
                <a:lnTo>
                  <a:pt x="23" y="101"/>
                </a:lnTo>
                <a:lnTo>
                  <a:pt x="22" y="128"/>
                </a:lnTo>
                <a:lnTo>
                  <a:pt x="20" y="153"/>
                </a:lnTo>
                <a:lnTo>
                  <a:pt x="23" y="163"/>
                </a:lnTo>
                <a:lnTo>
                  <a:pt x="17" y="198"/>
                </a:lnTo>
                <a:lnTo>
                  <a:pt x="28" y="191"/>
                </a:lnTo>
                <a:lnTo>
                  <a:pt x="45" y="205"/>
                </a:lnTo>
                <a:lnTo>
                  <a:pt x="27" y="207"/>
                </a:lnTo>
                <a:lnTo>
                  <a:pt x="16" y="205"/>
                </a:lnTo>
                <a:lnTo>
                  <a:pt x="15" y="219"/>
                </a:lnTo>
                <a:lnTo>
                  <a:pt x="14" y="229"/>
                </a:lnTo>
                <a:lnTo>
                  <a:pt x="29" y="229"/>
                </a:lnTo>
                <a:lnTo>
                  <a:pt x="32" y="235"/>
                </a:lnTo>
                <a:lnTo>
                  <a:pt x="20" y="240"/>
                </a:lnTo>
                <a:lnTo>
                  <a:pt x="22" y="255"/>
                </a:lnTo>
                <a:lnTo>
                  <a:pt x="13" y="270"/>
                </a:lnTo>
                <a:lnTo>
                  <a:pt x="8" y="269"/>
                </a:lnTo>
                <a:lnTo>
                  <a:pt x="13" y="245"/>
                </a:lnTo>
                <a:lnTo>
                  <a:pt x="10" y="239"/>
                </a:lnTo>
                <a:lnTo>
                  <a:pt x="0" y="274"/>
                </a:lnTo>
                <a:lnTo>
                  <a:pt x="16" y="286"/>
                </a:lnTo>
                <a:lnTo>
                  <a:pt x="45" y="299"/>
                </a:lnTo>
                <a:lnTo>
                  <a:pt x="47" y="311"/>
                </a:lnTo>
                <a:lnTo>
                  <a:pt x="59" y="312"/>
                </a:lnTo>
                <a:lnTo>
                  <a:pt x="83" y="358"/>
                </a:lnTo>
                <a:lnTo>
                  <a:pt x="78" y="375"/>
                </a:lnTo>
                <a:lnTo>
                  <a:pt x="116" y="405"/>
                </a:lnTo>
                <a:lnTo>
                  <a:pt x="180" y="403"/>
                </a:lnTo>
                <a:lnTo>
                  <a:pt x="228" y="424"/>
                </a:lnTo>
                <a:lnTo>
                  <a:pt x="251" y="420"/>
                </a:lnTo>
                <a:lnTo>
                  <a:pt x="397" y="424"/>
                </a:lnTo>
                <a:lnTo>
                  <a:pt x="563" y="464"/>
                </a:lnTo>
                <a:lnTo>
                  <a:pt x="566" y="413"/>
                </a:lnTo>
                <a:lnTo>
                  <a:pt x="636" y="116"/>
                </a:lnTo>
                <a:lnTo>
                  <a:pt x="194" y="0"/>
                </a:lnTo>
                <a:lnTo>
                  <a:pt x="190" y="2"/>
                </a:lnTo>
                <a:lnTo>
                  <a:pt x="193" y="9"/>
                </a:lnTo>
                <a:lnTo>
                  <a:pt x="189" y="12"/>
                </a:lnTo>
                <a:lnTo>
                  <a:pt x="193" y="18"/>
                </a:lnTo>
                <a:lnTo>
                  <a:pt x="192" y="25"/>
                </a:lnTo>
                <a:lnTo>
                  <a:pt x="193" y="33"/>
                </a:lnTo>
                <a:lnTo>
                  <a:pt x="199" y="30"/>
                </a:lnTo>
                <a:lnTo>
                  <a:pt x="207" y="33"/>
                </a:lnTo>
                <a:lnTo>
                  <a:pt x="204" y="46"/>
                </a:lnTo>
                <a:lnTo>
                  <a:pt x="206" y="52"/>
                </a:lnTo>
                <a:lnTo>
                  <a:pt x="198" y="70"/>
                </a:lnTo>
                <a:lnTo>
                  <a:pt x="187" y="59"/>
                </a:lnTo>
                <a:lnTo>
                  <a:pt x="183" y="60"/>
                </a:lnTo>
                <a:lnTo>
                  <a:pt x="183" y="68"/>
                </a:lnTo>
                <a:lnTo>
                  <a:pt x="191" y="70"/>
                </a:lnTo>
                <a:lnTo>
                  <a:pt x="199" y="89"/>
                </a:lnTo>
                <a:lnTo>
                  <a:pt x="195" y="113"/>
                </a:lnTo>
                <a:lnTo>
                  <a:pt x="199" y="120"/>
                </a:lnTo>
                <a:lnTo>
                  <a:pt x="205" y="121"/>
                </a:lnTo>
                <a:lnTo>
                  <a:pt x="202" y="127"/>
                </a:lnTo>
                <a:lnTo>
                  <a:pt x="195" y="128"/>
                </a:lnTo>
                <a:lnTo>
                  <a:pt x="183" y="144"/>
                </a:lnTo>
                <a:lnTo>
                  <a:pt x="183" y="149"/>
                </a:lnTo>
                <a:lnTo>
                  <a:pt x="180" y="158"/>
                </a:lnTo>
                <a:lnTo>
                  <a:pt x="176" y="159"/>
                </a:lnTo>
                <a:lnTo>
                  <a:pt x="180" y="166"/>
                </a:lnTo>
                <a:lnTo>
                  <a:pt x="175" y="169"/>
                </a:lnTo>
                <a:lnTo>
                  <a:pt x="174" y="196"/>
                </a:lnTo>
                <a:lnTo>
                  <a:pt x="164" y="199"/>
                </a:lnTo>
                <a:lnTo>
                  <a:pt x="164" y="207"/>
                </a:lnTo>
                <a:lnTo>
                  <a:pt x="156" y="198"/>
                </a:lnTo>
                <a:lnTo>
                  <a:pt x="155" y="202"/>
                </a:lnTo>
                <a:lnTo>
                  <a:pt x="137" y="219"/>
                </a:lnTo>
                <a:lnTo>
                  <a:pt x="131" y="217"/>
                </a:lnTo>
                <a:lnTo>
                  <a:pt x="128" y="209"/>
                </a:lnTo>
                <a:lnTo>
                  <a:pt x="126" y="214"/>
                </a:lnTo>
                <a:lnTo>
                  <a:pt x="121" y="209"/>
                </a:lnTo>
                <a:lnTo>
                  <a:pt x="118" y="221"/>
                </a:lnTo>
                <a:lnTo>
                  <a:pt x="116" y="220"/>
                </a:lnTo>
                <a:lnTo>
                  <a:pt x="116" y="212"/>
                </a:lnTo>
                <a:lnTo>
                  <a:pt x="111" y="213"/>
                </a:lnTo>
                <a:lnTo>
                  <a:pt x="118" y="206"/>
                </a:lnTo>
                <a:lnTo>
                  <a:pt x="109" y="205"/>
                </a:lnTo>
                <a:lnTo>
                  <a:pt x="116" y="201"/>
                </a:lnTo>
                <a:lnTo>
                  <a:pt x="108" y="199"/>
                </a:lnTo>
                <a:lnTo>
                  <a:pt x="112" y="193"/>
                </a:lnTo>
                <a:lnTo>
                  <a:pt x="120" y="199"/>
                </a:lnTo>
                <a:lnTo>
                  <a:pt x="124" y="191"/>
                </a:lnTo>
                <a:lnTo>
                  <a:pt x="137" y="184"/>
                </a:lnTo>
                <a:lnTo>
                  <a:pt x="131" y="200"/>
                </a:lnTo>
                <a:lnTo>
                  <a:pt x="133" y="208"/>
                </a:lnTo>
                <a:lnTo>
                  <a:pt x="138" y="192"/>
                </a:lnTo>
                <a:lnTo>
                  <a:pt x="151" y="186"/>
                </a:lnTo>
                <a:lnTo>
                  <a:pt x="144" y="196"/>
                </a:lnTo>
                <a:lnTo>
                  <a:pt x="151" y="202"/>
                </a:lnTo>
                <a:lnTo>
                  <a:pt x="151" y="194"/>
                </a:lnTo>
                <a:lnTo>
                  <a:pt x="157" y="187"/>
                </a:lnTo>
                <a:lnTo>
                  <a:pt x="164" y="176"/>
                </a:lnTo>
                <a:lnTo>
                  <a:pt x="163" y="168"/>
                </a:lnTo>
                <a:lnTo>
                  <a:pt x="151" y="169"/>
                </a:lnTo>
                <a:lnTo>
                  <a:pt x="153" y="157"/>
                </a:lnTo>
                <a:lnTo>
                  <a:pt x="159" y="164"/>
                </a:lnTo>
                <a:lnTo>
                  <a:pt x="160" y="147"/>
                </a:lnTo>
                <a:lnTo>
                  <a:pt x="175" y="148"/>
                </a:lnTo>
                <a:lnTo>
                  <a:pt x="176" y="132"/>
                </a:lnTo>
                <a:lnTo>
                  <a:pt x="170" y="122"/>
                </a:lnTo>
                <a:lnTo>
                  <a:pt x="170" y="138"/>
                </a:lnTo>
                <a:lnTo>
                  <a:pt x="166" y="134"/>
                </a:lnTo>
                <a:lnTo>
                  <a:pt x="156" y="141"/>
                </a:lnTo>
                <a:lnTo>
                  <a:pt x="149" y="152"/>
                </a:lnTo>
                <a:lnTo>
                  <a:pt x="141" y="153"/>
                </a:lnTo>
                <a:lnTo>
                  <a:pt x="126" y="162"/>
                </a:lnTo>
                <a:lnTo>
                  <a:pt x="114" y="176"/>
                </a:lnTo>
                <a:lnTo>
                  <a:pt x="135" y="176"/>
                </a:lnTo>
                <a:lnTo>
                  <a:pt x="116" y="181"/>
                </a:lnTo>
                <a:lnTo>
                  <a:pt x="108" y="177"/>
                </a:lnTo>
                <a:lnTo>
                  <a:pt x="126" y="153"/>
                </a:lnTo>
                <a:lnTo>
                  <a:pt x="138" y="147"/>
                </a:lnTo>
                <a:lnTo>
                  <a:pt x="151" y="130"/>
                </a:lnTo>
                <a:lnTo>
                  <a:pt x="154" y="139"/>
                </a:lnTo>
                <a:lnTo>
                  <a:pt x="162" y="132"/>
                </a:lnTo>
                <a:lnTo>
                  <a:pt x="170" y="114"/>
                </a:lnTo>
                <a:lnTo>
                  <a:pt x="168" y="103"/>
                </a:lnTo>
                <a:lnTo>
                  <a:pt x="165" y="111"/>
                </a:lnTo>
                <a:lnTo>
                  <a:pt x="160" y="110"/>
                </a:lnTo>
                <a:lnTo>
                  <a:pt x="164" y="97"/>
                </a:lnTo>
                <a:lnTo>
                  <a:pt x="158" y="97"/>
                </a:lnTo>
                <a:lnTo>
                  <a:pt x="157" y="109"/>
                </a:lnTo>
                <a:lnTo>
                  <a:pt x="152" y="113"/>
                </a:lnTo>
                <a:lnTo>
                  <a:pt x="151" y="100"/>
                </a:lnTo>
                <a:lnTo>
                  <a:pt x="147" y="97"/>
                </a:lnTo>
                <a:lnTo>
                  <a:pt x="143" y="103"/>
                </a:lnTo>
                <a:lnTo>
                  <a:pt x="136" y="88"/>
                </a:lnTo>
                <a:lnTo>
                  <a:pt x="121" y="86"/>
                </a:lnTo>
                <a:lnTo>
                  <a:pt x="65" y="59"/>
                </a:lnTo>
                <a:lnTo>
                  <a:pt x="27" y="23"/>
                </a:lnTo>
                <a:lnTo>
                  <a:pt x="15" y="48"/>
                </a:lnTo>
                <a:lnTo>
                  <a:pt x="14" y="80"/>
                </a:lnTo>
              </a:path>
            </a:pathLst>
          </a:custGeom>
          <a:solidFill>
            <a:srgbClr val="00FF00"/>
          </a:solidFill>
          <a:ln w="12700" cap="rnd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3" name="Freeform 59"/>
          <p:cNvSpPr>
            <a:spLocks/>
          </p:cNvSpPr>
          <p:nvPr/>
        </p:nvSpPr>
        <p:spPr bwMode="auto">
          <a:xfrm>
            <a:off x="1684338" y="1643063"/>
            <a:ext cx="42862" cy="55562"/>
          </a:xfrm>
          <a:custGeom>
            <a:avLst/>
            <a:gdLst>
              <a:gd name="T0" fmla="*/ 0 w 31"/>
              <a:gd name="T1" fmla="*/ 2147483647 h 35"/>
              <a:gd name="T2" fmla="*/ 2147483647 w 31"/>
              <a:gd name="T3" fmla="*/ 0 h 35"/>
              <a:gd name="T4" fmla="*/ 2147483647 w 31"/>
              <a:gd name="T5" fmla="*/ 2147483647 h 35"/>
              <a:gd name="T6" fmla="*/ 2147483647 w 31"/>
              <a:gd name="T7" fmla="*/ 2147483647 h 35"/>
              <a:gd name="T8" fmla="*/ 0 w 3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5"/>
              <a:gd name="T17" fmla="*/ 31 w 3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5">
                <a:moveTo>
                  <a:pt x="0" y="15"/>
                </a:moveTo>
                <a:lnTo>
                  <a:pt x="24" y="0"/>
                </a:lnTo>
                <a:lnTo>
                  <a:pt x="30" y="15"/>
                </a:lnTo>
                <a:lnTo>
                  <a:pt x="25" y="34"/>
                </a:lnTo>
                <a:lnTo>
                  <a:pt x="0" y="15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4" name="Freeform 60"/>
          <p:cNvSpPr>
            <a:spLocks/>
          </p:cNvSpPr>
          <p:nvPr/>
        </p:nvSpPr>
        <p:spPr bwMode="auto">
          <a:xfrm>
            <a:off x="1714500" y="1714500"/>
            <a:ext cx="26988" cy="79375"/>
          </a:xfrm>
          <a:custGeom>
            <a:avLst/>
            <a:gdLst>
              <a:gd name="T0" fmla="*/ 0 w 21"/>
              <a:gd name="T1" fmla="*/ 2147483647 h 50"/>
              <a:gd name="T2" fmla="*/ 2147483647 w 21"/>
              <a:gd name="T3" fmla="*/ 0 h 50"/>
              <a:gd name="T4" fmla="*/ 2147483647 w 21"/>
              <a:gd name="T5" fmla="*/ 2147483647 h 50"/>
              <a:gd name="T6" fmla="*/ 2147483647 w 21"/>
              <a:gd name="T7" fmla="*/ 2147483647 h 50"/>
              <a:gd name="T8" fmla="*/ 0 w 21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50"/>
              <a:gd name="T17" fmla="*/ 21 w 21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50">
                <a:moveTo>
                  <a:pt x="0" y="14"/>
                </a:moveTo>
                <a:lnTo>
                  <a:pt x="12" y="0"/>
                </a:lnTo>
                <a:lnTo>
                  <a:pt x="20" y="8"/>
                </a:lnTo>
                <a:lnTo>
                  <a:pt x="15" y="49"/>
                </a:lnTo>
                <a:lnTo>
                  <a:pt x="0" y="14"/>
                </a:lnTo>
              </a:path>
            </a:pathLst>
          </a:custGeom>
          <a:solidFill>
            <a:srgbClr val="00FF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5" name="Freeform 61"/>
          <p:cNvSpPr>
            <a:spLocks/>
          </p:cNvSpPr>
          <p:nvPr/>
        </p:nvSpPr>
        <p:spPr bwMode="auto">
          <a:xfrm>
            <a:off x="2809875" y="2676871"/>
            <a:ext cx="946150" cy="879475"/>
          </a:xfrm>
          <a:custGeom>
            <a:avLst/>
            <a:gdLst>
              <a:gd name="T0" fmla="*/ 0 w 670"/>
              <a:gd name="T1" fmla="*/ 2147483647 h 554"/>
              <a:gd name="T2" fmla="*/ 2147483647 w 670"/>
              <a:gd name="T3" fmla="*/ 2147483647 h 554"/>
              <a:gd name="T4" fmla="*/ 2147483647 w 670"/>
              <a:gd name="T5" fmla="*/ 2147483647 h 554"/>
              <a:gd name="T6" fmla="*/ 2147483647 w 670"/>
              <a:gd name="T7" fmla="*/ 0 h 554"/>
              <a:gd name="T8" fmla="*/ 2147483647 w 670"/>
              <a:gd name="T9" fmla="*/ 2147483647 h 554"/>
              <a:gd name="T10" fmla="*/ 2147483647 w 670"/>
              <a:gd name="T11" fmla="*/ 2147483647 h 554"/>
              <a:gd name="T12" fmla="*/ 2147483647 w 670"/>
              <a:gd name="T13" fmla="*/ 2147483647 h 554"/>
              <a:gd name="T14" fmla="*/ 2147483647 w 670"/>
              <a:gd name="T15" fmla="*/ 2147483647 h 554"/>
              <a:gd name="T16" fmla="*/ 2147483647 w 670"/>
              <a:gd name="T17" fmla="*/ 2147483647 h 554"/>
              <a:gd name="T18" fmla="*/ 0 w 670"/>
              <a:gd name="T19" fmla="*/ 2147483647 h 5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0"/>
              <a:gd name="T31" fmla="*/ 0 h 554"/>
              <a:gd name="T32" fmla="*/ 670 w 670"/>
              <a:gd name="T33" fmla="*/ 554 h 5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0" h="554">
                <a:moveTo>
                  <a:pt x="0" y="475"/>
                </a:moveTo>
                <a:lnTo>
                  <a:pt x="19" y="355"/>
                </a:lnTo>
                <a:lnTo>
                  <a:pt x="68" y="59"/>
                </a:lnTo>
                <a:lnTo>
                  <a:pt x="79" y="0"/>
                </a:lnTo>
                <a:lnTo>
                  <a:pt x="342" y="39"/>
                </a:lnTo>
                <a:lnTo>
                  <a:pt x="669" y="73"/>
                </a:lnTo>
                <a:lnTo>
                  <a:pt x="646" y="313"/>
                </a:lnTo>
                <a:lnTo>
                  <a:pt x="624" y="553"/>
                </a:lnTo>
                <a:lnTo>
                  <a:pt x="178" y="502"/>
                </a:lnTo>
                <a:lnTo>
                  <a:pt x="0" y="475"/>
                </a:lnTo>
              </a:path>
            </a:pathLst>
          </a:custGeom>
          <a:solidFill>
            <a:srgbClr val="FF8C19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326" name="Rectangle 62"/>
          <p:cNvSpPr>
            <a:spLocks noChangeArrowheads="1"/>
          </p:cNvSpPr>
          <p:nvPr/>
        </p:nvSpPr>
        <p:spPr bwMode="auto">
          <a:xfrm>
            <a:off x="4554538" y="958850"/>
            <a:ext cx="187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99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7" name="Rectangle 66"/>
          <p:cNvSpPr>
            <a:spLocks noChangeArrowheads="1"/>
          </p:cNvSpPr>
          <p:nvPr/>
        </p:nvSpPr>
        <p:spPr bwMode="auto">
          <a:xfrm>
            <a:off x="2370790" y="4457700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8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8" name="Rectangle 67"/>
          <p:cNvSpPr>
            <a:spLocks noChangeArrowheads="1"/>
          </p:cNvSpPr>
          <p:nvPr/>
        </p:nvSpPr>
        <p:spPr bwMode="auto">
          <a:xfrm>
            <a:off x="3034330" y="2874963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32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29" name="Rectangle 69"/>
          <p:cNvSpPr>
            <a:spLocks noChangeArrowheads="1"/>
          </p:cNvSpPr>
          <p:nvPr/>
        </p:nvSpPr>
        <p:spPr bwMode="auto">
          <a:xfrm>
            <a:off x="1265061" y="3667125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16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0" name="Rectangle 71"/>
          <p:cNvSpPr>
            <a:spLocks noChangeArrowheads="1"/>
          </p:cNvSpPr>
          <p:nvPr/>
        </p:nvSpPr>
        <p:spPr bwMode="auto">
          <a:xfrm>
            <a:off x="3249472" y="3676650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2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1" name="Rectangle 73"/>
          <p:cNvSpPr>
            <a:spLocks noChangeArrowheads="1"/>
          </p:cNvSpPr>
          <p:nvPr/>
        </p:nvSpPr>
        <p:spPr bwMode="auto">
          <a:xfrm>
            <a:off x="6583357" y="4606605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10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2" name="Rectangle 77"/>
          <p:cNvSpPr>
            <a:spLocks noChangeArrowheads="1"/>
          </p:cNvSpPr>
          <p:nvPr/>
        </p:nvSpPr>
        <p:spPr bwMode="auto">
          <a:xfrm>
            <a:off x="3065286" y="4554538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44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3" name="Rectangle 78"/>
          <p:cNvSpPr>
            <a:spLocks noChangeArrowheads="1"/>
          </p:cNvSpPr>
          <p:nvPr/>
        </p:nvSpPr>
        <p:spPr bwMode="auto">
          <a:xfrm>
            <a:off x="1593709" y="2332038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9</a:t>
            </a:r>
          </a:p>
        </p:txBody>
      </p:sp>
      <p:sp>
        <p:nvSpPr>
          <p:cNvPr id="11334" name="Rectangle 80"/>
          <p:cNvSpPr>
            <a:spLocks noChangeArrowheads="1"/>
          </p:cNvSpPr>
          <p:nvPr/>
        </p:nvSpPr>
        <p:spPr bwMode="auto">
          <a:xfrm>
            <a:off x="1838977" y="3352455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3</a:t>
            </a:r>
          </a:p>
        </p:txBody>
      </p:sp>
      <p:sp>
        <p:nvSpPr>
          <p:cNvPr id="11335" name="Rectangle 72"/>
          <p:cNvSpPr>
            <a:spLocks noChangeArrowheads="1"/>
          </p:cNvSpPr>
          <p:nvPr/>
        </p:nvSpPr>
        <p:spPr bwMode="auto">
          <a:xfrm>
            <a:off x="2236374" y="2636838"/>
            <a:ext cx="512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11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37" name="Rectangle 65"/>
          <p:cNvSpPr>
            <a:spLocks noChangeArrowheads="1"/>
          </p:cNvSpPr>
          <p:nvPr/>
        </p:nvSpPr>
        <p:spPr bwMode="auto">
          <a:xfrm>
            <a:off x="2511284" y="3554413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6</a:t>
            </a:r>
          </a:p>
        </p:txBody>
      </p:sp>
      <p:grpSp>
        <p:nvGrpSpPr>
          <p:cNvPr id="11341" name="Group 98"/>
          <p:cNvGrpSpPr>
            <a:grpSpLocks/>
          </p:cNvGrpSpPr>
          <p:nvPr/>
        </p:nvGrpSpPr>
        <p:grpSpPr bwMode="auto">
          <a:xfrm>
            <a:off x="149225" y="4541838"/>
            <a:ext cx="1319213" cy="460375"/>
            <a:chOff x="115" y="2806"/>
            <a:chExt cx="831" cy="291"/>
          </a:xfrm>
        </p:grpSpPr>
        <p:sp>
          <p:nvSpPr>
            <p:cNvPr id="11353" name="Rectangle 81"/>
            <p:cNvSpPr>
              <a:spLocks noChangeArrowheads="1"/>
            </p:cNvSpPr>
            <p:nvPr/>
          </p:nvSpPr>
          <p:spPr bwMode="auto">
            <a:xfrm>
              <a:off x="135" y="2807"/>
              <a:ext cx="811" cy="240"/>
            </a:xfrm>
            <a:prstGeom prst="rect">
              <a:avLst/>
            </a:prstGeom>
            <a:solidFill>
              <a:srgbClr val="FF8C1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1" dirty="0">
                <a:solidFill>
                  <a:srgbClr val="FFFF00"/>
                </a:solidFill>
                <a:latin typeface="Arial MT"/>
                <a:cs typeface="Arial" pitchFamily="34" charset="0"/>
              </a:endParaRPr>
            </a:p>
          </p:txBody>
        </p:sp>
        <p:sp>
          <p:nvSpPr>
            <p:cNvPr id="11354" name="Rectangle 82"/>
            <p:cNvSpPr>
              <a:spLocks noChangeArrowheads="1"/>
            </p:cNvSpPr>
            <p:nvPr/>
          </p:nvSpPr>
          <p:spPr bwMode="auto">
            <a:xfrm>
              <a:off x="115" y="2806"/>
              <a:ext cx="83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rial MT"/>
                  <a:cs typeface="Arial" pitchFamily="34" charset="0"/>
                </a:rPr>
                <a:t>Hawaii  </a:t>
              </a:r>
            </a:p>
          </p:txBody>
        </p:sp>
      </p:grpSp>
      <p:sp>
        <p:nvSpPr>
          <p:cNvPr id="11342" name="Rectangle 70"/>
          <p:cNvSpPr>
            <a:spLocks noChangeArrowheads="1"/>
          </p:cNvSpPr>
          <p:nvPr/>
        </p:nvSpPr>
        <p:spPr bwMode="auto">
          <a:xfrm>
            <a:off x="195086" y="3811588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19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3" name="Line 102"/>
          <p:cNvSpPr>
            <a:spLocks noChangeShapeType="1"/>
          </p:cNvSpPr>
          <p:nvPr/>
        </p:nvSpPr>
        <p:spPr bwMode="auto">
          <a:xfrm flipH="1" flipV="1">
            <a:off x="642938" y="4257675"/>
            <a:ext cx="165100" cy="334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344" name="Rectangle 78"/>
          <p:cNvSpPr>
            <a:spLocks noChangeArrowheads="1"/>
          </p:cNvSpPr>
          <p:nvPr/>
        </p:nvSpPr>
        <p:spPr bwMode="auto">
          <a:xfrm>
            <a:off x="1819927" y="1744663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7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5" name="Text Box 113"/>
          <p:cNvSpPr txBox="1">
            <a:spLocks noChangeArrowheads="1"/>
          </p:cNvSpPr>
          <p:nvPr/>
        </p:nvSpPr>
        <p:spPr bwMode="auto">
          <a:xfrm>
            <a:off x="8175625" y="4257675"/>
            <a:ext cx="18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1346" name="Oval 83"/>
          <p:cNvSpPr>
            <a:spLocks noChangeArrowheads="1"/>
          </p:cNvSpPr>
          <p:nvPr/>
        </p:nvSpPr>
        <p:spPr bwMode="auto">
          <a:xfrm>
            <a:off x="2111375" y="4284663"/>
            <a:ext cx="866775" cy="819150"/>
          </a:xfrm>
          <a:prstGeom prst="ellips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1347" name="Rectangle 70"/>
          <p:cNvSpPr>
            <a:spLocks noChangeArrowheads="1"/>
          </p:cNvSpPr>
          <p:nvPr/>
        </p:nvSpPr>
        <p:spPr bwMode="auto">
          <a:xfrm>
            <a:off x="2913680" y="2092325"/>
            <a:ext cx="52899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15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11348" name="Rectangle 83"/>
          <p:cNvSpPr>
            <a:spLocks noChangeArrowheads="1"/>
          </p:cNvSpPr>
          <p:nvPr/>
        </p:nvSpPr>
        <p:spPr bwMode="auto">
          <a:xfrm>
            <a:off x="0" y="547688"/>
            <a:ext cx="9144000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000099"/>
                </a:solidFill>
                <a:latin typeface="Arial MT"/>
              </a:rPr>
              <a:t>Population</a:t>
            </a:r>
            <a:r>
              <a:rPr lang="en-US" altLang="en-US" sz="3600" b="1" dirty="0">
                <a:solidFill>
                  <a:srgbClr val="000099"/>
                </a:solidFill>
                <a:latin typeface="Arial MT"/>
              </a:rPr>
              <a:t> Growth </a:t>
            </a:r>
            <a:r>
              <a:rPr lang="en-US" altLang="en-US" sz="3600" b="1" dirty="0" smtClean="0">
                <a:solidFill>
                  <a:srgbClr val="000099"/>
                </a:solidFill>
                <a:latin typeface="Arial MT"/>
              </a:rPr>
              <a:t>2015</a:t>
            </a:r>
            <a:endParaRPr lang="en-US" altLang="en-US" sz="3600" b="1" dirty="0">
              <a:solidFill>
                <a:srgbClr val="000099"/>
              </a:solidFill>
              <a:latin typeface="Arial M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99"/>
                </a:solidFill>
                <a:latin typeface="Arial MT"/>
              </a:rPr>
              <a:t>Source: U.S. Census Bureau</a:t>
            </a:r>
          </a:p>
        </p:txBody>
      </p:sp>
      <p:sp>
        <p:nvSpPr>
          <p:cNvPr id="11349" name="Rectangle 71"/>
          <p:cNvSpPr>
            <a:spLocks noChangeArrowheads="1"/>
          </p:cNvSpPr>
          <p:nvPr/>
        </p:nvSpPr>
        <p:spPr bwMode="auto">
          <a:xfrm>
            <a:off x="6697191" y="5673725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MT"/>
                <a:cs typeface="Arial" pitchFamily="34" charset="0"/>
              </a:rPr>
              <a:t>4</a:t>
            </a:r>
          </a:p>
        </p:txBody>
      </p:sp>
      <p:sp>
        <p:nvSpPr>
          <p:cNvPr id="11352" name="TextBox 1"/>
          <p:cNvSpPr txBox="1">
            <a:spLocks noChangeArrowheads="1"/>
          </p:cNvSpPr>
          <p:nvPr/>
        </p:nvSpPr>
        <p:spPr bwMode="auto">
          <a:xfrm>
            <a:off x="196696" y="958850"/>
            <a:ext cx="1241425" cy="830262"/>
          </a:xfrm>
          <a:prstGeom prst="rect">
            <a:avLst/>
          </a:prstGeom>
          <a:solidFill>
            <a:srgbClr val="FF8C1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Alaska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/>
              <a:t>39</a:t>
            </a:r>
            <a:endParaRPr lang="en-US" altLang="en-US" sz="2400" b="1" dirty="0"/>
          </a:p>
        </p:txBody>
      </p:sp>
      <p:sp>
        <p:nvSpPr>
          <p:cNvPr id="96" name="Rectangle 65"/>
          <p:cNvSpPr>
            <a:spLocks noChangeArrowheads="1"/>
          </p:cNvSpPr>
          <p:nvPr/>
        </p:nvSpPr>
        <p:spPr bwMode="auto">
          <a:xfrm>
            <a:off x="4068621" y="2165817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1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sp>
        <p:nvSpPr>
          <p:cNvPr id="97" name="Rectangle 78"/>
          <p:cNvSpPr>
            <a:spLocks noChangeArrowheads="1"/>
          </p:cNvSpPr>
          <p:nvPr/>
        </p:nvSpPr>
        <p:spPr bwMode="auto">
          <a:xfrm>
            <a:off x="4017028" y="5213971"/>
            <a:ext cx="35747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 MT"/>
                <a:cs typeface="Arial" pitchFamily="34" charset="0"/>
              </a:rPr>
              <a:t>5</a:t>
            </a:r>
            <a:endParaRPr lang="en-US" altLang="en-US" sz="2400" b="1" dirty="0">
              <a:solidFill>
                <a:srgbClr val="000000"/>
              </a:solidFill>
              <a:latin typeface="Arial MT"/>
              <a:cs typeface="Arial" pitchFamily="34" charset="0"/>
            </a:endParaRPr>
          </a:p>
        </p:txBody>
      </p:sp>
      <p:grpSp>
        <p:nvGrpSpPr>
          <p:cNvPr id="94" name="Group 91"/>
          <p:cNvGrpSpPr>
            <a:grpSpLocks/>
          </p:cNvGrpSpPr>
          <p:nvPr/>
        </p:nvGrpSpPr>
        <p:grpSpPr bwMode="auto">
          <a:xfrm>
            <a:off x="284163" y="5133975"/>
            <a:ext cx="1816100" cy="1238250"/>
            <a:chOff x="179" y="3234"/>
            <a:chExt cx="1144" cy="780"/>
          </a:xfrm>
        </p:grpSpPr>
        <p:sp>
          <p:nvSpPr>
            <p:cNvPr id="95" name="Oval 92"/>
            <p:cNvSpPr>
              <a:spLocks noChangeArrowheads="1"/>
            </p:cNvSpPr>
            <p:nvPr/>
          </p:nvSpPr>
          <p:spPr bwMode="auto">
            <a:xfrm>
              <a:off x="179" y="3260"/>
              <a:ext cx="202" cy="153"/>
            </a:xfrm>
            <a:prstGeom prst="ellipse">
              <a:avLst/>
            </a:prstGeom>
            <a:solidFill>
              <a:srgbClr val="FF8C1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98" name="Text Box 93"/>
            <p:cNvSpPr txBox="1">
              <a:spLocks noChangeArrowheads="1"/>
            </p:cNvSpPr>
            <p:nvPr/>
          </p:nvSpPr>
          <p:spPr bwMode="auto">
            <a:xfrm>
              <a:off x="393" y="3234"/>
              <a:ext cx="83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/>
                <a:t>G</a:t>
              </a:r>
              <a:r>
                <a:rPr lang="en-US" altLang="en-US" sz="2400" dirty="0" smtClean="0"/>
                <a:t>rowing</a:t>
              </a:r>
              <a:endParaRPr lang="en-US" altLang="en-US" sz="2400" dirty="0"/>
            </a:p>
          </p:txBody>
        </p:sp>
        <p:sp>
          <p:nvSpPr>
            <p:cNvPr id="99" name="Text Box 94"/>
            <p:cNvSpPr txBox="1">
              <a:spLocks noChangeArrowheads="1"/>
            </p:cNvSpPr>
            <p:nvPr/>
          </p:nvSpPr>
          <p:spPr bwMode="auto">
            <a:xfrm>
              <a:off x="407" y="3723"/>
              <a:ext cx="9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/>
                <a:t>D</a:t>
              </a:r>
              <a:r>
                <a:rPr lang="en-US" altLang="en-US" sz="2400" dirty="0" smtClean="0"/>
                <a:t>eclining</a:t>
              </a:r>
              <a:endParaRPr lang="en-US" altLang="en-US" sz="2400" dirty="0"/>
            </a:p>
          </p:txBody>
        </p:sp>
        <p:sp>
          <p:nvSpPr>
            <p:cNvPr id="100" name="Text Box 95"/>
            <p:cNvSpPr txBox="1">
              <a:spLocks noChangeArrowheads="1"/>
            </p:cNvSpPr>
            <p:nvPr/>
          </p:nvSpPr>
          <p:spPr bwMode="auto">
            <a:xfrm>
              <a:off x="404" y="3480"/>
              <a:ext cx="6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/>
                <a:t>Top 10</a:t>
              </a:r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82" y="3497"/>
              <a:ext cx="202" cy="15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87" y="3751"/>
              <a:ext cx="202" cy="15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8262767" y="6407683"/>
            <a:ext cx="88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8392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Greater Phoenix Population</a:t>
            </a:r>
            <a:br>
              <a:rPr lang="en-US" sz="2400" dirty="0" smtClean="0"/>
            </a:br>
            <a:r>
              <a:rPr lang="en-US" sz="2400" dirty="0" smtClean="0"/>
              <a:t> Annual Percent Change 1975–2017*</a:t>
            </a:r>
            <a:br>
              <a:rPr lang="en-US" sz="2400" dirty="0" smtClean="0"/>
            </a:br>
            <a:r>
              <a:rPr lang="en-US" sz="1800" dirty="0" smtClean="0"/>
              <a:t> </a:t>
            </a:r>
            <a:r>
              <a:rPr lang="en-US" altLang="en-US" sz="1600" dirty="0" smtClean="0"/>
              <a:t>Source</a:t>
            </a:r>
            <a:r>
              <a:rPr lang="en-US" altLang="en-US" sz="1600" dirty="0"/>
              <a:t>: </a:t>
            </a:r>
            <a:r>
              <a:rPr lang="en-US" altLang="en-US" sz="1600" dirty="0" smtClean="0"/>
              <a:t>AZ </a:t>
            </a:r>
            <a:r>
              <a:rPr lang="en-US" altLang="en-US" sz="1600" dirty="0"/>
              <a:t>Dept. of </a:t>
            </a:r>
            <a:r>
              <a:rPr lang="en-US" altLang="en-US" sz="1600" dirty="0" smtClean="0"/>
              <a:t>Administration, EDPCo</a:t>
            </a:r>
            <a:endParaRPr lang="en-US" sz="1600" dirty="0" smtClean="0"/>
          </a:p>
        </p:txBody>
      </p:sp>
      <p:graphicFrame>
        <p:nvGraphicFramePr>
          <p:cNvPr id="91139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419243"/>
              </p:ext>
            </p:extLst>
          </p:nvPr>
        </p:nvGraphicFramePr>
        <p:xfrm>
          <a:off x="-859810" y="1364156"/>
          <a:ext cx="10672549" cy="494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114" name="Chart" r:id="rId4" imgW="8124757" imgH="3638460" progId="MSGraph.Chart.8">
                  <p:embed followColorScheme="full"/>
                </p:oleObj>
              </mc:Choice>
              <mc:Fallback>
                <p:oleObj name="Chart" r:id="rId4" imgW="8124757" imgH="363846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9810" y="1364156"/>
                        <a:ext cx="10672549" cy="4941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364684" y="1701427"/>
            <a:ext cx="155448" cy="373989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486053" y="1690627"/>
            <a:ext cx="112764" cy="373989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9040" y="1738251"/>
            <a:ext cx="82296" cy="370332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781938" y="1705552"/>
            <a:ext cx="256032" cy="373989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5664419" y="1709673"/>
            <a:ext cx="155448" cy="3721608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6992322" y="1412732"/>
            <a:ext cx="1758950" cy="274638"/>
            <a:chOff x="4402" y="3974"/>
            <a:chExt cx="1108" cy="173"/>
          </a:xfrm>
        </p:grpSpPr>
        <p:sp>
          <p:nvSpPr>
            <p:cNvPr id="91149" name="Rectangle 11"/>
            <p:cNvSpPr>
              <a:spLocks noChangeArrowheads="1"/>
            </p:cNvSpPr>
            <p:nvPr/>
          </p:nvSpPr>
          <p:spPr bwMode="auto">
            <a:xfrm>
              <a:off x="4402" y="3974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1150" name="Text Box 12"/>
            <p:cNvSpPr txBox="1">
              <a:spLocks noChangeArrowheads="1"/>
            </p:cNvSpPr>
            <p:nvPr/>
          </p:nvSpPr>
          <p:spPr bwMode="auto">
            <a:xfrm>
              <a:off x="4536" y="3974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/>
                <a:t>Recession Periods</a:t>
              </a:r>
            </a:p>
          </p:txBody>
        </p:sp>
      </p:grpSp>
      <p:sp>
        <p:nvSpPr>
          <p:cNvPr id="91147" name="Rectangle 13"/>
          <p:cNvSpPr>
            <a:spLocks noChangeArrowheads="1"/>
          </p:cNvSpPr>
          <p:nvPr/>
        </p:nvSpPr>
        <p:spPr bwMode="auto">
          <a:xfrm>
            <a:off x="6977178" y="1691579"/>
            <a:ext cx="329184" cy="3730752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 b="1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16658" y="6430425"/>
            <a:ext cx="541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*2016 and 2017 forecasts from Elliott D. Pollack &amp; Co. as of June 2016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79488" y="3301998"/>
            <a:ext cx="8549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2"/>
          <p:cNvSpPr txBox="1"/>
          <p:nvPr/>
        </p:nvSpPr>
        <p:spPr>
          <a:xfrm>
            <a:off x="6992322" y="3024998"/>
            <a:ext cx="185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Pre-2008 Avg. 3.5%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5001" y="640768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6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7" y="2365580"/>
            <a:ext cx="8277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800" kern="0" dirty="0" smtClean="0">
                <a:solidFill>
                  <a:schemeClr val="bg2"/>
                </a:solidFill>
              </a:rPr>
              <a:t>How quickly are population flows going to recover?</a:t>
            </a:r>
          </a:p>
          <a:p>
            <a:endParaRPr lang="en-US" sz="4800" kern="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101" y="6407683"/>
            <a:ext cx="8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07897" y="477327"/>
            <a:ext cx="8277225" cy="102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8000" kern="0" dirty="0" smtClean="0">
                <a:solidFill>
                  <a:schemeClr val="bg2"/>
                </a:solidFill>
              </a:rPr>
              <a:t>SLOWLY!</a:t>
            </a: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endParaRPr lang="en-US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8501" y="6407683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69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6524" y="1765300"/>
            <a:ext cx="6149976" cy="51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bg1"/>
                </a:solidFill>
              </a:rPr>
              <a:t>Still buffering, seriously?</a:t>
            </a: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/>
            </a:r>
            <a:br>
              <a:rPr lang="en-US" sz="2400" kern="0" dirty="0" smtClean="0">
                <a:solidFill>
                  <a:schemeClr val="bg2"/>
                </a:solidFill>
              </a:rPr>
            </a:br>
            <a:endParaRPr lang="en-US" kern="0" dirty="0" smtClean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9" y="1874215"/>
            <a:ext cx="2879446" cy="43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United States Real Gross Domestic Product*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Quarterly Growth 2008 – 2016*</a:t>
            </a:r>
            <a:br>
              <a:rPr lang="en-US" sz="2200" dirty="0" smtClean="0"/>
            </a:br>
            <a:r>
              <a:rPr lang="en-US" sz="1400" dirty="0" smtClean="0"/>
              <a:t>Source: U.S. Bureau of Economic Analysis</a:t>
            </a:r>
            <a:endParaRPr lang="en-US" sz="1400" i="1" dirty="0" smtClean="0">
              <a:solidFill>
                <a:srgbClr val="FF0000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52400" y="6093150"/>
            <a:ext cx="853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 *  Based on chained </a:t>
            </a:r>
            <a:r>
              <a:rPr lang="en-US" sz="1000" dirty="0" smtClean="0">
                <a:solidFill>
                  <a:srgbClr val="000000"/>
                </a:solidFill>
              </a:rPr>
              <a:t>2009 </a:t>
            </a:r>
            <a:r>
              <a:rPr lang="en-US" sz="1000" dirty="0">
                <a:solidFill>
                  <a:srgbClr val="000000"/>
                </a:solidFill>
              </a:rPr>
              <a:t>dollars.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6362370" y="6053937"/>
            <a:ext cx="1728788" cy="304800"/>
            <a:chOff x="4368" y="4128"/>
            <a:chExt cx="1089" cy="192"/>
          </a:xfrm>
        </p:grpSpPr>
        <p:sp>
          <p:nvSpPr>
            <p:cNvPr id="23564" name="Text Box 10"/>
            <p:cNvSpPr txBox="1">
              <a:spLocks noChangeArrowheads="1"/>
            </p:cNvSpPr>
            <p:nvPr/>
          </p:nvSpPr>
          <p:spPr bwMode="auto">
            <a:xfrm>
              <a:off x="4598" y="4147"/>
              <a:ext cx="859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100" dirty="0">
                  <a:solidFill>
                    <a:srgbClr val="000000"/>
                  </a:solidFill>
                </a:rPr>
                <a:t>Recession Periods</a:t>
              </a:r>
            </a:p>
          </p:txBody>
        </p:sp>
        <p:sp>
          <p:nvSpPr>
            <p:cNvPr id="23565" name="Rectangle 11"/>
            <p:cNvSpPr>
              <a:spLocks noChangeArrowheads="1"/>
            </p:cNvSpPr>
            <p:nvPr/>
          </p:nvSpPr>
          <p:spPr bwMode="auto">
            <a:xfrm>
              <a:off x="4368" y="4128"/>
              <a:ext cx="240" cy="192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CCFF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40269630"/>
              </p:ext>
            </p:extLst>
          </p:nvPr>
        </p:nvGraphicFramePr>
        <p:xfrm>
          <a:off x="0" y="1492534"/>
          <a:ext cx="8966579" cy="4600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790237" y="1651378"/>
            <a:ext cx="1435608" cy="3510281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8106" y="6591300"/>
            <a:ext cx="2738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*Data through the second quarter 2016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8725455" y="6407683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5079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495300"/>
            <a:ext cx="8839200" cy="1143000"/>
          </a:xfrm>
          <a:noFill/>
        </p:spPr>
        <p:txBody>
          <a:bodyPr lIns="92075" tIns="46038" rIns="92075" bIns="46038" anchor="b"/>
          <a:lstStyle/>
          <a:p>
            <a:r>
              <a:rPr lang="en-US" sz="2800" dirty="0" smtClean="0"/>
              <a:t> </a:t>
            </a:r>
            <a:r>
              <a:rPr lang="en-US" dirty="0" smtClean="0"/>
              <a:t>Greater Phoenix Population</a:t>
            </a:r>
            <a:br>
              <a:rPr lang="en-US" dirty="0" smtClean="0"/>
            </a:br>
            <a:r>
              <a:rPr lang="en-US" sz="1200" dirty="0" smtClean="0"/>
              <a:t>Source: U.S. Census Bureau; AZ Dept. of Administration; University of Arizona Forecasting Project; EDPCo</a:t>
            </a:r>
            <a:r>
              <a:rPr lang="en-US" dirty="0" smtClean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70673"/>
              </p:ext>
            </p:extLst>
          </p:nvPr>
        </p:nvGraphicFramePr>
        <p:xfrm>
          <a:off x="1003300" y="1949450"/>
          <a:ext cx="7119421" cy="4349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9015"/>
                <a:gridCol w="1282780"/>
                <a:gridCol w="1298813"/>
                <a:gridCol w="1298813"/>
              </a:tblGrid>
              <a:tr h="33635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Greater Phoenix Population Estimates and Projections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Population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 smtClean="0">
                          <a:effectLst/>
                        </a:rPr>
                        <a:t>2015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 smtClean="0"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EDPCo </a:t>
                      </a:r>
                    </a:p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Forecast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as of June 2016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4,482,906</a:t>
                      </a:r>
                      <a:endParaRPr lang="en-US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4,572,564</a:t>
                      </a: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4,668,588</a:t>
                      </a: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Net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78,018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89,658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96,024</a:t>
                      </a:r>
                    </a:p>
                  </a:txBody>
                  <a:tcPr marL="9525" marR="9525" marT="9525" marB="0" anchor="b"/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%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2.0%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 of A Forecasting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Project</a:t>
                      </a:r>
                    </a:p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Forecast as of 2016 Q3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4,482,906</a:t>
                      </a:r>
                      <a:endParaRPr lang="en-US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4,567,426</a:t>
                      </a: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4,661,325</a:t>
                      </a: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Net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78,018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 84,520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93,899 </a:t>
                      </a:r>
                    </a:p>
                  </a:txBody>
                  <a:tcPr marL="9525" marR="9525" marT="9525" marB="0" anchor="b"/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%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3974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Arizona Dept.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Administration</a:t>
                      </a:r>
                    </a:p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Forecast as of 2015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Q4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4,482,906</a:t>
                      </a:r>
                      <a:endParaRPr lang="en-US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4,569,800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4,661,600</a:t>
                      </a:r>
                      <a:endParaRPr lang="en-US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Net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78,018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86,894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91,800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60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% Change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2.0%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69300" y="6396335"/>
            <a:ext cx="77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35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495300"/>
            <a:ext cx="8839200" cy="1143000"/>
          </a:xfrm>
          <a:noFill/>
        </p:spPr>
        <p:txBody>
          <a:bodyPr lIns="92075" tIns="46038" rIns="92075" bIns="46038" anchor="b"/>
          <a:lstStyle/>
          <a:p>
            <a:r>
              <a:rPr lang="en-US" sz="2800" dirty="0" smtClean="0"/>
              <a:t> </a:t>
            </a:r>
            <a:r>
              <a:rPr lang="en-US" dirty="0" smtClean="0"/>
              <a:t>Greater Phoenix Population</a:t>
            </a:r>
            <a:br>
              <a:rPr lang="en-US" dirty="0" smtClean="0"/>
            </a:br>
            <a:r>
              <a:rPr lang="en-US" sz="1200" dirty="0" smtClean="0"/>
              <a:t>Source: U.S. Bureau of Census; Arizona Department of Administration; University of Arizona Forecasting Project</a:t>
            </a:r>
            <a:r>
              <a:rPr lang="en-US" dirty="0" smtClean="0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277533"/>
              </p:ext>
            </p:extLst>
          </p:nvPr>
        </p:nvGraphicFramePr>
        <p:xfrm>
          <a:off x="2056973" y="1608292"/>
          <a:ext cx="5039152" cy="4861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027"/>
                <a:gridCol w="1850571"/>
                <a:gridCol w="1435554"/>
              </a:tblGrid>
              <a:tr h="496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POPULATION</a:t>
                      </a:r>
                      <a:endParaRPr lang="en-US" sz="18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APR</a:t>
                      </a:r>
                      <a:endParaRPr lang="en-US" sz="18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1960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726,183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6.9%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1970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1,039,807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3.7%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1980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1,600,093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4.4%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1990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2,238,498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3.4%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2000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3,251,876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3.8%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437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4,192,887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2.6%</a:t>
                      </a:r>
                      <a:endParaRPr lang="en-US" sz="2400" dirty="0"/>
                    </a:p>
                  </a:txBody>
                  <a:tcPr marL="91460" marR="91460" marT="45727" marB="45727"/>
                </a:tc>
              </a:tr>
              <a:tr h="5201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2015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4,482,906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1.3%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0" marR="91460" marT="45727" marB="45727"/>
                </a:tc>
              </a:tr>
              <a:tr h="5506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2020*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4,956,480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2.0%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1460" marR="91460" marT="45727" marB="45727"/>
                </a:tc>
              </a:tr>
              <a:tr h="5506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2025*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5,444,540</a:t>
                      </a:r>
                    </a:p>
                  </a:txBody>
                  <a:tcPr marL="91460" marR="91460"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1.9%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1460" marR="91460" marT="45727" marB="45727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97160" y="6480171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*Forecasts as of 2016 Q3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445500" y="639159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93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1474" y="371700"/>
            <a:ext cx="8277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800" kern="0" dirty="0" smtClean="0">
                <a:solidFill>
                  <a:schemeClr val="bg2"/>
                </a:solidFill>
              </a:rPr>
              <a:t>Housing Market Outlook</a:t>
            </a:r>
          </a:p>
          <a:p>
            <a:endParaRPr lang="en-US" sz="4800" kern="0" dirty="0" smtClean="0">
              <a:solidFill>
                <a:schemeClr val="bg2"/>
              </a:solidFill>
            </a:endParaRPr>
          </a:p>
          <a:p>
            <a:r>
              <a:rPr lang="en-US" sz="4800" kern="0" dirty="0" smtClean="0">
                <a:solidFill>
                  <a:schemeClr val="bg2"/>
                </a:solidFill>
              </a:rPr>
              <a:t/>
            </a:r>
            <a:br>
              <a:rPr lang="en-US" sz="48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> </a:t>
            </a:r>
            <a:endParaRPr lang="en-US" sz="4800" kern="0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5001" y="6407683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72</a:t>
            </a:r>
            <a:endParaRPr lang="en-US" dirty="0"/>
          </a:p>
        </p:txBody>
      </p:sp>
      <p:pic>
        <p:nvPicPr>
          <p:cNvPr id="611330" name="Picture 2" descr="Image result for mobile park  walking distance mcdonalds walm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41" y="1229632"/>
            <a:ext cx="75247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81025" y="1440068"/>
            <a:ext cx="7991475" cy="426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2"/>
                </a:solidFill>
              </a:rPr>
              <a:t>If you believe that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population forecast,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it implies an average of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about </a:t>
            </a:r>
            <a:r>
              <a:rPr lang="en-US" dirty="0" smtClean="0">
                <a:solidFill>
                  <a:srgbClr val="00B050"/>
                </a:solidFill>
              </a:rPr>
              <a:t>20,000</a:t>
            </a:r>
            <a:r>
              <a:rPr lang="en-US" dirty="0" smtClean="0">
                <a:solidFill>
                  <a:schemeClr val="bg2"/>
                </a:solidFill>
              </a:rPr>
              <a:t> single family units will be built each year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from 2015 through 2020.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9300" y="6396335"/>
            <a:ext cx="77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1200" y="6396335"/>
            <a:ext cx="83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74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57" y="1788544"/>
            <a:ext cx="4166919" cy="416691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0207" y="295503"/>
            <a:ext cx="8277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800" kern="0" dirty="0" smtClean="0">
                <a:solidFill>
                  <a:schemeClr val="bg2"/>
                </a:solidFill>
              </a:rPr>
              <a:t>Parade of Horribles for</a:t>
            </a:r>
          </a:p>
          <a:p>
            <a:r>
              <a:rPr lang="en-US" sz="4400" u="sng" kern="0" dirty="0" smtClean="0">
                <a:solidFill>
                  <a:schemeClr val="bg2"/>
                </a:solidFill>
              </a:rPr>
              <a:t>Housing </a:t>
            </a:r>
            <a:r>
              <a:rPr lang="en-US" sz="4400" kern="0" dirty="0" smtClean="0">
                <a:solidFill>
                  <a:schemeClr val="bg2"/>
                </a:solidFill>
              </a:rPr>
              <a:t>is Less Scary</a:t>
            </a:r>
            <a:endParaRPr lang="en-US" sz="4400" u="sng" kern="0" dirty="0" smtClean="0">
              <a:solidFill>
                <a:schemeClr val="bg2"/>
              </a:solidFill>
            </a:endParaRPr>
          </a:p>
          <a:p>
            <a:r>
              <a:rPr lang="en-US" sz="4800" kern="0" dirty="0" smtClean="0">
                <a:solidFill>
                  <a:schemeClr val="bg2"/>
                </a:solidFill>
              </a:rPr>
              <a:t/>
            </a:r>
            <a:br>
              <a:rPr lang="en-US" sz="4800" kern="0" dirty="0" smtClean="0">
                <a:solidFill>
                  <a:schemeClr val="bg2"/>
                </a:solidFill>
              </a:rPr>
            </a:br>
            <a:r>
              <a:rPr lang="en-US" sz="2400" kern="0" dirty="0" smtClean="0">
                <a:solidFill>
                  <a:schemeClr val="bg2"/>
                </a:solidFill>
              </a:rPr>
              <a:t> </a:t>
            </a:r>
            <a:endParaRPr lang="en-US" sz="4800" kern="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407681"/>
            <a:ext cx="8592472" cy="6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endParaRPr lang="en-US" sz="3200" dirty="0" smtClean="0">
              <a:solidFill>
                <a:schemeClr val="bg2"/>
              </a:solidFill>
            </a:endParaRPr>
          </a:p>
          <a:p>
            <a:r>
              <a:rPr lang="en-US" sz="3200" dirty="0" smtClean="0">
                <a:solidFill>
                  <a:schemeClr val="bg2"/>
                </a:solidFill>
              </a:rPr>
              <a:t>What is keeping potential buyers out of the housing market?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pPr algn="l"/>
            <a:r>
              <a:rPr lang="en-US" sz="3200" dirty="0" smtClean="0">
                <a:solidFill>
                  <a:schemeClr val="bg2"/>
                </a:solidFill>
              </a:rPr>
              <a:t>Parade of horribles:</a:t>
            </a:r>
          </a:p>
          <a:p>
            <a:pPr algn="l"/>
            <a:endParaRPr lang="en-US" sz="5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 smtClean="0">
                <a:solidFill>
                  <a:schemeClr val="bg2"/>
                </a:solidFill>
              </a:rPr>
              <a:t> Negative Equity</a:t>
            </a:r>
          </a:p>
          <a:p>
            <a:pPr marL="457200" indent="-457200" algn="l">
              <a:buAutoNum type="arabicParenBoth"/>
            </a:pPr>
            <a:endParaRPr lang="en-US" sz="8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Foreclosures</a:t>
            </a:r>
          </a:p>
          <a:p>
            <a:pPr marL="457200" indent="-457200" algn="l">
              <a:buAutoNum type="arabicParenBoth"/>
            </a:pPr>
            <a:endParaRPr lang="en-US" sz="800" dirty="0" smtClean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Millennials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 smtClean="0">
                <a:solidFill>
                  <a:schemeClr val="bg2"/>
                </a:solidFill>
              </a:rPr>
              <a:t> </a:t>
            </a:r>
            <a:r>
              <a:rPr lang="en-US" sz="2400" dirty="0">
                <a:solidFill>
                  <a:schemeClr val="bg2"/>
                </a:solidFill>
              </a:rPr>
              <a:t>Student </a:t>
            </a:r>
            <a:r>
              <a:rPr lang="en-US" sz="2400" dirty="0" smtClean="0">
                <a:solidFill>
                  <a:schemeClr val="bg2"/>
                </a:solidFill>
              </a:rPr>
              <a:t>Loans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Tougher Loan </a:t>
            </a:r>
            <a:r>
              <a:rPr lang="en-US" sz="2400" dirty="0" smtClean="0">
                <a:solidFill>
                  <a:schemeClr val="bg2"/>
                </a:solidFill>
              </a:rPr>
              <a:t>Standards</a:t>
            </a:r>
          </a:p>
          <a:p>
            <a:pPr marL="457200" indent="-457200" algn="l">
              <a:buAutoNum type="arabicParenBoth"/>
            </a:pPr>
            <a:endParaRPr lang="en-US" sz="800" dirty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r>
              <a:rPr lang="en-US" sz="2400" dirty="0">
                <a:solidFill>
                  <a:schemeClr val="bg2"/>
                </a:solidFill>
              </a:rPr>
              <a:t> FHA Loan Limit</a:t>
            </a:r>
          </a:p>
          <a:p>
            <a:pPr algn="l"/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50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89680" y="343025"/>
            <a:ext cx="462979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99"/>
                </a:solidFill>
              </a:rPr>
              <a:t>Phoenix MSA 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Annual Homeownership Rates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</a:rPr>
              <a:t>1986–2015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en-US" sz="1600" b="1" dirty="0">
                <a:solidFill>
                  <a:srgbClr val="000099"/>
                </a:solidFill>
              </a:rPr>
              <a:t>Source: </a:t>
            </a:r>
            <a:r>
              <a:rPr lang="en-US" sz="1600" b="1" dirty="0" smtClean="0">
                <a:solidFill>
                  <a:srgbClr val="000099"/>
                </a:solidFill>
              </a:rPr>
              <a:t>U.S. Census Bureau</a:t>
            </a:r>
            <a:endParaRPr 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177765573"/>
              </p:ext>
            </p:extLst>
          </p:nvPr>
        </p:nvGraphicFramePr>
        <p:xfrm>
          <a:off x="108154" y="1495322"/>
          <a:ext cx="9035845" cy="4981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934200" y="1371600"/>
            <a:ext cx="228600" cy="22860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46925" y="1371600"/>
            <a:ext cx="1546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/>
              <a:t>Recession Periods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48272" y="1642714"/>
            <a:ext cx="429768" cy="4306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70823" y="1646238"/>
            <a:ext cx="238532" cy="4306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37378" y="1646238"/>
            <a:ext cx="237744" cy="430668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192506" y="368761"/>
            <a:ext cx="5024132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99"/>
                </a:solidFill>
              </a:rPr>
              <a:t>U.S. and Arizona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Negative </a:t>
            </a:r>
            <a:r>
              <a:rPr lang="en-US" b="1" dirty="0">
                <a:solidFill>
                  <a:srgbClr val="000099"/>
                </a:solidFill>
              </a:rPr>
              <a:t>Equity Share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Plus Near Negative Equity Share 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2010–2016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en-US" sz="1600" b="1" dirty="0">
                <a:solidFill>
                  <a:srgbClr val="000099"/>
                </a:solidFill>
              </a:rPr>
              <a:t>Source: </a:t>
            </a:r>
            <a:r>
              <a:rPr lang="en-US" sz="1600" b="1" dirty="0" smtClean="0">
                <a:solidFill>
                  <a:srgbClr val="000099"/>
                </a:solidFill>
              </a:rPr>
              <a:t>CoreLogi</a:t>
            </a:r>
            <a:r>
              <a:rPr lang="en-US" sz="1600" b="1" dirty="0">
                <a:solidFill>
                  <a:srgbClr val="000099"/>
                </a:solidFill>
              </a:rPr>
              <a:t>c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147005014"/>
              </p:ext>
            </p:extLst>
          </p:nvPr>
        </p:nvGraphicFramePr>
        <p:xfrm>
          <a:off x="152400" y="1952962"/>
          <a:ext cx="8813800" cy="443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0622" y="6482687"/>
            <a:ext cx="5609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Near Negative Equity: Loan-to-value ratio equals 95 to less than 100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8890" y="6407683"/>
            <a:ext cx="1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125174" y="497400"/>
            <a:ext cx="515878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99"/>
                </a:solidFill>
              </a:rPr>
              <a:t>Maricopa County Foreclosure Lag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</a:rPr>
              <a:t>2002–2023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Source: </a:t>
            </a:r>
            <a:r>
              <a:rPr lang="en-US" sz="1400" b="1" dirty="0" smtClean="0">
                <a:solidFill>
                  <a:srgbClr val="000099"/>
                </a:solidFill>
              </a:rPr>
              <a:t>Information Market</a:t>
            </a:r>
            <a:endParaRPr lang="en-US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645606231"/>
              </p:ext>
            </p:extLst>
          </p:nvPr>
        </p:nvGraphicFramePr>
        <p:xfrm>
          <a:off x="108154" y="1495322"/>
          <a:ext cx="9035845" cy="5220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 flipV="1">
            <a:off x="6270182" y="1646238"/>
            <a:ext cx="0" cy="39044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934200" y="1371600"/>
            <a:ext cx="228600" cy="22860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46925" y="1371600"/>
            <a:ext cx="1546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/>
              <a:t>Recession Periods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28000" y="6407683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205" y="495964"/>
            <a:ext cx="8229600" cy="1143000"/>
          </a:xfrm>
        </p:spPr>
        <p:txBody>
          <a:bodyPr/>
          <a:lstStyle/>
          <a:p>
            <a:pPr eaLnBrk="1" hangingPunct="1"/>
            <a:r>
              <a:rPr lang="en-US" sz="2100" dirty="0" smtClean="0"/>
              <a:t> Mortgage Credit Availability Index</a:t>
            </a:r>
            <a:br>
              <a:rPr lang="en-US" sz="2100" dirty="0" smtClean="0"/>
            </a:br>
            <a:r>
              <a:rPr lang="en-US" sz="2100" dirty="0" smtClean="0"/>
              <a:t>2012 – 2016*</a:t>
            </a:r>
            <a:br>
              <a:rPr lang="en-US" sz="2100" dirty="0" smtClean="0"/>
            </a:br>
            <a:r>
              <a:rPr lang="en-US" sz="1600" dirty="0" smtClean="0"/>
              <a:t>March 2012 = 100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200" dirty="0" smtClean="0"/>
              <a:t>Source: Mortgage Bankers Association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47773" y="2015906"/>
            <a:ext cx="7623095" cy="3625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1261420" y="3484627"/>
            <a:ext cx="762309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3251" name="TextBox 393250"/>
          <p:cNvSpPr txBox="1"/>
          <p:nvPr/>
        </p:nvSpPr>
        <p:spPr>
          <a:xfrm>
            <a:off x="727013" y="2624767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160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7013" y="193678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180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0191" y="3316101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140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27013" y="4759997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100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56424" y="548096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80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10543" y="575796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2012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72728" y="568525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2015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026894" y="6157916"/>
            <a:ext cx="496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*A decline in the MCAI indicates that lending standards are tightening,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while increases in the index are indicative of loosening of credit.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*Data through August 2016</a:t>
            </a:r>
          </a:p>
          <a:p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25423" y="5702647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2014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811723" y="575040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2013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79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250289" y="4922320"/>
            <a:ext cx="76205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1" name="TextBox 190"/>
          <p:cNvSpPr txBox="1"/>
          <p:nvPr/>
        </p:nvSpPr>
        <p:spPr>
          <a:xfrm>
            <a:off x="7829513" y="570603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2016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2" name="Straight Connector 191"/>
          <p:cNvCxnSpPr/>
          <p:nvPr/>
        </p:nvCxnSpPr>
        <p:spPr bwMode="auto">
          <a:xfrm>
            <a:off x="1261420" y="2739874"/>
            <a:ext cx="7623097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1226575" y="4185339"/>
            <a:ext cx="76094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771836" y="4046839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120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V="1">
            <a:off x="1231325" y="4912479"/>
            <a:ext cx="121730" cy="583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1304135" y="4792609"/>
            <a:ext cx="179004" cy="1534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Connector 72"/>
          <p:cNvCxnSpPr/>
          <p:nvPr/>
        </p:nvCxnSpPr>
        <p:spPr bwMode="auto">
          <a:xfrm>
            <a:off x="1444997" y="4802662"/>
            <a:ext cx="182880" cy="1433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1623308" y="4792609"/>
            <a:ext cx="246611" cy="1297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1859681" y="4770388"/>
            <a:ext cx="283464" cy="189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>
            <a:off x="2135235" y="4758746"/>
            <a:ext cx="154755" cy="2224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2268916" y="4898496"/>
            <a:ext cx="145240" cy="870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Freeform 29"/>
          <p:cNvSpPr/>
          <p:nvPr/>
        </p:nvSpPr>
        <p:spPr bwMode="auto">
          <a:xfrm>
            <a:off x="2400300" y="4883727"/>
            <a:ext cx="166255" cy="0"/>
          </a:xfrm>
          <a:custGeom>
            <a:avLst/>
            <a:gdLst>
              <a:gd name="connsiteX0" fmla="*/ 0 w 166255"/>
              <a:gd name="connsiteY0" fmla="*/ 0 h 0"/>
              <a:gd name="connsiteX1" fmla="*/ 166255 w 16625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255">
                <a:moveTo>
                  <a:pt x="0" y="0"/>
                </a:moveTo>
                <a:lnTo>
                  <a:pt x="166255" y="0"/>
                </a:lnTo>
              </a:path>
            </a:pathLst>
          </a:cu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2556164" y="4873336"/>
            <a:ext cx="145472" cy="415637"/>
          </a:xfrm>
          <a:custGeom>
            <a:avLst/>
            <a:gdLst>
              <a:gd name="connsiteX0" fmla="*/ 145472 w 145472"/>
              <a:gd name="connsiteY0" fmla="*/ 415637 h 415637"/>
              <a:gd name="connsiteX1" fmla="*/ 135081 w 145472"/>
              <a:gd name="connsiteY1" fmla="*/ 363682 h 415637"/>
              <a:gd name="connsiteX2" fmla="*/ 114300 w 145472"/>
              <a:gd name="connsiteY2" fmla="*/ 301337 h 415637"/>
              <a:gd name="connsiteX3" fmla="*/ 62345 w 145472"/>
              <a:gd name="connsiteY3" fmla="*/ 145473 h 415637"/>
              <a:gd name="connsiteX4" fmla="*/ 51954 w 145472"/>
              <a:gd name="connsiteY4" fmla="*/ 93519 h 415637"/>
              <a:gd name="connsiteX5" fmla="*/ 31172 w 145472"/>
              <a:gd name="connsiteY5" fmla="*/ 31173 h 415637"/>
              <a:gd name="connsiteX6" fmla="*/ 0 w 145472"/>
              <a:gd name="connsiteY6" fmla="*/ 10391 h 415637"/>
              <a:gd name="connsiteX7" fmla="*/ 0 w 145472"/>
              <a:gd name="connsiteY7" fmla="*/ 0 h 4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472" h="415637">
                <a:moveTo>
                  <a:pt x="145472" y="415637"/>
                </a:moveTo>
                <a:cubicBezTo>
                  <a:pt x="142008" y="398319"/>
                  <a:pt x="139728" y="380721"/>
                  <a:pt x="135081" y="363682"/>
                </a:cubicBezTo>
                <a:cubicBezTo>
                  <a:pt x="129317" y="342548"/>
                  <a:pt x="121227" y="322119"/>
                  <a:pt x="114300" y="301337"/>
                </a:cubicBezTo>
                <a:lnTo>
                  <a:pt x="62345" y="145473"/>
                </a:lnTo>
                <a:cubicBezTo>
                  <a:pt x="56760" y="128718"/>
                  <a:pt x="56601" y="110558"/>
                  <a:pt x="51954" y="93519"/>
                </a:cubicBezTo>
                <a:cubicBezTo>
                  <a:pt x="46190" y="72385"/>
                  <a:pt x="38099" y="51955"/>
                  <a:pt x="31172" y="31173"/>
                </a:cubicBezTo>
                <a:cubicBezTo>
                  <a:pt x="27223" y="19326"/>
                  <a:pt x="8830" y="19222"/>
                  <a:pt x="0" y="10391"/>
                </a:cubicBezTo>
                <a:lnTo>
                  <a:pt x="0" y="0"/>
                </a:lnTo>
              </a:path>
            </a:pathLst>
          </a:custGeom>
          <a:solidFill>
            <a:schemeClr val="bg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H="1">
            <a:off x="2697657" y="5043562"/>
            <a:ext cx="147033" cy="2502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2842896" y="5041879"/>
            <a:ext cx="134216" cy="2207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2966721" y="4769137"/>
            <a:ext cx="277451" cy="494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Freeform 47"/>
          <p:cNvSpPr/>
          <p:nvPr/>
        </p:nvSpPr>
        <p:spPr bwMode="auto">
          <a:xfrm>
            <a:off x="3221182" y="4249288"/>
            <a:ext cx="722863" cy="557245"/>
          </a:xfrm>
          <a:custGeom>
            <a:avLst/>
            <a:gdLst>
              <a:gd name="connsiteX0" fmla="*/ 0 w 722863"/>
              <a:gd name="connsiteY0" fmla="*/ 509748 h 557245"/>
              <a:gd name="connsiteX1" fmla="*/ 176645 w 722863"/>
              <a:gd name="connsiteY1" fmla="*/ 551312 h 557245"/>
              <a:gd name="connsiteX2" fmla="*/ 436418 w 722863"/>
              <a:gd name="connsiteY2" fmla="*/ 395448 h 557245"/>
              <a:gd name="connsiteX3" fmla="*/ 685800 w 722863"/>
              <a:gd name="connsiteY3" fmla="*/ 31767 h 557245"/>
              <a:gd name="connsiteX4" fmla="*/ 716973 w 722863"/>
              <a:gd name="connsiteY4" fmla="*/ 42157 h 55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863" h="557245">
                <a:moveTo>
                  <a:pt x="0" y="509748"/>
                </a:moveTo>
                <a:cubicBezTo>
                  <a:pt x="51954" y="540055"/>
                  <a:pt x="103909" y="570362"/>
                  <a:pt x="176645" y="551312"/>
                </a:cubicBezTo>
                <a:cubicBezTo>
                  <a:pt x="249381" y="532262"/>
                  <a:pt x="351559" y="482039"/>
                  <a:pt x="436418" y="395448"/>
                </a:cubicBezTo>
                <a:cubicBezTo>
                  <a:pt x="521277" y="308857"/>
                  <a:pt x="639041" y="90649"/>
                  <a:pt x="685800" y="31767"/>
                </a:cubicBezTo>
                <a:cubicBezTo>
                  <a:pt x="732559" y="-27115"/>
                  <a:pt x="724766" y="7521"/>
                  <a:pt x="716973" y="42157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3927764" y="4249882"/>
            <a:ext cx="155863" cy="76151"/>
          </a:xfrm>
          <a:custGeom>
            <a:avLst/>
            <a:gdLst>
              <a:gd name="connsiteX0" fmla="*/ 0 w 155863"/>
              <a:gd name="connsiteY0" fmla="*/ 0 h 76151"/>
              <a:gd name="connsiteX1" fmla="*/ 114300 w 155863"/>
              <a:gd name="connsiteY1" fmla="*/ 72736 h 76151"/>
              <a:gd name="connsiteX2" fmla="*/ 155863 w 155863"/>
              <a:gd name="connsiteY2" fmla="*/ 72736 h 7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63" h="76151">
                <a:moveTo>
                  <a:pt x="0" y="0"/>
                </a:moveTo>
                <a:cubicBezTo>
                  <a:pt x="73372" y="44022"/>
                  <a:pt x="35150" y="19969"/>
                  <a:pt x="114300" y="72736"/>
                </a:cubicBezTo>
                <a:cubicBezTo>
                  <a:pt x="125828" y="80421"/>
                  <a:pt x="142009" y="72736"/>
                  <a:pt x="155863" y="72736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4042064" y="4017076"/>
            <a:ext cx="300743" cy="3159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Freeform 76"/>
          <p:cNvSpPr/>
          <p:nvPr/>
        </p:nvSpPr>
        <p:spPr bwMode="auto">
          <a:xfrm>
            <a:off x="4343401" y="3989271"/>
            <a:ext cx="135082" cy="358919"/>
          </a:xfrm>
          <a:custGeom>
            <a:avLst/>
            <a:gdLst>
              <a:gd name="connsiteX0" fmla="*/ 0 w 145473"/>
              <a:gd name="connsiteY0" fmla="*/ 0 h 280555"/>
              <a:gd name="connsiteX1" fmla="*/ 31173 w 145473"/>
              <a:gd name="connsiteY1" fmla="*/ 62346 h 280555"/>
              <a:gd name="connsiteX2" fmla="*/ 51955 w 145473"/>
              <a:gd name="connsiteY2" fmla="*/ 93519 h 280555"/>
              <a:gd name="connsiteX3" fmla="*/ 62346 w 145473"/>
              <a:gd name="connsiteY3" fmla="*/ 124691 h 280555"/>
              <a:gd name="connsiteX4" fmla="*/ 93518 w 145473"/>
              <a:gd name="connsiteY4" fmla="*/ 145473 h 280555"/>
              <a:gd name="connsiteX5" fmla="*/ 103909 w 145473"/>
              <a:gd name="connsiteY5" fmla="*/ 176646 h 280555"/>
              <a:gd name="connsiteX6" fmla="*/ 135082 w 145473"/>
              <a:gd name="connsiteY6" fmla="*/ 238991 h 280555"/>
              <a:gd name="connsiteX7" fmla="*/ 145473 w 145473"/>
              <a:gd name="connsiteY7" fmla="*/ 280555 h 28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473" h="280555">
                <a:moveTo>
                  <a:pt x="0" y="0"/>
                </a:moveTo>
                <a:cubicBezTo>
                  <a:pt x="10391" y="20782"/>
                  <a:pt x="19889" y="42035"/>
                  <a:pt x="31173" y="62346"/>
                </a:cubicBezTo>
                <a:cubicBezTo>
                  <a:pt x="37238" y="73263"/>
                  <a:pt x="46370" y="82349"/>
                  <a:pt x="51955" y="93519"/>
                </a:cubicBezTo>
                <a:cubicBezTo>
                  <a:pt x="56853" y="103315"/>
                  <a:pt x="55504" y="116138"/>
                  <a:pt x="62346" y="124691"/>
                </a:cubicBezTo>
                <a:cubicBezTo>
                  <a:pt x="70147" y="134443"/>
                  <a:pt x="83127" y="138546"/>
                  <a:pt x="93518" y="145473"/>
                </a:cubicBezTo>
                <a:cubicBezTo>
                  <a:pt x="96982" y="155864"/>
                  <a:pt x="99011" y="166849"/>
                  <a:pt x="103909" y="176646"/>
                </a:cubicBezTo>
                <a:cubicBezTo>
                  <a:pt x="134268" y="237365"/>
                  <a:pt x="117671" y="178052"/>
                  <a:pt x="135082" y="238991"/>
                </a:cubicBezTo>
                <a:cubicBezTo>
                  <a:pt x="139005" y="252723"/>
                  <a:pt x="145473" y="280555"/>
                  <a:pt x="145473" y="280555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Freeform 77"/>
          <p:cNvSpPr/>
          <p:nvPr/>
        </p:nvSpPr>
        <p:spPr bwMode="auto">
          <a:xfrm>
            <a:off x="4457700" y="3480954"/>
            <a:ext cx="2047009" cy="893619"/>
          </a:xfrm>
          <a:custGeom>
            <a:avLst/>
            <a:gdLst>
              <a:gd name="connsiteX0" fmla="*/ 0 w 2047009"/>
              <a:gd name="connsiteY0" fmla="*/ 820882 h 893619"/>
              <a:gd name="connsiteX1" fmla="*/ 83127 w 2047009"/>
              <a:gd name="connsiteY1" fmla="*/ 883228 h 893619"/>
              <a:gd name="connsiteX2" fmla="*/ 114300 w 2047009"/>
              <a:gd name="connsiteY2" fmla="*/ 893619 h 893619"/>
              <a:gd name="connsiteX3" fmla="*/ 322118 w 2047009"/>
              <a:gd name="connsiteY3" fmla="*/ 883228 h 893619"/>
              <a:gd name="connsiteX4" fmla="*/ 415636 w 2047009"/>
              <a:gd name="connsiteY4" fmla="*/ 810491 h 893619"/>
              <a:gd name="connsiteX5" fmla="*/ 477982 w 2047009"/>
              <a:gd name="connsiteY5" fmla="*/ 779319 h 893619"/>
              <a:gd name="connsiteX6" fmla="*/ 571500 w 2047009"/>
              <a:gd name="connsiteY6" fmla="*/ 706582 h 893619"/>
              <a:gd name="connsiteX7" fmla="*/ 613064 w 2047009"/>
              <a:gd name="connsiteY7" fmla="*/ 644237 h 893619"/>
              <a:gd name="connsiteX8" fmla="*/ 623455 w 2047009"/>
              <a:gd name="connsiteY8" fmla="*/ 613064 h 893619"/>
              <a:gd name="connsiteX9" fmla="*/ 685800 w 2047009"/>
              <a:gd name="connsiteY9" fmla="*/ 561110 h 893619"/>
              <a:gd name="connsiteX10" fmla="*/ 706582 w 2047009"/>
              <a:gd name="connsiteY10" fmla="*/ 529937 h 893619"/>
              <a:gd name="connsiteX11" fmla="*/ 800100 w 2047009"/>
              <a:gd name="connsiteY11" fmla="*/ 477982 h 893619"/>
              <a:gd name="connsiteX12" fmla="*/ 862446 w 2047009"/>
              <a:gd name="connsiteY12" fmla="*/ 436419 h 893619"/>
              <a:gd name="connsiteX13" fmla="*/ 893618 w 2047009"/>
              <a:gd name="connsiteY13" fmla="*/ 415637 h 893619"/>
              <a:gd name="connsiteX14" fmla="*/ 924791 w 2047009"/>
              <a:gd name="connsiteY14" fmla="*/ 405246 h 893619"/>
              <a:gd name="connsiteX15" fmla="*/ 1018309 w 2047009"/>
              <a:gd name="connsiteY15" fmla="*/ 353291 h 893619"/>
              <a:gd name="connsiteX16" fmla="*/ 1101436 w 2047009"/>
              <a:gd name="connsiteY16" fmla="*/ 301337 h 893619"/>
              <a:gd name="connsiteX17" fmla="*/ 1163782 w 2047009"/>
              <a:gd name="connsiteY17" fmla="*/ 259773 h 893619"/>
              <a:gd name="connsiteX18" fmla="*/ 1236518 w 2047009"/>
              <a:gd name="connsiteY18" fmla="*/ 249382 h 893619"/>
              <a:gd name="connsiteX19" fmla="*/ 1527464 w 2047009"/>
              <a:gd name="connsiteY19" fmla="*/ 228600 h 893619"/>
              <a:gd name="connsiteX20" fmla="*/ 1569027 w 2047009"/>
              <a:gd name="connsiteY20" fmla="*/ 218210 h 893619"/>
              <a:gd name="connsiteX21" fmla="*/ 1631373 w 2047009"/>
              <a:gd name="connsiteY21" fmla="*/ 197428 h 893619"/>
              <a:gd name="connsiteX22" fmla="*/ 1693718 w 2047009"/>
              <a:gd name="connsiteY22" fmla="*/ 166255 h 893619"/>
              <a:gd name="connsiteX23" fmla="*/ 1724891 w 2047009"/>
              <a:gd name="connsiteY23" fmla="*/ 145473 h 893619"/>
              <a:gd name="connsiteX24" fmla="*/ 1787236 w 2047009"/>
              <a:gd name="connsiteY24" fmla="*/ 124691 h 893619"/>
              <a:gd name="connsiteX25" fmla="*/ 1880755 w 2047009"/>
              <a:gd name="connsiteY25" fmla="*/ 103910 h 893619"/>
              <a:gd name="connsiteX26" fmla="*/ 1974273 w 2047009"/>
              <a:gd name="connsiteY26" fmla="*/ 72737 h 893619"/>
              <a:gd name="connsiteX27" fmla="*/ 2005446 w 2047009"/>
              <a:gd name="connsiteY27" fmla="*/ 62346 h 893619"/>
              <a:gd name="connsiteX28" fmla="*/ 2036618 w 2047009"/>
              <a:gd name="connsiteY28" fmla="*/ 31173 h 893619"/>
              <a:gd name="connsiteX29" fmla="*/ 2047009 w 2047009"/>
              <a:gd name="connsiteY29" fmla="*/ 0 h 89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47009" h="893619">
                <a:moveTo>
                  <a:pt x="0" y="820882"/>
                </a:moveTo>
                <a:cubicBezTo>
                  <a:pt x="12739" y="831073"/>
                  <a:pt x="61074" y="872201"/>
                  <a:pt x="83127" y="883228"/>
                </a:cubicBezTo>
                <a:cubicBezTo>
                  <a:pt x="92924" y="888126"/>
                  <a:pt x="103909" y="890155"/>
                  <a:pt x="114300" y="893619"/>
                </a:cubicBezTo>
                <a:cubicBezTo>
                  <a:pt x="183573" y="890155"/>
                  <a:pt x="253020" y="889237"/>
                  <a:pt x="322118" y="883228"/>
                </a:cubicBezTo>
                <a:cubicBezTo>
                  <a:pt x="371096" y="878969"/>
                  <a:pt x="372585" y="839190"/>
                  <a:pt x="415636" y="810491"/>
                </a:cubicBezTo>
                <a:cubicBezTo>
                  <a:pt x="455923" y="783635"/>
                  <a:pt x="434962" y="793659"/>
                  <a:pt x="477982" y="779319"/>
                </a:cubicBezTo>
                <a:cubicBezTo>
                  <a:pt x="514246" y="755143"/>
                  <a:pt x="545205" y="740390"/>
                  <a:pt x="571500" y="706582"/>
                </a:cubicBezTo>
                <a:cubicBezTo>
                  <a:pt x="586834" y="686867"/>
                  <a:pt x="605166" y="667932"/>
                  <a:pt x="613064" y="644237"/>
                </a:cubicBezTo>
                <a:cubicBezTo>
                  <a:pt x="616528" y="633846"/>
                  <a:pt x="617379" y="622178"/>
                  <a:pt x="623455" y="613064"/>
                </a:cubicBezTo>
                <a:cubicBezTo>
                  <a:pt x="639458" y="589059"/>
                  <a:pt x="662796" y="576445"/>
                  <a:pt x="685800" y="561110"/>
                </a:cubicBezTo>
                <a:cubicBezTo>
                  <a:pt x="692727" y="550719"/>
                  <a:pt x="697184" y="538161"/>
                  <a:pt x="706582" y="529937"/>
                </a:cubicBezTo>
                <a:cubicBezTo>
                  <a:pt x="750557" y="491458"/>
                  <a:pt x="757285" y="492254"/>
                  <a:pt x="800100" y="477982"/>
                </a:cubicBezTo>
                <a:lnTo>
                  <a:pt x="862446" y="436419"/>
                </a:lnTo>
                <a:cubicBezTo>
                  <a:pt x="872837" y="429492"/>
                  <a:pt x="881771" y="419586"/>
                  <a:pt x="893618" y="415637"/>
                </a:cubicBezTo>
                <a:lnTo>
                  <a:pt x="924791" y="405246"/>
                </a:lnTo>
                <a:cubicBezTo>
                  <a:pt x="996249" y="357606"/>
                  <a:pt x="963441" y="371580"/>
                  <a:pt x="1018309" y="353291"/>
                </a:cubicBezTo>
                <a:cubicBezTo>
                  <a:pt x="1051242" y="303892"/>
                  <a:pt x="1027244" y="326068"/>
                  <a:pt x="1101436" y="301337"/>
                </a:cubicBezTo>
                <a:cubicBezTo>
                  <a:pt x="1125131" y="293439"/>
                  <a:pt x="1143000" y="273628"/>
                  <a:pt x="1163782" y="259773"/>
                </a:cubicBezTo>
                <a:cubicBezTo>
                  <a:pt x="1184160" y="246188"/>
                  <a:pt x="1212216" y="252420"/>
                  <a:pt x="1236518" y="249382"/>
                </a:cubicBezTo>
                <a:cubicBezTo>
                  <a:pt x="1365015" y="233320"/>
                  <a:pt x="1362837" y="237265"/>
                  <a:pt x="1527464" y="228600"/>
                </a:cubicBezTo>
                <a:cubicBezTo>
                  <a:pt x="1541318" y="225137"/>
                  <a:pt x="1555349" y="222313"/>
                  <a:pt x="1569027" y="218210"/>
                </a:cubicBezTo>
                <a:cubicBezTo>
                  <a:pt x="1590009" y="211915"/>
                  <a:pt x="1631373" y="197428"/>
                  <a:pt x="1631373" y="197428"/>
                </a:cubicBezTo>
                <a:cubicBezTo>
                  <a:pt x="1720712" y="137869"/>
                  <a:pt x="1607678" y="209276"/>
                  <a:pt x="1693718" y="166255"/>
                </a:cubicBezTo>
                <a:cubicBezTo>
                  <a:pt x="1704888" y="160670"/>
                  <a:pt x="1713479" y="150545"/>
                  <a:pt x="1724891" y="145473"/>
                </a:cubicBezTo>
                <a:cubicBezTo>
                  <a:pt x="1744909" y="136576"/>
                  <a:pt x="1766454" y="131618"/>
                  <a:pt x="1787236" y="124691"/>
                </a:cubicBezTo>
                <a:cubicBezTo>
                  <a:pt x="1838395" y="107638"/>
                  <a:pt x="1807607" y="116100"/>
                  <a:pt x="1880755" y="103910"/>
                </a:cubicBezTo>
                <a:lnTo>
                  <a:pt x="1974273" y="72737"/>
                </a:lnTo>
                <a:lnTo>
                  <a:pt x="2005446" y="62346"/>
                </a:lnTo>
                <a:cubicBezTo>
                  <a:pt x="2015837" y="51955"/>
                  <a:pt x="2028467" y="43400"/>
                  <a:pt x="2036618" y="31173"/>
                </a:cubicBezTo>
                <a:cubicBezTo>
                  <a:pt x="2042694" y="22059"/>
                  <a:pt x="2047009" y="0"/>
                  <a:pt x="2047009" y="0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" name="Freeform 82"/>
          <p:cNvSpPr/>
          <p:nvPr/>
        </p:nvSpPr>
        <p:spPr bwMode="auto">
          <a:xfrm>
            <a:off x="6504214" y="2596804"/>
            <a:ext cx="810491" cy="925714"/>
          </a:xfrm>
          <a:custGeom>
            <a:avLst/>
            <a:gdLst>
              <a:gd name="connsiteX0" fmla="*/ 0 w 810491"/>
              <a:gd name="connsiteY0" fmla="*/ 925714 h 925714"/>
              <a:gd name="connsiteX1" fmla="*/ 20782 w 810491"/>
              <a:gd name="connsiteY1" fmla="*/ 873760 h 925714"/>
              <a:gd name="connsiteX2" fmla="*/ 83127 w 810491"/>
              <a:gd name="connsiteY2" fmla="*/ 852978 h 925714"/>
              <a:gd name="connsiteX3" fmla="*/ 114300 w 810491"/>
              <a:gd name="connsiteY3" fmla="*/ 821805 h 925714"/>
              <a:gd name="connsiteX4" fmla="*/ 145473 w 810491"/>
              <a:gd name="connsiteY4" fmla="*/ 801023 h 925714"/>
              <a:gd name="connsiteX5" fmla="*/ 207818 w 810491"/>
              <a:gd name="connsiteY5" fmla="*/ 738678 h 925714"/>
              <a:gd name="connsiteX6" fmla="*/ 249382 w 810491"/>
              <a:gd name="connsiteY6" fmla="*/ 676332 h 925714"/>
              <a:gd name="connsiteX7" fmla="*/ 290945 w 810491"/>
              <a:gd name="connsiteY7" fmla="*/ 613987 h 925714"/>
              <a:gd name="connsiteX8" fmla="*/ 322118 w 810491"/>
              <a:gd name="connsiteY8" fmla="*/ 582814 h 925714"/>
              <a:gd name="connsiteX9" fmla="*/ 384464 w 810491"/>
              <a:gd name="connsiteY9" fmla="*/ 530860 h 925714"/>
              <a:gd name="connsiteX10" fmla="*/ 436418 w 810491"/>
              <a:gd name="connsiteY10" fmla="*/ 478905 h 925714"/>
              <a:gd name="connsiteX11" fmla="*/ 498764 w 810491"/>
              <a:gd name="connsiteY11" fmla="*/ 458123 h 925714"/>
              <a:gd name="connsiteX12" fmla="*/ 529936 w 810491"/>
              <a:gd name="connsiteY12" fmla="*/ 437341 h 925714"/>
              <a:gd name="connsiteX13" fmla="*/ 581891 w 810491"/>
              <a:gd name="connsiteY13" fmla="*/ 343823 h 925714"/>
              <a:gd name="connsiteX14" fmla="*/ 602673 w 810491"/>
              <a:gd name="connsiteY14" fmla="*/ 312651 h 925714"/>
              <a:gd name="connsiteX15" fmla="*/ 633845 w 810491"/>
              <a:gd name="connsiteY15" fmla="*/ 250305 h 925714"/>
              <a:gd name="connsiteX16" fmla="*/ 654627 w 810491"/>
              <a:gd name="connsiteY16" fmla="*/ 187960 h 925714"/>
              <a:gd name="connsiteX17" fmla="*/ 685800 w 810491"/>
              <a:gd name="connsiteY17" fmla="*/ 156787 h 925714"/>
              <a:gd name="connsiteX18" fmla="*/ 727364 w 810491"/>
              <a:gd name="connsiteY18" fmla="*/ 94441 h 925714"/>
              <a:gd name="connsiteX19" fmla="*/ 748145 w 810491"/>
              <a:gd name="connsiteY19" fmla="*/ 63269 h 925714"/>
              <a:gd name="connsiteX20" fmla="*/ 800100 w 810491"/>
              <a:gd name="connsiteY20" fmla="*/ 923 h 925714"/>
              <a:gd name="connsiteX21" fmla="*/ 810491 w 810491"/>
              <a:gd name="connsiteY21" fmla="*/ 923 h 9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0491" h="925714">
                <a:moveTo>
                  <a:pt x="0" y="925714"/>
                </a:moveTo>
                <a:cubicBezTo>
                  <a:pt x="6927" y="908396"/>
                  <a:pt x="6745" y="886042"/>
                  <a:pt x="20782" y="873760"/>
                </a:cubicBezTo>
                <a:cubicBezTo>
                  <a:pt x="37268" y="859335"/>
                  <a:pt x="83127" y="852978"/>
                  <a:pt x="83127" y="852978"/>
                </a:cubicBezTo>
                <a:cubicBezTo>
                  <a:pt x="93518" y="842587"/>
                  <a:pt x="103011" y="831213"/>
                  <a:pt x="114300" y="821805"/>
                </a:cubicBezTo>
                <a:cubicBezTo>
                  <a:pt x="123894" y="813810"/>
                  <a:pt x="136139" y="809320"/>
                  <a:pt x="145473" y="801023"/>
                </a:cubicBezTo>
                <a:cubicBezTo>
                  <a:pt x="167439" y="781498"/>
                  <a:pt x="187036" y="759460"/>
                  <a:pt x="207818" y="738678"/>
                </a:cubicBezTo>
                <a:cubicBezTo>
                  <a:pt x="225479" y="721017"/>
                  <a:pt x="235527" y="697114"/>
                  <a:pt x="249382" y="676332"/>
                </a:cubicBezTo>
                <a:lnTo>
                  <a:pt x="290945" y="613987"/>
                </a:lnTo>
                <a:cubicBezTo>
                  <a:pt x="299096" y="601760"/>
                  <a:pt x="310829" y="592222"/>
                  <a:pt x="322118" y="582814"/>
                </a:cubicBezTo>
                <a:cubicBezTo>
                  <a:pt x="366698" y="545664"/>
                  <a:pt x="343072" y="580531"/>
                  <a:pt x="384464" y="530860"/>
                </a:cubicBezTo>
                <a:cubicBezTo>
                  <a:pt x="410952" y="499074"/>
                  <a:pt x="396074" y="496835"/>
                  <a:pt x="436418" y="478905"/>
                </a:cubicBezTo>
                <a:cubicBezTo>
                  <a:pt x="456436" y="470008"/>
                  <a:pt x="498764" y="458123"/>
                  <a:pt x="498764" y="458123"/>
                </a:cubicBezTo>
                <a:cubicBezTo>
                  <a:pt x="509155" y="451196"/>
                  <a:pt x="521713" y="446739"/>
                  <a:pt x="529936" y="437341"/>
                </a:cubicBezTo>
                <a:cubicBezTo>
                  <a:pt x="606386" y="349969"/>
                  <a:pt x="550967" y="405670"/>
                  <a:pt x="581891" y="343823"/>
                </a:cubicBezTo>
                <a:cubicBezTo>
                  <a:pt x="587476" y="332653"/>
                  <a:pt x="595746" y="323042"/>
                  <a:pt x="602673" y="312651"/>
                </a:cubicBezTo>
                <a:cubicBezTo>
                  <a:pt x="640568" y="198967"/>
                  <a:pt x="580132" y="371160"/>
                  <a:pt x="633845" y="250305"/>
                </a:cubicBezTo>
                <a:cubicBezTo>
                  <a:pt x="642742" y="230287"/>
                  <a:pt x="647700" y="208742"/>
                  <a:pt x="654627" y="187960"/>
                </a:cubicBezTo>
                <a:cubicBezTo>
                  <a:pt x="659274" y="174019"/>
                  <a:pt x="676778" y="168387"/>
                  <a:pt x="685800" y="156787"/>
                </a:cubicBezTo>
                <a:cubicBezTo>
                  <a:pt x="701134" y="137071"/>
                  <a:pt x="713509" y="115223"/>
                  <a:pt x="727364" y="94441"/>
                </a:cubicBezTo>
                <a:lnTo>
                  <a:pt x="748145" y="63269"/>
                </a:lnTo>
                <a:cubicBezTo>
                  <a:pt x="765746" y="36867"/>
                  <a:pt x="773431" y="20925"/>
                  <a:pt x="800100" y="923"/>
                </a:cubicBezTo>
                <a:cubicBezTo>
                  <a:pt x="802871" y="-1155"/>
                  <a:pt x="807027" y="923"/>
                  <a:pt x="810491" y="923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Freeform 88"/>
          <p:cNvSpPr/>
          <p:nvPr/>
        </p:nvSpPr>
        <p:spPr bwMode="auto">
          <a:xfrm>
            <a:off x="7293428" y="2535089"/>
            <a:ext cx="716973" cy="166547"/>
          </a:xfrm>
          <a:custGeom>
            <a:avLst/>
            <a:gdLst>
              <a:gd name="connsiteX0" fmla="*/ 0 w 716973"/>
              <a:gd name="connsiteY0" fmla="*/ 62638 h 166547"/>
              <a:gd name="connsiteX1" fmla="*/ 83127 w 716973"/>
              <a:gd name="connsiteY1" fmla="*/ 93811 h 166547"/>
              <a:gd name="connsiteX2" fmla="*/ 124691 w 716973"/>
              <a:gd name="connsiteY2" fmla="*/ 104202 h 166547"/>
              <a:gd name="connsiteX3" fmla="*/ 187036 w 716973"/>
              <a:gd name="connsiteY3" fmla="*/ 135375 h 166547"/>
              <a:gd name="connsiteX4" fmla="*/ 249382 w 716973"/>
              <a:gd name="connsiteY4" fmla="*/ 166547 h 166547"/>
              <a:gd name="connsiteX5" fmla="*/ 426027 w 716973"/>
              <a:gd name="connsiteY5" fmla="*/ 156156 h 166547"/>
              <a:gd name="connsiteX6" fmla="*/ 477982 w 716973"/>
              <a:gd name="connsiteY6" fmla="*/ 73029 h 166547"/>
              <a:gd name="connsiteX7" fmla="*/ 509155 w 716973"/>
              <a:gd name="connsiteY7" fmla="*/ 52247 h 166547"/>
              <a:gd name="connsiteX8" fmla="*/ 561109 w 716973"/>
              <a:gd name="connsiteY8" fmla="*/ 293 h 166547"/>
              <a:gd name="connsiteX9" fmla="*/ 602673 w 716973"/>
              <a:gd name="connsiteY9" fmla="*/ 10684 h 166547"/>
              <a:gd name="connsiteX10" fmla="*/ 633845 w 716973"/>
              <a:gd name="connsiteY10" fmla="*/ 31466 h 166547"/>
              <a:gd name="connsiteX11" fmla="*/ 654627 w 716973"/>
              <a:gd name="connsiteY11" fmla="*/ 62638 h 166547"/>
              <a:gd name="connsiteX12" fmla="*/ 716973 w 716973"/>
              <a:gd name="connsiteY12" fmla="*/ 73029 h 16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973" h="166547">
                <a:moveTo>
                  <a:pt x="0" y="62638"/>
                </a:moveTo>
                <a:cubicBezTo>
                  <a:pt x="27443" y="73615"/>
                  <a:pt x="54625" y="85667"/>
                  <a:pt x="83127" y="93811"/>
                </a:cubicBezTo>
                <a:cubicBezTo>
                  <a:pt x="96859" y="97734"/>
                  <a:pt x="110836" y="100738"/>
                  <a:pt x="124691" y="104202"/>
                </a:cubicBezTo>
                <a:cubicBezTo>
                  <a:pt x="214021" y="163755"/>
                  <a:pt x="101004" y="92360"/>
                  <a:pt x="187036" y="135375"/>
                </a:cubicBezTo>
                <a:cubicBezTo>
                  <a:pt x="267605" y="175659"/>
                  <a:pt x="171031" y="140430"/>
                  <a:pt x="249382" y="166547"/>
                </a:cubicBezTo>
                <a:cubicBezTo>
                  <a:pt x="308264" y="163083"/>
                  <a:pt x="367696" y="164905"/>
                  <a:pt x="426027" y="156156"/>
                </a:cubicBezTo>
                <a:cubicBezTo>
                  <a:pt x="489701" y="146605"/>
                  <a:pt x="428212" y="106209"/>
                  <a:pt x="477982" y="73029"/>
                </a:cubicBezTo>
                <a:lnTo>
                  <a:pt x="509155" y="52247"/>
                </a:lnTo>
                <a:cubicBezTo>
                  <a:pt x="520822" y="34746"/>
                  <a:pt x="535587" y="3939"/>
                  <a:pt x="561109" y="293"/>
                </a:cubicBezTo>
                <a:cubicBezTo>
                  <a:pt x="575247" y="-1727"/>
                  <a:pt x="588818" y="7220"/>
                  <a:pt x="602673" y="10684"/>
                </a:cubicBezTo>
                <a:cubicBezTo>
                  <a:pt x="613064" y="17611"/>
                  <a:pt x="625015" y="22636"/>
                  <a:pt x="633845" y="31466"/>
                </a:cubicBezTo>
                <a:cubicBezTo>
                  <a:pt x="642675" y="40296"/>
                  <a:pt x="644875" y="54837"/>
                  <a:pt x="654627" y="62638"/>
                </a:cubicBezTo>
                <a:cubicBezTo>
                  <a:pt x="671724" y="76315"/>
                  <a:pt x="697553" y="73029"/>
                  <a:pt x="716973" y="73029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" name="Freeform 91"/>
          <p:cNvSpPr/>
          <p:nvPr/>
        </p:nvSpPr>
        <p:spPr bwMode="auto">
          <a:xfrm>
            <a:off x="7988629" y="2483427"/>
            <a:ext cx="779318" cy="135082"/>
          </a:xfrm>
          <a:custGeom>
            <a:avLst/>
            <a:gdLst>
              <a:gd name="connsiteX0" fmla="*/ 0 w 779318"/>
              <a:gd name="connsiteY0" fmla="*/ 135082 h 135082"/>
              <a:gd name="connsiteX1" fmla="*/ 114300 w 779318"/>
              <a:gd name="connsiteY1" fmla="*/ 103909 h 135082"/>
              <a:gd name="connsiteX2" fmla="*/ 155863 w 779318"/>
              <a:gd name="connsiteY2" fmla="*/ 83128 h 135082"/>
              <a:gd name="connsiteX3" fmla="*/ 249382 w 779318"/>
              <a:gd name="connsiteY3" fmla="*/ 10391 h 135082"/>
              <a:gd name="connsiteX4" fmla="*/ 280554 w 779318"/>
              <a:gd name="connsiteY4" fmla="*/ 0 h 135082"/>
              <a:gd name="connsiteX5" fmla="*/ 436418 w 779318"/>
              <a:gd name="connsiteY5" fmla="*/ 41564 h 135082"/>
              <a:gd name="connsiteX6" fmla="*/ 457200 w 779318"/>
              <a:gd name="connsiteY6" fmla="*/ 72737 h 135082"/>
              <a:gd name="connsiteX7" fmla="*/ 519545 w 779318"/>
              <a:gd name="connsiteY7" fmla="*/ 93518 h 135082"/>
              <a:gd name="connsiteX8" fmla="*/ 623454 w 779318"/>
              <a:gd name="connsiteY8" fmla="*/ 83128 h 135082"/>
              <a:gd name="connsiteX9" fmla="*/ 685800 w 779318"/>
              <a:gd name="connsiteY9" fmla="*/ 62346 h 135082"/>
              <a:gd name="connsiteX10" fmla="*/ 716972 w 779318"/>
              <a:gd name="connsiteY10" fmla="*/ 51955 h 135082"/>
              <a:gd name="connsiteX11" fmla="*/ 748145 w 779318"/>
              <a:gd name="connsiteY11" fmla="*/ 20782 h 135082"/>
              <a:gd name="connsiteX12" fmla="*/ 779318 w 779318"/>
              <a:gd name="connsiteY12" fmla="*/ 10391 h 13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9318" h="135082">
                <a:moveTo>
                  <a:pt x="0" y="135082"/>
                </a:moveTo>
                <a:cubicBezTo>
                  <a:pt x="73435" y="120395"/>
                  <a:pt x="35199" y="130276"/>
                  <a:pt x="114300" y="103909"/>
                </a:cubicBezTo>
                <a:cubicBezTo>
                  <a:pt x="128995" y="99011"/>
                  <a:pt x="142009" y="90055"/>
                  <a:pt x="155863" y="83128"/>
                </a:cubicBezTo>
                <a:cubicBezTo>
                  <a:pt x="182760" y="56231"/>
                  <a:pt x="212095" y="22820"/>
                  <a:pt x="249382" y="10391"/>
                </a:cubicBezTo>
                <a:lnTo>
                  <a:pt x="280554" y="0"/>
                </a:lnTo>
                <a:cubicBezTo>
                  <a:pt x="389051" y="9042"/>
                  <a:pt x="386619" y="-18195"/>
                  <a:pt x="436418" y="41564"/>
                </a:cubicBezTo>
                <a:cubicBezTo>
                  <a:pt x="444413" y="51158"/>
                  <a:pt x="446610" y="66118"/>
                  <a:pt x="457200" y="72737"/>
                </a:cubicBezTo>
                <a:cubicBezTo>
                  <a:pt x="475776" y="84347"/>
                  <a:pt x="519545" y="93518"/>
                  <a:pt x="519545" y="93518"/>
                </a:cubicBezTo>
                <a:cubicBezTo>
                  <a:pt x="554181" y="90055"/>
                  <a:pt x="589241" y="89543"/>
                  <a:pt x="623454" y="83128"/>
                </a:cubicBezTo>
                <a:cubicBezTo>
                  <a:pt x="644985" y="79091"/>
                  <a:pt x="665018" y="69273"/>
                  <a:pt x="685800" y="62346"/>
                </a:cubicBezTo>
                <a:lnTo>
                  <a:pt x="716972" y="51955"/>
                </a:lnTo>
                <a:cubicBezTo>
                  <a:pt x="727363" y="41564"/>
                  <a:pt x="735918" y="28933"/>
                  <a:pt x="748145" y="20782"/>
                </a:cubicBezTo>
                <a:cubicBezTo>
                  <a:pt x="757259" y="14706"/>
                  <a:pt x="779318" y="10391"/>
                  <a:pt x="779318" y="10391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 flipH="1" flipV="1">
            <a:off x="8748869" y="2500228"/>
            <a:ext cx="124762" cy="348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738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43363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	</a:t>
            </a:r>
            <a:endParaRPr lang="en-US" altLang="en-US" sz="2800" u="sng" dirty="0" smtClean="0"/>
          </a:p>
        </p:txBody>
      </p:sp>
      <p:graphicFrame>
        <p:nvGraphicFramePr>
          <p:cNvPr id="2845787" name="Group 9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364180"/>
              </p:ext>
            </p:extLst>
          </p:nvPr>
        </p:nvGraphicFramePr>
        <p:xfrm>
          <a:off x="304800" y="1611090"/>
          <a:ext cx="8534400" cy="4486910"/>
        </p:xfrm>
        <a:graphic>
          <a:graphicData uri="http://schemas.openxmlformats.org/drawingml/2006/table">
            <a:tbl>
              <a:tblPr/>
              <a:tblGrid>
                <a:gridCol w="5468938"/>
                <a:gridCol w="1905000"/>
                <a:gridCol w="1160462"/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Expansion Period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# of Months          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October 1949 – July 1953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May 1954 – August 1957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April 1958 – April 1960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February 1961 – December 1969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1970 – November 1973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March 1975 - January 1980	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July 1980 – July 1981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1982 – July 1990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92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March 1991 – March 2001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2001 – December 2007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June 2009 - Present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11" name="Text Box 63"/>
          <p:cNvSpPr txBox="1">
            <a:spLocks noChangeArrowheads="1"/>
          </p:cNvSpPr>
          <p:nvPr/>
        </p:nvSpPr>
        <p:spPr bwMode="auto">
          <a:xfrm>
            <a:off x="457200" y="533400"/>
            <a:ext cx="80772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100" b="1" dirty="0">
                <a:solidFill>
                  <a:srgbClr val="00007D"/>
                </a:solidFill>
              </a:rPr>
              <a:t>U.S. BUSINESS CYCLE EXPANSIONS</a:t>
            </a:r>
            <a:endParaRPr lang="en-US" altLang="en-US" sz="1600" b="1" dirty="0">
              <a:solidFill>
                <a:srgbClr val="00007D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007D"/>
                </a:solidFill>
              </a:rPr>
              <a:t>Source:  National Bureau of Economic Research</a:t>
            </a:r>
            <a:endParaRPr lang="en-US" altLang="en-US" sz="4000" b="1" dirty="0">
              <a:solidFill>
                <a:srgbClr val="00007D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943600" y="6504801"/>
            <a:ext cx="2307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September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7731" y="6407683"/>
            <a:ext cx="74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8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72143" y="3167743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72143" y="4974771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2143" y="4615543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72143" y="5714999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1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205" y="495964"/>
            <a:ext cx="8229600" cy="1143000"/>
          </a:xfrm>
        </p:spPr>
        <p:txBody>
          <a:bodyPr/>
          <a:lstStyle/>
          <a:p>
            <a:pPr eaLnBrk="1" hangingPunct="1"/>
            <a:r>
              <a:rPr lang="en-US" sz="2100" dirty="0" smtClean="0"/>
              <a:t> Mortgage Credit Availability Index</a:t>
            </a:r>
            <a:br>
              <a:rPr lang="en-US" sz="2100" dirty="0" smtClean="0"/>
            </a:br>
            <a:r>
              <a:rPr lang="en-US" sz="2100" dirty="0" smtClean="0"/>
              <a:t>2004 – 2016*</a:t>
            </a:r>
            <a:br>
              <a:rPr lang="en-US" sz="2100" dirty="0" smtClean="0"/>
            </a:br>
            <a:r>
              <a:rPr lang="en-US" sz="1600" dirty="0" smtClean="0"/>
              <a:t>March 2012 = 100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200" dirty="0" smtClean="0"/>
              <a:t>Source: Mortgage Bankers Association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218721" y="1283962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 smtClean="0">
                <a:solidFill>
                  <a:srgbClr val="000000"/>
                </a:solidFill>
              </a:rPr>
              <a:t>Recession </a:t>
            </a:r>
            <a:r>
              <a:rPr lang="en-US" sz="1200" b="1" dirty="0">
                <a:solidFill>
                  <a:srgbClr val="000000"/>
                </a:solidFill>
              </a:rPr>
              <a:t>Periods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99647" y="1311123"/>
            <a:ext cx="219074" cy="220316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47773" y="2015906"/>
            <a:ext cx="7081499" cy="362532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293344" y="4105434"/>
            <a:ext cx="382184" cy="1534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16" name="Straight Connector 393215"/>
          <p:cNvCxnSpPr/>
          <p:nvPr/>
        </p:nvCxnSpPr>
        <p:spPr bwMode="auto">
          <a:xfrm flipV="1">
            <a:off x="1675528" y="2712546"/>
            <a:ext cx="307351" cy="13928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19" name="Straight Connector 393218"/>
          <p:cNvCxnSpPr/>
          <p:nvPr/>
        </p:nvCxnSpPr>
        <p:spPr bwMode="auto">
          <a:xfrm flipV="1">
            <a:off x="1980039" y="2580660"/>
            <a:ext cx="342005" cy="1318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22" name="Straight Connector 393221"/>
          <p:cNvCxnSpPr/>
          <p:nvPr/>
        </p:nvCxnSpPr>
        <p:spPr bwMode="auto">
          <a:xfrm flipV="1">
            <a:off x="2322044" y="2510737"/>
            <a:ext cx="386975" cy="699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25" name="Straight Connector 393224"/>
          <p:cNvCxnSpPr/>
          <p:nvPr/>
        </p:nvCxnSpPr>
        <p:spPr bwMode="auto">
          <a:xfrm>
            <a:off x="2709018" y="2517629"/>
            <a:ext cx="317876" cy="4935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3" name="Straight Connector 393242"/>
          <p:cNvCxnSpPr/>
          <p:nvPr/>
        </p:nvCxnSpPr>
        <p:spPr bwMode="auto">
          <a:xfrm>
            <a:off x="3013246" y="2983842"/>
            <a:ext cx="370196" cy="7062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5" name="Straight Connector 393244"/>
          <p:cNvCxnSpPr/>
          <p:nvPr/>
        </p:nvCxnSpPr>
        <p:spPr bwMode="auto">
          <a:xfrm>
            <a:off x="3369794" y="3665188"/>
            <a:ext cx="34925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3247" name="Straight Connector 393246"/>
          <p:cNvCxnSpPr/>
          <p:nvPr/>
        </p:nvCxnSpPr>
        <p:spPr bwMode="auto">
          <a:xfrm>
            <a:off x="3719044" y="4503388"/>
            <a:ext cx="336550" cy="711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697" name="Straight Connector 281696"/>
          <p:cNvCxnSpPr/>
          <p:nvPr/>
        </p:nvCxnSpPr>
        <p:spPr bwMode="auto">
          <a:xfrm>
            <a:off x="4055594" y="5214588"/>
            <a:ext cx="349250" cy="1333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699" name="Straight Connector 281698"/>
          <p:cNvCxnSpPr/>
          <p:nvPr/>
        </p:nvCxnSpPr>
        <p:spPr bwMode="auto">
          <a:xfrm flipV="1">
            <a:off x="4404844" y="5163788"/>
            <a:ext cx="336550" cy="1841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1" name="Straight Connector 281700"/>
          <p:cNvCxnSpPr/>
          <p:nvPr/>
        </p:nvCxnSpPr>
        <p:spPr bwMode="auto">
          <a:xfrm>
            <a:off x="4727746" y="5163788"/>
            <a:ext cx="342900" cy="1174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3" name="Straight Connector 281702"/>
          <p:cNvCxnSpPr/>
          <p:nvPr/>
        </p:nvCxnSpPr>
        <p:spPr bwMode="auto">
          <a:xfrm>
            <a:off x="5056998" y="5281263"/>
            <a:ext cx="368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5" name="Straight Connector 281704"/>
          <p:cNvCxnSpPr/>
          <p:nvPr/>
        </p:nvCxnSpPr>
        <p:spPr bwMode="auto">
          <a:xfrm flipV="1">
            <a:off x="5425298" y="5214588"/>
            <a:ext cx="330200" cy="666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08" name="Straight Connector 281707"/>
          <p:cNvCxnSpPr/>
          <p:nvPr/>
        </p:nvCxnSpPr>
        <p:spPr bwMode="auto">
          <a:xfrm>
            <a:off x="5755498" y="5220752"/>
            <a:ext cx="171450" cy="2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710" name="Straight Connector 281709"/>
          <p:cNvCxnSpPr>
            <a:endCxn id="281711" idx="0"/>
          </p:cNvCxnSpPr>
          <p:nvPr/>
        </p:nvCxnSpPr>
        <p:spPr bwMode="auto">
          <a:xfrm>
            <a:off x="5926948" y="5239922"/>
            <a:ext cx="231305" cy="378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1711" name="Freeform 281710"/>
          <p:cNvSpPr/>
          <p:nvPr/>
        </p:nvSpPr>
        <p:spPr bwMode="auto">
          <a:xfrm rot="21423002">
            <a:off x="6157328" y="5217063"/>
            <a:ext cx="1549267" cy="45719"/>
          </a:xfrm>
          <a:custGeom>
            <a:avLst/>
            <a:gdLst>
              <a:gd name="connsiteX0" fmla="*/ 0 w 1922588"/>
              <a:gd name="connsiteY0" fmla="*/ 26811 h 58679"/>
              <a:gd name="connsiteX1" fmla="*/ 101600 w 1922588"/>
              <a:gd name="connsiteY1" fmla="*/ 14111 h 58679"/>
              <a:gd name="connsiteX2" fmla="*/ 215900 w 1922588"/>
              <a:gd name="connsiteY2" fmla="*/ 45861 h 58679"/>
              <a:gd name="connsiteX3" fmla="*/ 285750 w 1922588"/>
              <a:gd name="connsiteY3" fmla="*/ 45861 h 58679"/>
              <a:gd name="connsiteX4" fmla="*/ 361950 w 1922588"/>
              <a:gd name="connsiteY4" fmla="*/ 58561 h 58679"/>
              <a:gd name="connsiteX5" fmla="*/ 539750 w 1922588"/>
              <a:gd name="connsiteY5" fmla="*/ 52211 h 58679"/>
              <a:gd name="connsiteX6" fmla="*/ 654050 w 1922588"/>
              <a:gd name="connsiteY6" fmla="*/ 52211 h 58679"/>
              <a:gd name="connsiteX7" fmla="*/ 755650 w 1922588"/>
              <a:gd name="connsiteY7" fmla="*/ 39511 h 58679"/>
              <a:gd name="connsiteX8" fmla="*/ 908050 w 1922588"/>
              <a:gd name="connsiteY8" fmla="*/ 39511 h 58679"/>
              <a:gd name="connsiteX9" fmla="*/ 1073150 w 1922588"/>
              <a:gd name="connsiteY9" fmla="*/ 14111 h 58679"/>
              <a:gd name="connsiteX10" fmla="*/ 1231900 w 1922588"/>
              <a:gd name="connsiteY10" fmla="*/ 33161 h 58679"/>
              <a:gd name="connsiteX11" fmla="*/ 1333500 w 1922588"/>
              <a:gd name="connsiteY11" fmla="*/ 7761 h 58679"/>
              <a:gd name="connsiteX12" fmla="*/ 1492250 w 1922588"/>
              <a:gd name="connsiteY12" fmla="*/ 26811 h 58679"/>
              <a:gd name="connsiteX13" fmla="*/ 1568450 w 1922588"/>
              <a:gd name="connsiteY13" fmla="*/ 20461 h 58679"/>
              <a:gd name="connsiteX14" fmla="*/ 1670050 w 1922588"/>
              <a:gd name="connsiteY14" fmla="*/ 1411 h 58679"/>
              <a:gd name="connsiteX15" fmla="*/ 1841500 w 1922588"/>
              <a:gd name="connsiteY15" fmla="*/ 1411 h 58679"/>
              <a:gd name="connsiteX16" fmla="*/ 1911350 w 1922588"/>
              <a:gd name="connsiteY16" fmla="*/ 1411 h 5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2588" h="58679">
                <a:moveTo>
                  <a:pt x="0" y="26811"/>
                </a:moveTo>
                <a:cubicBezTo>
                  <a:pt x="32808" y="18873"/>
                  <a:pt x="65617" y="10936"/>
                  <a:pt x="101600" y="14111"/>
                </a:cubicBezTo>
                <a:cubicBezTo>
                  <a:pt x="137583" y="17286"/>
                  <a:pt x="185208" y="40569"/>
                  <a:pt x="215900" y="45861"/>
                </a:cubicBezTo>
                <a:cubicBezTo>
                  <a:pt x="246592" y="51153"/>
                  <a:pt x="261408" y="43744"/>
                  <a:pt x="285750" y="45861"/>
                </a:cubicBezTo>
                <a:cubicBezTo>
                  <a:pt x="310092" y="47978"/>
                  <a:pt x="319617" y="57503"/>
                  <a:pt x="361950" y="58561"/>
                </a:cubicBezTo>
                <a:cubicBezTo>
                  <a:pt x="404283" y="59619"/>
                  <a:pt x="491067" y="53269"/>
                  <a:pt x="539750" y="52211"/>
                </a:cubicBezTo>
                <a:cubicBezTo>
                  <a:pt x="588433" y="51153"/>
                  <a:pt x="618067" y="54328"/>
                  <a:pt x="654050" y="52211"/>
                </a:cubicBezTo>
                <a:cubicBezTo>
                  <a:pt x="690033" y="50094"/>
                  <a:pt x="713317" y="41628"/>
                  <a:pt x="755650" y="39511"/>
                </a:cubicBezTo>
                <a:cubicBezTo>
                  <a:pt x="797983" y="37394"/>
                  <a:pt x="855133" y="43744"/>
                  <a:pt x="908050" y="39511"/>
                </a:cubicBezTo>
                <a:cubicBezTo>
                  <a:pt x="960967" y="35278"/>
                  <a:pt x="1019175" y="15169"/>
                  <a:pt x="1073150" y="14111"/>
                </a:cubicBezTo>
                <a:cubicBezTo>
                  <a:pt x="1127125" y="13053"/>
                  <a:pt x="1188508" y="34219"/>
                  <a:pt x="1231900" y="33161"/>
                </a:cubicBezTo>
                <a:cubicBezTo>
                  <a:pt x="1275292" y="32103"/>
                  <a:pt x="1290108" y="8819"/>
                  <a:pt x="1333500" y="7761"/>
                </a:cubicBezTo>
                <a:cubicBezTo>
                  <a:pt x="1376892" y="6703"/>
                  <a:pt x="1453092" y="24694"/>
                  <a:pt x="1492250" y="26811"/>
                </a:cubicBezTo>
                <a:cubicBezTo>
                  <a:pt x="1531408" y="28928"/>
                  <a:pt x="1538817" y="24694"/>
                  <a:pt x="1568450" y="20461"/>
                </a:cubicBezTo>
                <a:cubicBezTo>
                  <a:pt x="1598083" y="16228"/>
                  <a:pt x="1624542" y="4586"/>
                  <a:pt x="1670050" y="1411"/>
                </a:cubicBezTo>
                <a:cubicBezTo>
                  <a:pt x="1715558" y="-1764"/>
                  <a:pt x="1841500" y="1411"/>
                  <a:pt x="1841500" y="1411"/>
                </a:cubicBezTo>
                <a:cubicBezTo>
                  <a:pt x="1881717" y="1411"/>
                  <a:pt x="1949450" y="47978"/>
                  <a:pt x="1911350" y="1411"/>
                </a:cubicBezTo>
              </a:path>
            </a:pathLst>
          </a:cu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3249" name="Straight Connector 393248"/>
          <p:cNvCxnSpPr/>
          <p:nvPr/>
        </p:nvCxnSpPr>
        <p:spPr bwMode="auto">
          <a:xfrm>
            <a:off x="1261420" y="4686300"/>
            <a:ext cx="70591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Connector 98"/>
          <p:cNvCxnSpPr/>
          <p:nvPr/>
        </p:nvCxnSpPr>
        <p:spPr bwMode="auto">
          <a:xfrm>
            <a:off x="1247771" y="3828569"/>
            <a:ext cx="70774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>
            <a:off x="1261420" y="2764383"/>
            <a:ext cx="70591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3251" name="TextBox 393250"/>
          <p:cNvSpPr txBox="1"/>
          <p:nvPr/>
        </p:nvSpPr>
        <p:spPr>
          <a:xfrm>
            <a:off x="741488" y="2646603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750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763" y="187740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1,000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9549" y="3690069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500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41488" y="4547800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250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49549" y="5480966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80920" y="575796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2004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286383" y="5757965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2006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467817" y="575796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2008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51071" y="5777138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2010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144621" y="575796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2012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323377" y="5757964"/>
            <a:ext cx="742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2014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774543" y="2015906"/>
            <a:ext cx="1011955" cy="362532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026894" y="6157916"/>
            <a:ext cx="496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*A decline in the MCAI indicates that lending standards are tightening,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while increases in the index are indicative of loosening of credit.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</a:rPr>
              <a:t>*Data through August 2016</a:t>
            </a:r>
          </a:p>
          <a:p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 flipV="1">
            <a:off x="7606333" y="5165538"/>
            <a:ext cx="389777" cy="86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7994598" y="5156044"/>
            <a:ext cx="141223" cy="77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 flipV="1">
            <a:off x="8035642" y="5155055"/>
            <a:ext cx="293630" cy="148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Millennials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8217725" y="6407683"/>
            <a:ext cx="9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81</a:t>
            </a:r>
            <a:endParaRPr lang="en-US" dirty="0" smtClean="0"/>
          </a:p>
        </p:txBody>
      </p:sp>
      <p:pic>
        <p:nvPicPr>
          <p:cNvPr id="6" name="Picture 2" descr="http://www.intellectualtakeout.org/sites/ito/files/selfies-wide-620x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9" y="1898212"/>
            <a:ext cx="7154991" cy="40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38801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U.S. Birth Index</a:t>
            </a:r>
            <a:br>
              <a:rPr lang="en-US" altLang="en-US" sz="2400" dirty="0" smtClean="0"/>
            </a:br>
            <a:r>
              <a:rPr lang="en-US" altLang="en-US" sz="2400" dirty="0" smtClean="0"/>
              <a:t>1909-2015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400" dirty="0" smtClean="0"/>
              <a:t>Source: U.S. Census Bureau; Harvard Joint Center for Housing Studies</a:t>
            </a:r>
            <a:endParaRPr lang="en-US" altLang="en-US" sz="24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851849599"/>
              </p:ext>
            </p:extLst>
          </p:nvPr>
        </p:nvGraphicFramePr>
        <p:xfrm>
          <a:off x="142875" y="1533525"/>
          <a:ext cx="8791575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736253" y="1695450"/>
            <a:ext cx="1297474" cy="4248150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TextBox 1"/>
          <p:cNvSpPr txBox="1"/>
          <p:nvPr/>
        </p:nvSpPr>
        <p:spPr>
          <a:xfrm>
            <a:off x="3564300" y="4362751"/>
            <a:ext cx="1733793" cy="26404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 Baby Boomers</a:t>
            </a:r>
          </a:p>
          <a:p>
            <a:pPr algn="ctr"/>
            <a:r>
              <a:rPr lang="en-US" sz="1400" b="1" dirty="0" smtClean="0"/>
              <a:t>1945-1964</a:t>
            </a:r>
          </a:p>
          <a:p>
            <a:pPr algn="ctr"/>
            <a:r>
              <a:rPr lang="en-US" sz="1400" b="1" dirty="0" smtClean="0"/>
              <a:t>(Ages 50-69)</a:t>
            </a:r>
          </a:p>
          <a:p>
            <a:pPr algn="ctr"/>
            <a:r>
              <a:rPr lang="en-US" sz="1400" b="1" dirty="0" smtClean="0"/>
              <a:t>78.7 M</a:t>
            </a:r>
          </a:p>
          <a:p>
            <a:endParaRPr lang="en-US" sz="14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33727" y="1695486"/>
            <a:ext cx="1371600" cy="4248114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5033727" y="4362751"/>
            <a:ext cx="1733786" cy="26403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Gen X</a:t>
            </a:r>
          </a:p>
          <a:p>
            <a:pPr algn="ctr"/>
            <a:r>
              <a:rPr lang="en-US" sz="1400" b="1" dirty="0" smtClean="0"/>
              <a:t>1965-1984</a:t>
            </a:r>
          </a:p>
          <a:p>
            <a:pPr algn="ctr"/>
            <a:r>
              <a:rPr lang="en-US" sz="1400" b="1" dirty="0" smtClean="0"/>
              <a:t>(Ages 30-49)</a:t>
            </a:r>
          </a:p>
          <a:p>
            <a:pPr algn="ctr"/>
            <a:r>
              <a:rPr lang="en-US" sz="1400" b="1" dirty="0" smtClean="0"/>
              <a:t>69.5 M</a:t>
            </a:r>
          </a:p>
          <a:p>
            <a:endParaRPr lang="en-US" sz="14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96319" y="1695450"/>
            <a:ext cx="1408176" cy="4248114"/>
          </a:xfrm>
          <a:prstGeom prst="rect">
            <a:avLst/>
          </a:prstGeom>
          <a:solidFill>
            <a:schemeClr val="accent2">
              <a:alpha val="30196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64484" y="6391860"/>
            <a:ext cx="77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18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673152"/>
            <a:ext cx="8592472" cy="575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chemeClr val="bg2"/>
                </a:solidFill>
              </a:rPr>
              <a:t>Percent of 18-33 Year Olds Married</a:t>
            </a:r>
          </a:p>
          <a:p>
            <a:r>
              <a:rPr lang="en-US" sz="1800" dirty="0" smtClean="0">
                <a:solidFill>
                  <a:schemeClr val="bg2"/>
                </a:solidFill>
              </a:rPr>
              <a:t>Source: Pew Research</a:t>
            </a:r>
          </a:p>
          <a:p>
            <a:pPr algn="l"/>
            <a:endParaRPr lang="en-US" sz="2800" dirty="0" smtClean="0">
              <a:solidFill>
                <a:schemeClr val="bg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In 1960 - 64% were married (Silent Generation)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In 1980 - 49% were married (Baby Boomers)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</a:rPr>
              <a:t>In </a:t>
            </a:r>
            <a:r>
              <a:rPr lang="en-US" sz="2800" dirty="0" smtClean="0">
                <a:solidFill>
                  <a:schemeClr val="bg2"/>
                </a:solidFill>
              </a:rPr>
              <a:t>1997 - 38% were married (Gen X)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</a:rPr>
              <a:t>In </a:t>
            </a:r>
            <a:r>
              <a:rPr lang="en-US" sz="2800" dirty="0" smtClean="0">
                <a:solidFill>
                  <a:schemeClr val="bg2"/>
                </a:solidFill>
              </a:rPr>
              <a:t>2014 - 28% were married (Millennials) </a:t>
            </a:r>
            <a:endParaRPr lang="en-US" sz="2800" dirty="0">
              <a:solidFill>
                <a:schemeClr val="bg2"/>
              </a:solidFill>
            </a:endParaRPr>
          </a:p>
          <a:p>
            <a:pPr algn="l"/>
            <a:endParaRPr lang="en-US" sz="2800" dirty="0" smtClean="0">
              <a:solidFill>
                <a:schemeClr val="bg2"/>
              </a:solidFill>
            </a:endParaRPr>
          </a:p>
          <a:p>
            <a:pPr marL="457200" indent="-457200" algn="l">
              <a:buAutoNum type="arabicParenBoth"/>
            </a:pPr>
            <a:endParaRPr lang="en-US" sz="2800" dirty="0">
              <a:solidFill>
                <a:schemeClr val="bg2"/>
              </a:solidFill>
            </a:endParaRPr>
          </a:p>
          <a:p>
            <a:pPr algn="l"/>
            <a:endParaRPr lang="en-US" sz="2400" dirty="0">
              <a:solidFill>
                <a:schemeClr val="bg2"/>
              </a:solidFill>
            </a:endParaRPr>
          </a:p>
          <a:p>
            <a:pPr algn="l"/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6478" y="6407683"/>
            <a:ext cx="80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2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673152"/>
            <a:ext cx="8592472" cy="575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rgbClr val="00007D"/>
                </a:solidFill>
              </a:rPr>
              <a:t>When you delay marriage you delay children. That delays housing. That delays demand for housing “stuff”. </a:t>
            </a:r>
            <a:endParaRPr lang="en-US" sz="40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marL="457200" indent="-457200" algn="l">
              <a:buFontTx/>
              <a:buAutoNum type="arabicParenBoth"/>
            </a:pPr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400" dirty="0">
              <a:solidFill>
                <a:srgbClr val="00007D"/>
              </a:solidFill>
            </a:endParaRPr>
          </a:p>
          <a:p>
            <a:pPr algn="l"/>
            <a:endParaRPr lang="en-US" sz="24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1475" y="6407683"/>
            <a:ext cx="90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84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09282" name="Picture 2" descr="Image result for delay marri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90" y="3264433"/>
            <a:ext cx="590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43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1528" y="2426472"/>
            <a:ext cx="8592472" cy="877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00007D"/>
                </a:solidFill>
              </a:rPr>
              <a:t>Total Student Loan Debt Has Quadrupled!</a:t>
            </a: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pPr algn="l"/>
            <a:endParaRPr lang="en-US" sz="2800" dirty="0" smtClean="0">
              <a:solidFill>
                <a:srgbClr val="00007D"/>
              </a:solidFill>
            </a:endParaRPr>
          </a:p>
          <a:p>
            <a:pPr algn="l"/>
            <a:endParaRPr lang="en-US" sz="3200" dirty="0">
              <a:solidFill>
                <a:srgbClr val="00007D"/>
              </a:solidFill>
            </a:endParaRPr>
          </a:p>
          <a:p>
            <a:pPr algn="l"/>
            <a:endParaRPr lang="en-US" sz="32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4400" dirty="0">
              <a:solidFill>
                <a:srgbClr val="0000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5000" y="6396335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85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40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50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Total S</a:t>
            </a:r>
            <a:r>
              <a:rPr lang="en-US" altLang="en-US" sz="2400" dirty="0" smtClean="0"/>
              <a:t>tudent </a:t>
            </a:r>
            <a:r>
              <a:rPr lang="en-US" altLang="en-US" sz="2400" dirty="0"/>
              <a:t>L</a:t>
            </a:r>
            <a:r>
              <a:rPr lang="en-US" altLang="en-US" sz="2400" dirty="0" smtClean="0"/>
              <a:t>oan </a:t>
            </a:r>
            <a:r>
              <a:rPr lang="en-US" altLang="en-US" sz="2400" dirty="0"/>
              <a:t>B</a:t>
            </a:r>
            <a:r>
              <a:rPr lang="en-US" altLang="en-US" sz="2400" dirty="0" smtClean="0"/>
              <a:t>alances </a:t>
            </a:r>
            <a:br>
              <a:rPr lang="en-US" altLang="en-US" sz="2400" dirty="0" smtClean="0"/>
            </a:br>
            <a:r>
              <a:rPr lang="en-US" altLang="en-US" sz="2400" dirty="0" smtClean="0"/>
              <a:t>Billions </a:t>
            </a:r>
            <a:r>
              <a:rPr lang="en-US" altLang="en-US" sz="2400" dirty="0"/>
              <a:t>of </a:t>
            </a:r>
            <a:r>
              <a:rPr lang="en-US" altLang="en-US" sz="2400" dirty="0" smtClean="0"/>
              <a:t>Dollars</a:t>
            </a: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200" dirty="0"/>
              <a:t>Source: Federal Reserve Bank of New York Consumer Credit Panel / Equifax</a:t>
            </a:r>
            <a:endParaRPr lang="en-US" altLang="en-US" sz="12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828651"/>
              </p:ext>
            </p:extLst>
          </p:nvPr>
        </p:nvGraphicFramePr>
        <p:xfrm>
          <a:off x="2956956" y="1248764"/>
          <a:ext cx="3041902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039"/>
                <a:gridCol w="1616863"/>
              </a:tblGrid>
              <a:tr h="3555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2004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$262.9</a:t>
                      </a:r>
                    </a:p>
                  </a:txBody>
                  <a:tcPr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2005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$374.4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2006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$438.9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2007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$514.0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2008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$586.3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2009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$675.4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$761.7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$851.4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2012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$914.0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2013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$994.0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2014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$1,118.0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 Q2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$1,190.0</a:t>
                      </a:r>
                    </a:p>
                  </a:txBody>
                  <a:tcPr marL="9525" marR="9525" marT="9525" marB="0" anchor="b"/>
                </a:tc>
              </a:tr>
              <a:tr h="3302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2016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$1259.0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28000" y="640768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86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4850861" y="1585444"/>
            <a:ext cx="1210834" cy="4452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865375" y="6419557"/>
            <a:ext cx="1181805" cy="426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05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5591" y="49822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Expenses that Delayed Saving for a Down Payment or Home Purchase - 2015</a:t>
            </a:r>
            <a:br>
              <a:rPr lang="en-US" altLang="en-US" sz="2400" dirty="0" smtClean="0"/>
            </a:br>
            <a:r>
              <a:rPr lang="en-US" altLang="en-US" sz="2400" dirty="0" smtClean="0"/>
              <a:t>By Age</a:t>
            </a:r>
            <a:br>
              <a:rPr lang="en-US" altLang="en-US" sz="2400" dirty="0" smtClean="0"/>
            </a:br>
            <a:r>
              <a:rPr lang="en-US" altLang="en-US" sz="1200" dirty="0" smtClean="0"/>
              <a:t>Source: National Association of Realtors 2015 </a:t>
            </a:r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862746"/>
              </p:ext>
            </p:extLst>
          </p:nvPr>
        </p:nvGraphicFramePr>
        <p:xfrm>
          <a:off x="235978" y="2025445"/>
          <a:ext cx="8622887" cy="3861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957"/>
                <a:gridCol w="1347020"/>
                <a:gridCol w="1140542"/>
                <a:gridCol w="1012722"/>
                <a:gridCol w="1081549"/>
                <a:gridCol w="1120877"/>
                <a:gridCol w="1042220"/>
              </a:tblGrid>
              <a:tr h="64722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Buyers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35 and younger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35 to 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 to 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61 to 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 to 90</a:t>
                      </a:r>
                      <a:endParaRPr lang="en-US" sz="1600" dirty="0"/>
                    </a:p>
                  </a:txBody>
                  <a:tcPr/>
                </a:tc>
              </a:tr>
              <a:tr h="6256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Student Loans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3%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Credit Card</a:t>
                      </a:r>
                      <a:r>
                        <a:rPr lang="en-US" sz="1600" baseline="0" dirty="0" smtClean="0"/>
                        <a:t>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19%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 Loan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6%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Child Care Expenses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Health Care Costs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11%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71%</a:t>
                      </a:r>
                      <a:endParaRPr lang="en-US" sz="1600" dirty="0"/>
                    </a:p>
                  </a:txBody>
                  <a:tcPr/>
                </a:tc>
              </a:tr>
              <a:tr h="35752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Median Years Delayed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2830286" y="2677474"/>
            <a:ext cx="631371" cy="3588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968338" y="2677474"/>
            <a:ext cx="631371" cy="3588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00" y="640768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87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94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7310"/>
            <a:ext cx="90678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FICO Score Distribution</a:t>
            </a:r>
            <a:br>
              <a:rPr lang="en-US" sz="2400" dirty="0" smtClean="0"/>
            </a:br>
            <a:r>
              <a:rPr lang="en-US" sz="2400" dirty="0" smtClean="0"/>
              <a:t>Percent of Population</a:t>
            </a:r>
            <a:br>
              <a:rPr lang="en-US" sz="2400" dirty="0" smtClean="0"/>
            </a:br>
            <a:r>
              <a:rPr lang="en-US" sz="2400" dirty="0" smtClean="0"/>
              <a:t>April 2016</a:t>
            </a:r>
            <a:br>
              <a:rPr lang="en-US" sz="2400" dirty="0" smtClean="0"/>
            </a:br>
            <a:r>
              <a:rPr lang="en-US" sz="1400" dirty="0" smtClean="0"/>
              <a:t>Source: Fair Isaac Corporation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22373738"/>
              </p:ext>
            </p:extLst>
          </p:nvPr>
        </p:nvGraphicFramePr>
        <p:xfrm>
          <a:off x="202019" y="1597968"/>
          <a:ext cx="8708065" cy="4092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ight Brace 9"/>
          <p:cNvSpPr/>
          <p:nvPr/>
        </p:nvSpPr>
        <p:spPr bwMode="auto">
          <a:xfrm rot="16200000" flipH="1">
            <a:off x="2448113" y="4106557"/>
            <a:ext cx="284620" cy="3315459"/>
          </a:xfrm>
          <a:prstGeom prst="rightBrace">
            <a:avLst>
              <a:gd name="adj1" fmla="val 8333"/>
              <a:gd name="adj2" fmla="val 5022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782087" y="5885081"/>
            <a:ext cx="3843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B050"/>
                </a:solidFill>
              </a:rPr>
              <a:t>27% under Fannie/Freddie 620 minimum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16200000" flipH="1">
            <a:off x="3513682" y="3582443"/>
            <a:ext cx="284620" cy="5446593"/>
          </a:xfrm>
          <a:prstGeom prst="rightBrace">
            <a:avLst>
              <a:gd name="adj1" fmla="val 8333"/>
              <a:gd name="adj2" fmla="val 5022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1913434" y="6405017"/>
            <a:ext cx="3843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00B050"/>
                </a:solidFill>
              </a:rPr>
              <a:t>61% under Fannie/Freddie 749 average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00" y="6396335"/>
            <a:ext cx="83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6225" y="926275"/>
            <a:ext cx="8592472" cy="525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7D"/>
                </a:solidFill>
              </a:rPr>
              <a:t>Student Loan Impact on Economy</a:t>
            </a:r>
            <a:endParaRPr lang="en-US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050" dirty="0" smtClean="0">
              <a:solidFill>
                <a:srgbClr val="00007D"/>
              </a:solidFill>
            </a:endParaRPr>
          </a:p>
          <a:p>
            <a:pPr algn="l"/>
            <a:endParaRPr lang="en-US" sz="2800" dirty="0">
              <a:solidFill>
                <a:srgbClr val="00007D"/>
              </a:solidFill>
            </a:endParaRPr>
          </a:p>
          <a:p>
            <a:r>
              <a:rPr lang="en-US" sz="2800" dirty="0" smtClean="0">
                <a:solidFill>
                  <a:srgbClr val="00007D"/>
                </a:solidFill>
              </a:rPr>
              <a:t>If people are paying student loan debt, they are not buying houses, furniture, beers, etc.  Unless incomes are higher because of their degree.</a:t>
            </a:r>
            <a:endParaRPr lang="en-US" sz="28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7D"/>
              </a:solidFill>
            </a:endParaRPr>
          </a:p>
          <a:p>
            <a:pPr algn="l"/>
            <a:endParaRPr lang="en-US" sz="24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007D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7D"/>
              </a:solidFill>
            </a:endParaRPr>
          </a:p>
          <a:p>
            <a:pPr algn="l"/>
            <a:endParaRPr lang="en-US" sz="2400" dirty="0" smtClean="0">
              <a:solidFill>
                <a:srgbClr val="00007D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00" y="640768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89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24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43363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	</a:t>
            </a:r>
            <a:endParaRPr lang="en-US" altLang="en-US" sz="2800" u="sng" dirty="0" smtClean="0"/>
          </a:p>
        </p:txBody>
      </p:sp>
      <p:graphicFrame>
        <p:nvGraphicFramePr>
          <p:cNvPr id="2845787" name="Group 9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8972816"/>
              </p:ext>
            </p:extLst>
          </p:nvPr>
        </p:nvGraphicFramePr>
        <p:xfrm>
          <a:off x="326572" y="1698175"/>
          <a:ext cx="8534400" cy="4454280"/>
        </p:xfrm>
        <a:graphic>
          <a:graphicData uri="http://schemas.openxmlformats.org/drawingml/2006/table">
            <a:tbl>
              <a:tblPr/>
              <a:tblGrid>
                <a:gridCol w="5468938"/>
                <a:gridCol w="1905000"/>
                <a:gridCol w="1160462"/>
              </a:tblGrid>
              <a:tr h="430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Expansion Period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Avg. Growth Rate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October 1949 – July 1953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6.4%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May 1954 – August 1957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3.8%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April 1958 – April 1960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6.2%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February 1961 – December 1969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4.9%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1970 – November 1973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4.4%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March 1975 - January 1980	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4.5%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July 1980 – July 1981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1982 – July 1990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4.3%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March 1991 – March 2001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3.6%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November 2001 – December 2007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2.8%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June 2009 - Present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2.1%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6462" y="478971"/>
            <a:ext cx="906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kern="0" dirty="0" smtClean="0"/>
              <a:t>Average Annualized Quarterly Growth Rates</a:t>
            </a:r>
            <a:br>
              <a:rPr lang="en-US" sz="2000" kern="0" dirty="0" smtClean="0"/>
            </a:br>
            <a:r>
              <a:rPr lang="en-US" sz="2000" kern="0" dirty="0" smtClean="0"/>
              <a:t>During Economic Expansions</a:t>
            </a:r>
            <a:br>
              <a:rPr lang="en-US" sz="2000" kern="0" dirty="0" smtClean="0"/>
            </a:br>
            <a:r>
              <a:rPr lang="en-US" sz="2000" kern="0" dirty="0" smtClean="0"/>
              <a:t>1949 – 2016* </a:t>
            </a:r>
            <a:br>
              <a:rPr lang="en-US" sz="2000" kern="0" dirty="0" smtClean="0"/>
            </a:br>
            <a:r>
              <a:rPr lang="en-US" sz="1400" kern="0" dirty="0" smtClean="0"/>
              <a:t>Source: Bureau of  Economic Analysis</a:t>
            </a:r>
            <a:r>
              <a:rPr lang="en-US" sz="1400" kern="0" dirty="0"/>
              <a:t>, National Bureau of Economic Research</a:t>
            </a:r>
            <a:endParaRPr lang="en-US" sz="1200" kern="0" dirty="0" smtClean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943600" y="6504801"/>
            <a:ext cx="28360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*Data through the second quarter 2016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7731" y="6407683"/>
            <a:ext cx="74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9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1257" y="5072744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72143" y="5756563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61257" y="4702630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72143" y="3233058"/>
            <a:ext cx="7783286" cy="3592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71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93101" y="6399699"/>
            <a:ext cx="8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5534" y="623865"/>
            <a:ext cx="82772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 smtClean="0">
                <a:solidFill>
                  <a:schemeClr val="bg2"/>
                </a:solidFill>
              </a:rPr>
              <a:t>The housing recovery is likely to continue.</a:t>
            </a:r>
          </a:p>
          <a:p>
            <a:endParaRPr lang="en-US" sz="4800" kern="0" dirty="0">
              <a:solidFill>
                <a:schemeClr val="bg2"/>
              </a:solidFill>
            </a:endParaRPr>
          </a:p>
        </p:txBody>
      </p:sp>
      <p:pic>
        <p:nvPicPr>
          <p:cNvPr id="607234" name="Picture 2" descr="Image result for The housing recovery is likely to continue.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12715" r="2773" b="17831"/>
          <a:stretch/>
        </p:blipFill>
        <p:spPr bwMode="auto">
          <a:xfrm>
            <a:off x="1963880" y="1885096"/>
            <a:ext cx="5756564" cy="44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541338"/>
            <a:ext cx="8229600" cy="1143000"/>
          </a:xfrm>
        </p:spPr>
        <p:txBody>
          <a:bodyPr lIns="92075" tIns="46038" rIns="92075" bIns="46038" anchor="b"/>
          <a:lstStyle/>
          <a:p>
            <a:r>
              <a:rPr lang="en-US" sz="2400" dirty="0" smtClean="0"/>
              <a:t>Single Family Permits </a:t>
            </a:r>
            <a:br>
              <a:rPr lang="en-US" sz="2400" dirty="0" smtClean="0"/>
            </a:br>
            <a:r>
              <a:rPr lang="en-US" sz="2400" dirty="0" smtClean="0"/>
              <a:t>Greater Phoenix 1975–2017*</a:t>
            </a:r>
            <a:br>
              <a:rPr lang="en-US" sz="2400" dirty="0" smtClean="0"/>
            </a:br>
            <a:r>
              <a:rPr lang="en-US" sz="1800" dirty="0" smtClean="0"/>
              <a:t>Source: RL Brown &amp; Elliott D. Pollack &amp; company</a:t>
            </a:r>
            <a:endParaRPr lang="en-US" sz="3400" dirty="0" smtClean="0"/>
          </a:p>
        </p:txBody>
      </p:sp>
      <p:graphicFrame>
        <p:nvGraphicFramePr>
          <p:cNvPr id="11059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263026"/>
              </p:ext>
            </p:extLst>
          </p:nvPr>
        </p:nvGraphicFramePr>
        <p:xfrm>
          <a:off x="0" y="1986756"/>
          <a:ext cx="9185275" cy="424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138" name="Chart" r:id="rId4" imgW="8020185" imgH="3971925" progId="MSGraph.Chart.8">
                  <p:embed followColorScheme="full"/>
                </p:oleObj>
              </mc:Choice>
              <mc:Fallback>
                <p:oleObj name="Chart" r:id="rId4" imgW="8020185" imgH="397192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6756"/>
                        <a:ext cx="9185275" cy="424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128588" y="1755775"/>
            <a:ext cx="9191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 # Permits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(000)</a:t>
            </a:r>
          </a:p>
        </p:txBody>
      </p:sp>
      <p:sp>
        <p:nvSpPr>
          <p:cNvPr id="110597" name="TextBox 1"/>
          <p:cNvSpPr txBox="1">
            <a:spLocks noChangeArrowheads="1"/>
          </p:cNvSpPr>
          <p:nvPr/>
        </p:nvSpPr>
        <p:spPr bwMode="auto">
          <a:xfrm>
            <a:off x="3594083" y="6249988"/>
            <a:ext cx="5251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</a:rPr>
              <a:t>*2016 and 2017 </a:t>
            </a:r>
            <a:r>
              <a:rPr lang="en-US" sz="1400" dirty="0">
                <a:solidFill>
                  <a:srgbClr val="000000"/>
                </a:solidFill>
              </a:rPr>
              <a:t>forecast is from </a:t>
            </a:r>
            <a:r>
              <a:rPr lang="en-US" sz="1400" i="1" dirty="0">
                <a:solidFill>
                  <a:srgbClr val="000000"/>
                </a:solidFill>
              </a:rPr>
              <a:t>Elliott D. Pollack &amp; </a:t>
            </a:r>
            <a:r>
              <a:rPr lang="en-US" sz="1400" i="1" dirty="0" smtClean="0">
                <a:solidFill>
                  <a:srgbClr val="000000"/>
                </a:solidFill>
              </a:rPr>
              <a:t>Company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as of second quarter 2016.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0361" y="6419767"/>
            <a:ext cx="8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4238964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201"/>
            <a:ext cx="90678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Population Change to Single Family Permit Ratio</a:t>
            </a:r>
            <a:br>
              <a:rPr lang="en-US" sz="2400" dirty="0" smtClean="0"/>
            </a:br>
            <a:r>
              <a:rPr lang="en-US" sz="2000" dirty="0" smtClean="0"/>
              <a:t>1975-2015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Source: </a:t>
            </a:r>
            <a:r>
              <a:rPr lang="en-US" sz="1400" dirty="0" err="1" smtClean="0"/>
              <a:t>UofA</a:t>
            </a:r>
            <a:r>
              <a:rPr lang="en-US" sz="1400" dirty="0" smtClean="0"/>
              <a:t> Forecasting Project, U.S. Census Bureau, ADOA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93133236"/>
              </p:ext>
            </p:extLst>
          </p:nvPr>
        </p:nvGraphicFramePr>
        <p:xfrm>
          <a:off x="190005" y="1765134"/>
          <a:ext cx="8777014" cy="4458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11974" y="1470486"/>
            <a:ext cx="228600" cy="22860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24699" y="1470486"/>
            <a:ext cx="154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Recession Periods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62442" y="1920240"/>
            <a:ext cx="164592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67649" y="1920240"/>
            <a:ext cx="317716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20361" y="6419767"/>
            <a:ext cx="8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71665" y="1920240"/>
            <a:ext cx="45720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67820" y="1920240"/>
            <a:ext cx="114300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07323" y="1920240"/>
            <a:ext cx="164592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201"/>
            <a:ext cx="90678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Population Change to Total Permits Ratio</a:t>
            </a:r>
            <a:br>
              <a:rPr lang="en-US" sz="2400" dirty="0" smtClean="0"/>
            </a:br>
            <a:r>
              <a:rPr lang="en-US" sz="2000" dirty="0" smtClean="0"/>
              <a:t>1975-2015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Source: </a:t>
            </a:r>
            <a:r>
              <a:rPr lang="en-US" sz="1400" dirty="0" err="1" smtClean="0"/>
              <a:t>UofA</a:t>
            </a:r>
            <a:r>
              <a:rPr lang="en-US" sz="1400" dirty="0" smtClean="0"/>
              <a:t> Forecasting Project, U.S. Census Bureau, ADOA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93375149"/>
              </p:ext>
            </p:extLst>
          </p:nvPr>
        </p:nvGraphicFramePr>
        <p:xfrm>
          <a:off x="190005" y="1765134"/>
          <a:ext cx="8777014" cy="4458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11974" y="1470486"/>
            <a:ext cx="228600" cy="22860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24699" y="1470486"/>
            <a:ext cx="154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Recession Periods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62442" y="1920240"/>
            <a:ext cx="164592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67649" y="1920240"/>
            <a:ext cx="317716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20361" y="6419767"/>
            <a:ext cx="8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93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71665" y="1920240"/>
            <a:ext cx="45720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67820" y="1920240"/>
            <a:ext cx="114300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07323" y="1920240"/>
            <a:ext cx="164592" cy="3700754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496888" y="550863"/>
            <a:ext cx="8229600" cy="1143000"/>
          </a:xfrm>
        </p:spPr>
        <p:txBody>
          <a:bodyPr/>
          <a:lstStyle/>
          <a:p>
            <a:r>
              <a:rPr lang="en-US" sz="6000" dirty="0" smtClean="0"/>
              <a:t>Multi-Family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94</a:t>
            </a:r>
            <a:endParaRPr lang="en-US" dirty="0"/>
          </a:p>
        </p:txBody>
      </p:sp>
      <p:pic>
        <p:nvPicPr>
          <p:cNvPr id="611330" name="Picture 2" descr="Image result for apartments complex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60" y="1746704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4546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Apartments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Births </a:t>
            </a:r>
            <a:r>
              <a:rPr lang="en-US" altLang="en-US" sz="2400" dirty="0" smtClean="0">
                <a:sym typeface="Wingdings" panose="05000000000000000000" pitchFamily="2" charset="2"/>
              </a:rPr>
              <a:t></a:t>
            </a:r>
            <a:r>
              <a:rPr lang="en-US" altLang="en-US" sz="2400" dirty="0" smtClean="0"/>
              <a:t>26 </a:t>
            </a:r>
            <a:r>
              <a:rPr lang="en-US" altLang="en-US" sz="2400" dirty="0"/>
              <a:t>year lag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1955-2038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400" dirty="0" smtClean="0"/>
              <a:t>Source: U.S. Census Bureau</a:t>
            </a:r>
            <a:endParaRPr lang="en-US" altLang="en-US" sz="24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71249352"/>
              </p:ext>
            </p:extLst>
          </p:nvPr>
        </p:nvGraphicFramePr>
        <p:xfrm>
          <a:off x="142875" y="1533525"/>
          <a:ext cx="8791575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 flipV="1">
            <a:off x="6659094" y="1692998"/>
            <a:ext cx="0" cy="4246075"/>
          </a:xfrm>
          <a:prstGeom prst="line">
            <a:avLst/>
          </a:prstGeom>
          <a:solidFill>
            <a:srgbClr val="00FF00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623469" y="1814749"/>
            <a:ext cx="656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2016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26244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43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363" y="45468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Retirement Home Cycle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Births </a:t>
            </a:r>
            <a:r>
              <a:rPr lang="en-US" altLang="en-US" sz="2400" dirty="0">
                <a:sym typeface="Wingdings" panose="05000000000000000000" pitchFamily="2" charset="2"/>
              </a:rPr>
              <a:t> </a:t>
            </a:r>
            <a:r>
              <a:rPr lang="en-US" altLang="en-US" sz="2400" dirty="0" smtClean="0"/>
              <a:t>65 </a:t>
            </a:r>
            <a:r>
              <a:rPr lang="en-US" altLang="en-US" sz="2400" dirty="0"/>
              <a:t>year lag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1994-2076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1400" dirty="0" smtClean="0"/>
              <a:t>Source: U.S. Census Bureau</a:t>
            </a:r>
            <a:endParaRPr lang="en-US" altLang="en-US" sz="2400" dirty="0" smtClean="0"/>
          </a:p>
        </p:txBody>
      </p:sp>
      <p:sp>
        <p:nvSpPr>
          <p:cNvPr id="9219" name="Text Box 32"/>
          <p:cNvSpPr txBox="1">
            <a:spLocks noChangeArrowheads="1"/>
          </p:cNvSpPr>
          <p:nvPr/>
        </p:nvSpPr>
        <p:spPr bwMode="auto">
          <a:xfrm>
            <a:off x="6675438" y="6147385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46764272"/>
              </p:ext>
            </p:extLst>
          </p:nvPr>
        </p:nvGraphicFramePr>
        <p:xfrm>
          <a:off x="142875" y="1533525"/>
          <a:ext cx="8791575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26243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96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159465" y="1705888"/>
            <a:ext cx="0" cy="4246102"/>
          </a:xfrm>
          <a:prstGeom prst="line">
            <a:avLst/>
          </a:prstGeom>
          <a:solidFill>
            <a:srgbClr val="00FF00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39083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U.S. Median </a:t>
            </a:r>
            <a:r>
              <a:rPr lang="en-US" sz="2400" dirty="0" smtClean="0"/>
              <a:t>Age at First Marriage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1890-2015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Source: U.S. Census Bureau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55219689"/>
              </p:ext>
            </p:extLst>
          </p:nvPr>
        </p:nvGraphicFramePr>
        <p:xfrm>
          <a:off x="0" y="1738265"/>
          <a:ext cx="9035358" cy="4943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26243" y="6396335"/>
            <a:ext cx="717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9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551304359"/>
              </p:ext>
            </p:extLst>
          </p:nvPr>
        </p:nvGraphicFramePr>
        <p:xfrm>
          <a:off x="98323" y="1533832"/>
          <a:ext cx="8948858" cy="466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0678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Multi-Family Average Rent Percent Change a Year Ago</a:t>
            </a:r>
            <a:br>
              <a:rPr lang="en-US" sz="2400" dirty="0" smtClean="0"/>
            </a:br>
            <a:r>
              <a:rPr lang="en-US" sz="2400" dirty="0" smtClean="0"/>
              <a:t>2004 – 2016* </a:t>
            </a:r>
            <a:br>
              <a:rPr lang="en-US" sz="2400" dirty="0" smtClean="0"/>
            </a:br>
            <a:r>
              <a:rPr lang="en-US" sz="1400" b="0" dirty="0" smtClean="0"/>
              <a:t>Source: RealData Inc.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927850" y="1218867"/>
            <a:ext cx="228600" cy="228600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0575" y="1218867"/>
            <a:ext cx="154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 dirty="0"/>
              <a:t>Recession Periods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7550" y="1673352"/>
            <a:ext cx="822960" cy="3813048"/>
          </a:xfrm>
          <a:prstGeom prst="rect">
            <a:avLst/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67252" y="6396335"/>
            <a:ext cx="77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98</a:t>
            </a:r>
            <a:endParaRPr lang="en-US" dirty="0"/>
          </a:p>
        </p:txBody>
      </p:sp>
      <p:sp>
        <p:nvSpPr>
          <p:cNvPr id="13" name="Text Box 72"/>
          <p:cNvSpPr txBox="1">
            <a:spLocks noChangeArrowheads="1"/>
          </p:cNvSpPr>
          <p:nvPr/>
        </p:nvSpPr>
        <p:spPr bwMode="auto">
          <a:xfrm>
            <a:off x="5716660" y="6504571"/>
            <a:ext cx="25795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/>
              <a:t>*Data through second quarter 2016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069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2913"/>
            <a:ext cx="9144000" cy="11430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2400" dirty="0" smtClean="0"/>
              <a:t>Multi-Family Year-End Vacancy Rates</a:t>
            </a:r>
            <a:br>
              <a:rPr lang="en-US" sz="2400" dirty="0" smtClean="0"/>
            </a:br>
            <a:r>
              <a:rPr lang="en-US" sz="2400" dirty="0" smtClean="0"/>
              <a:t>Greater Phoenix County 1975–2017*</a:t>
            </a:r>
            <a:br>
              <a:rPr lang="en-US" sz="2400" dirty="0" smtClean="0"/>
            </a:br>
            <a:r>
              <a:rPr lang="en-US" sz="1400" dirty="0" smtClean="0"/>
              <a:t>Source: ASU Realty Studies / Berkadia**</a:t>
            </a:r>
          </a:p>
        </p:txBody>
      </p:sp>
      <p:graphicFrame>
        <p:nvGraphicFramePr>
          <p:cNvPr id="14950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740273"/>
              </p:ext>
            </p:extLst>
          </p:nvPr>
        </p:nvGraphicFramePr>
        <p:xfrm>
          <a:off x="-312738" y="1600200"/>
          <a:ext cx="9920288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162" name="Chart" r:id="rId4" imgW="8563043" imgH="3886200" progId="MSGraph.Chart.8">
                  <p:embed followColorScheme="full"/>
                </p:oleObj>
              </mc:Choice>
              <mc:Fallback>
                <p:oleObj name="Chart" r:id="rId4" imgW="8563043" imgH="38862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2738" y="1600200"/>
                        <a:ext cx="9920288" cy="443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933825" y="6015100"/>
            <a:ext cx="5114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*2016 &amp; 2017 are </a:t>
            </a:r>
            <a:r>
              <a:rPr lang="en-US" sz="1400" dirty="0">
                <a:solidFill>
                  <a:srgbClr val="000000"/>
                </a:solidFill>
              </a:rPr>
              <a:t>forecasts from </a:t>
            </a:r>
            <a:r>
              <a:rPr lang="en-US" sz="1400" i="1" dirty="0" smtClean="0">
                <a:solidFill>
                  <a:srgbClr val="000000"/>
                </a:solidFill>
              </a:rPr>
              <a:t>Elliott D. Pollack &amp; Co.</a:t>
            </a:r>
            <a:endParaRPr lang="en-US" sz="1400" i="1" dirty="0">
              <a:solidFill>
                <a:srgbClr val="000000"/>
              </a:solidFill>
            </a:endParaRPr>
          </a:p>
          <a:p>
            <a:pPr algn="r"/>
            <a:r>
              <a:rPr lang="en-US" sz="1400" i="1" dirty="0">
                <a:solidFill>
                  <a:srgbClr val="000000"/>
                </a:solidFill>
              </a:rPr>
              <a:t>**Data prior to 2005 is from ASU</a:t>
            </a:r>
          </a:p>
        </p:txBody>
      </p:sp>
      <p:grpSp>
        <p:nvGrpSpPr>
          <p:cNvPr id="149509" name="Group 5"/>
          <p:cNvGrpSpPr>
            <a:grpSpLocks/>
          </p:cNvGrpSpPr>
          <p:nvPr/>
        </p:nvGrpSpPr>
        <p:grpSpPr bwMode="auto">
          <a:xfrm>
            <a:off x="7162800" y="1447800"/>
            <a:ext cx="1758950" cy="274638"/>
            <a:chOff x="4464" y="4147"/>
            <a:chExt cx="1108" cy="173"/>
          </a:xfrm>
        </p:grpSpPr>
        <p:sp>
          <p:nvSpPr>
            <p:cNvPr id="149516" name="Rectangle 6"/>
            <p:cNvSpPr>
              <a:spLocks noChangeArrowheads="1"/>
            </p:cNvSpPr>
            <p:nvPr/>
          </p:nvSpPr>
          <p:spPr bwMode="auto">
            <a:xfrm>
              <a:off x="4464" y="4147"/>
              <a:ext cx="144" cy="144"/>
            </a:xfrm>
            <a:prstGeom prst="rect">
              <a:avLst/>
            </a:prstGeom>
            <a:solidFill>
              <a:schemeClr val="accent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9517" name="Text Box 7"/>
            <p:cNvSpPr txBox="1">
              <a:spLocks noChangeArrowheads="1"/>
            </p:cNvSpPr>
            <p:nvPr/>
          </p:nvSpPr>
          <p:spPr bwMode="auto">
            <a:xfrm>
              <a:off x="4598" y="4147"/>
              <a:ext cx="9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200" b="1" dirty="0">
                  <a:solidFill>
                    <a:srgbClr val="000000"/>
                  </a:solidFill>
                </a:rPr>
                <a:t>Recession Periods</a:t>
              </a:r>
            </a:p>
          </p:txBody>
        </p:sp>
      </p:grpSp>
      <p:sp>
        <p:nvSpPr>
          <p:cNvPr id="149510" name="Rectangle 8"/>
          <p:cNvSpPr>
            <a:spLocks noChangeArrowheads="1"/>
          </p:cNvSpPr>
          <p:nvPr/>
        </p:nvSpPr>
        <p:spPr bwMode="auto">
          <a:xfrm>
            <a:off x="857312" y="1885950"/>
            <a:ext cx="64008" cy="3419475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1" name="Rectangle 9"/>
          <p:cNvSpPr>
            <a:spLocks noChangeArrowheads="1"/>
          </p:cNvSpPr>
          <p:nvPr/>
        </p:nvSpPr>
        <p:spPr bwMode="auto">
          <a:xfrm>
            <a:off x="1793722" y="1885046"/>
            <a:ext cx="91440" cy="340114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2" name="Rectangle 10"/>
          <p:cNvSpPr>
            <a:spLocks noChangeArrowheads="1"/>
          </p:cNvSpPr>
          <p:nvPr/>
        </p:nvSpPr>
        <p:spPr bwMode="auto">
          <a:xfrm>
            <a:off x="2063009" y="1902910"/>
            <a:ext cx="237744" cy="3383280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3" name="Rectangle 11"/>
          <p:cNvSpPr>
            <a:spLocks noChangeArrowheads="1"/>
          </p:cNvSpPr>
          <p:nvPr/>
        </p:nvSpPr>
        <p:spPr bwMode="auto">
          <a:xfrm>
            <a:off x="3714075" y="1899367"/>
            <a:ext cx="219750" cy="338682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4" name="Rectangle 12"/>
          <p:cNvSpPr>
            <a:spLocks noChangeArrowheads="1"/>
          </p:cNvSpPr>
          <p:nvPr/>
        </p:nvSpPr>
        <p:spPr bwMode="auto">
          <a:xfrm>
            <a:off x="5706033" y="1894666"/>
            <a:ext cx="114300" cy="3391524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5" name="Rectangle 13"/>
          <p:cNvSpPr>
            <a:spLocks noChangeArrowheads="1"/>
          </p:cNvSpPr>
          <p:nvPr/>
        </p:nvSpPr>
        <p:spPr bwMode="auto">
          <a:xfrm>
            <a:off x="6924988" y="1914043"/>
            <a:ext cx="331787" cy="337214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5839" y="6407683"/>
            <a:ext cx="132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302600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80167&quot;&gt;&lt;property id=&quot;20148&quot; value=&quot;5&quot;/&gt;&lt;property id=&quot;20300&quot; value=&quot;Slide 9 - &amp;quot;When housing recovers, what will the positive effects on the economy be?&amp;quot;&quot;/&gt;&lt;property id=&quot;20307&quot; value=&quot;2360&quot;/&gt;&lt;/object&gt;&lt;object type=&quot;3&quot; unique_id=&quot;80168&quot;&gt;&lt;property id=&quot;20148&quot; value=&quot;5&quot;/&gt;&lt;property id=&quot;20300&quot; value=&quot;Slide 10 - &amp;quot;Overview&amp;quot;&quot;/&gt;&lt;property id=&quot;20307&quot; value=&quot;2361&quot;/&gt;&lt;/object&gt;&lt;object type=&quot;3&quot; unique_id=&quot;80590&quot;&gt;&lt;property id=&quot;20148&quot; value=&quot;5&quot;/&gt;&lt;property id=&quot;20300&quot; value=&quot;Slide 1 - &amp;quot;Household Liabilities&amp;#x0D;&amp;#x0A;1952-2011*&amp;#x0D;&amp;#x0A;Source: Federal Reserve Board&amp;quot;&quot;/&gt;&lt;property id=&quot;20307&quot; value=&quot;2372&quot;/&gt;&lt;/object&gt;&lt;object type=&quot;3&quot; unique_id=&quot;80591&quot;&gt;&lt;property id=&quot;20148&quot; value=&quot;5&quot;/&gt;&lt;property id=&quot;20300&quot; value=&quot;Slide 2 - &amp;quot;Purchase mortgage applications&amp;quot;&quot;/&gt;&lt;property id=&quot;20307&quot; value=&quot;2373&quot;/&gt;&lt;/object&gt;&lt;object type=&quot;3&quot; unique_id=&quot;80592&quot;&gt;&lt;property id=&quot;20148&quot; value=&quot;5&quot;/&gt;&lt;property id=&quot;20300&quot; value=&quot;Slide 3 - &amp;quot;Quarterly Transition Rates into 30+ Days Late by State*&amp;#x0D;&amp;#x0A;2000-2011&amp;#x0D;&amp;#x0A;Source: Federal Reserve Board-New York&amp;quot;&quot;/&gt;&lt;property id=&quot;20307&quot; value=&quot;2374&quot;/&gt;&lt;/object&gt;&lt;object type=&quot;3&quot; unique_id=&quot;80593&quot;&gt;&lt;property id=&quot;20148&quot; value=&quot;5&quot;/&gt;&lt;property id=&quot;20300&quot; value=&quot;Slide 4 - &amp;quot;Composition of Debt Balance per Capita by State &amp;#x0D;&amp;#x0A;2011 Q3&amp;#x0D;&amp;#x0A;Source: Federal Reserve Board-New York&amp;quot;&quot;/&gt;&lt;property id=&quot;20307&quot; value=&quot;2375&quot;/&gt;&lt;/object&gt;&lt;object type=&quot;3&quot; unique_id=&quot;80594&quot;&gt;&lt;property id=&quot;20148&quot; value=&quot;5&quot;/&gt;&lt;property id=&quot;20300&quot; value=&quot;Slide 5 - &amp;quot;Composition of Debt Balance per Capita by State &amp;#x0D;&amp;#x0A;2011 Q3&amp;#x0D;&amp;#x0A;Source: Federal Reserve Board-New York&amp;quot;&quot;/&gt;&lt;property id=&quot;20307&quot; value=&quot;2382&quot;/&gt;&lt;/object&gt;&lt;object type=&quot;3&quot; unique_id=&quot;80595&quot;&gt;&lt;property id=&quot;20148&quot; value=&quot;5&quot;/&gt;&lt;property id=&quot;20300&quot; value=&quot;Slide 6 - &amp;quot;Composition of Debt Balance per Capita by State &amp;#x0D;&amp;#x0A;2011 Q3&amp;#x0D;&amp;#x0A;Source: Federal Reserve Board-New York&amp;quot;&quot;/&gt;&lt;property id=&quot;20307&quot; value=&quot;2383&quot;/&gt;&lt;/object&gt;&lt;object type=&quot;3&quot; unique_id=&quot;80596&quot;&gt;&lt;property id=&quot;20148&quot; value=&quot;5&quot;/&gt;&lt;property id=&quot;20300&quot; value=&quot;Slide 7 - &amp;quot;Discretionary spending drives the business cycle&amp;#x0D;&amp;#x0A;1948-2011 Q3&amp;#x0D;&amp;#x0A;Source: Bureau of Economic Analysis&amp;quot;&quot;/&gt;&lt;property id=&quot;20307&quot; value=&quot;2378&quot;/&gt;&lt;/object&gt;&lt;object type=&quot;3&quot; unique_id=&quot;80597&quot;&gt;&lt;property id=&quot;20148&quot; value=&quot;5&quot;/&gt;&lt;property id=&quot;20300&quot; value=&quot;Slide 8 - &amp;quot;US homeowners lost or average $50k during the housing bust&amp;quot;&quot;/&gt;&lt;property id=&quot;20307&quot; value=&quot;23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FF0000"/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FF0000"/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alpha val="61176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>
              <a:solidFill>
                <a:schemeClr val="tx2"/>
              </a:solidFill>
              <a:miter lim="800000"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111761</TotalTime>
  <Words>3736</Words>
  <Application>Microsoft Office PowerPoint</Application>
  <PresentationFormat>On-screen Show (4:3)</PresentationFormat>
  <Paragraphs>1636</Paragraphs>
  <Slides>135</Slides>
  <Notes>103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2" baseType="lpstr">
      <vt:lpstr>Pixel</vt:lpstr>
      <vt:lpstr>6_Pixel</vt:lpstr>
      <vt:lpstr>1_Pixel</vt:lpstr>
      <vt:lpstr>2_Pixel</vt:lpstr>
      <vt:lpstr>3_Pixel</vt:lpstr>
      <vt:lpstr>4_Pixel</vt:lpstr>
      <vt:lpstr>Chart</vt:lpstr>
      <vt:lpstr>PowerPoint Presentation</vt:lpstr>
      <vt:lpstr>Can the Expansion Last?</vt:lpstr>
      <vt:lpstr>Yes!</vt:lpstr>
      <vt:lpstr>Is the Sky Falling?</vt:lpstr>
      <vt:lpstr>Most Likely, No.</vt:lpstr>
      <vt:lpstr>United States Real Gross Domestic Product*  Annual Growth 1970 - 2017** Source: U.S. Bureau of Economic Analysis &amp; Blue Chip Economic Indicators</vt:lpstr>
      <vt:lpstr>United States Real Gross Domestic Product*  Quarterly Growth 2008 – 2016* Source: U.S. Bureau of Economic Analysis</vt:lpstr>
      <vt:lpstr>PowerPoint Presentation</vt:lpstr>
      <vt:lpstr>PowerPoint Presentation</vt:lpstr>
      <vt:lpstr>Higher now that we are deeper into the expansion.  </vt:lpstr>
      <vt:lpstr>Long term growth is negatively  affected by:</vt:lpstr>
      <vt:lpstr>It’s time to be a little cautious.</vt:lpstr>
      <vt:lpstr>But, the Expansion can last.</vt:lpstr>
      <vt:lpstr>PowerPoint Presentation</vt:lpstr>
      <vt:lpstr>Expansions don't die of old age.  </vt:lpstr>
      <vt:lpstr>As recoveries get older, they become more vulnerable to shocks...  …Just as people get older they become more vulnerable to diseases.</vt:lpstr>
      <vt:lpstr>They die because an economy becomes vulnerable to exogenous shocks or asset bubbles or a tightening in  the credit market.</vt:lpstr>
      <vt:lpstr>U.S. Leading Indicators 1960 – 2016*  Source: The Conference Board</vt:lpstr>
      <vt:lpstr>Consumer Confidence 1978 – 2016*  Source: The Conference Board</vt:lpstr>
      <vt:lpstr>Treasury Spread:  10 year bond rate less 3 month bill rate 1959 – 2016*  Source: Federal Reserve Bank of New York</vt:lpstr>
      <vt:lpstr>Treasury Spread:  Recession Probabilities 1960 – 2017*  Source: Federal Reserve Bank of New York</vt:lpstr>
      <vt:lpstr>U.S. Inventories to Sales Ratio 1992 – 2016*  Source: U.S. Census Bureau</vt:lpstr>
      <vt:lpstr>PowerPoint Presentation</vt:lpstr>
      <vt:lpstr>PowerPoint Presentation</vt:lpstr>
      <vt:lpstr>Conclusion</vt:lpstr>
      <vt:lpstr>PowerPoint Presentation</vt:lpstr>
      <vt:lpstr>Financial Obligation Ratio* 1980 – 2016**  Source: Federal Reserve</vt:lpstr>
      <vt:lpstr>U.S. Consumer Credit 1980 – 2016* Source: Federal Reserve</vt:lpstr>
      <vt:lpstr>PowerPoint Presentation</vt:lpstr>
      <vt:lpstr>PowerPoint Presentation</vt:lpstr>
      <vt:lpstr>PowerPoint Presentation</vt:lpstr>
      <vt:lpstr>PowerPoint Presentation</vt:lpstr>
      <vt:lpstr>Real Disposable Personal Income Per Capita 1970-2016* Source: Bureau of Economic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Arizona Employment Growth Arizona’s Rank Out of 50 States Source: Arizona State University, U.S. Bureau of Labor Statistics</vt:lpstr>
      <vt:lpstr>Phoenix-Mesa-Scottsdale Employment Growth (Ranking among all metro areas greater than 1,000,000) Source: Arizona State University, U.S. Bureau of Labor Statistics</vt:lpstr>
      <vt:lpstr>PowerPoint Presentation</vt:lpstr>
      <vt:lpstr>PowerPoint Presentation</vt:lpstr>
      <vt:lpstr>PowerPoint Presentation</vt:lpstr>
      <vt:lpstr>PowerPoint Presentation</vt:lpstr>
      <vt:lpstr>Greater Phoenix Unemployment Rate 1990 – 2016*  Source: Bureau of Labor Statistics</vt:lpstr>
      <vt:lpstr>PowerPoint Presentation</vt:lpstr>
      <vt:lpstr>PowerPoint Presentation</vt:lpstr>
      <vt:lpstr>PowerPoint Presentation</vt:lpstr>
      <vt:lpstr>Greater Phoenix Employment*  Annual Percent Change 1976–2017**  Source: Arizona Department of Administration</vt:lpstr>
      <vt:lpstr>Arizona Jobs Regained Since Bottom of Cycle–  Most Industries Yet to Regain Lost Jobs</vt:lpstr>
      <vt:lpstr>Share of Total Non-farm Employment Source: Bureau of Labor Statistics, U of A Forecasting Project</vt:lpstr>
      <vt:lpstr>PowerPoint Presentation</vt:lpstr>
      <vt:lpstr>PowerPoint Presentation</vt:lpstr>
      <vt:lpstr>Where are the Inflows of Population?</vt:lpstr>
      <vt:lpstr>PowerPoint Presentation</vt:lpstr>
      <vt:lpstr>U.S. Population Flows Source: U.S. Census Bureau</vt:lpstr>
      <vt:lpstr>PowerPoint Presentation</vt:lpstr>
      <vt:lpstr>Arizona Capture Rates</vt:lpstr>
      <vt:lpstr>PowerPoint Presentation</vt:lpstr>
      <vt:lpstr>PowerPoint Presentation</vt:lpstr>
      <vt:lpstr>Greater Phoenix Population  Annual Percent Change 1975–2017*  Source: AZ Dept. of Administration, EDPCo</vt:lpstr>
      <vt:lpstr>PowerPoint Presentation</vt:lpstr>
      <vt:lpstr>PowerPoint Presentation</vt:lpstr>
      <vt:lpstr> Greater Phoenix Population Source: U.S. Census Bureau; AZ Dept. of Administration; University of Arizona Forecasting Project; EDPCo </vt:lpstr>
      <vt:lpstr> Greater Phoenix Population Source: U.S. Bureau of Census; Arizona Department of Administration; University of Arizona Forecasting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Mortgage Credit Availability Index 2012 – 2016* March 2012 = 100 Source: Mortgage Bankers Association</vt:lpstr>
      <vt:lpstr> Mortgage Credit Availability Index 2004 – 2016* March 2012 = 100 Source: Mortgage Bankers Association</vt:lpstr>
      <vt:lpstr>Millennials</vt:lpstr>
      <vt:lpstr>U.S. Birth Index 1909-2015 Source: U.S. Census Bureau; Harvard Joint Center for Housing Studies</vt:lpstr>
      <vt:lpstr>PowerPoint Presentation</vt:lpstr>
      <vt:lpstr>PowerPoint Presentation</vt:lpstr>
      <vt:lpstr>PowerPoint Presentation</vt:lpstr>
      <vt:lpstr>Total Student Loan Balances  Billions of Dollars Source: Federal Reserve Bank of New York Consumer Credit Panel / Equifax</vt:lpstr>
      <vt:lpstr>Expenses that Delayed Saving for a Down Payment or Home Purchase - 2015 By Age Source: National Association of Realtors 2015 </vt:lpstr>
      <vt:lpstr>FICO Score Distribution Percent of Population April 2016 Source: Fair Isaac Corporation</vt:lpstr>
      <vt:lpstr>PowerPoint Presentation</vt:lpstr>
      <vt:lpstr>PowerPoint Presentation</vt:lpstr>
      <vt:lpstr>Single Family Permits  Greater Phoenix 1975–2017* Source: RL Brown &amp; Elliott D. Pollack &amp; company</vt:lpstr>
      <vt:lpstr>Population Change to Single Family Permit Ratio 1975-2015 Source: UofA Forecasting Project, U.S. Census Bureau, ADOA</vt:lpstr>
      <vt:lpstr>Population Change to Total Permits Ratio 1975-2015 Source: UofA Forecasting Project, U.S. Census Bureau, ADOA</vt:lpstr>
      <vt:lpstr>Multi-Family</vt:lpstr>
      <vt:lpstr>Apartments Births 26 year lag 1955-2038 Source: U.S. Census Bureau</vt:lpstr>
      <vt:lpstr>Retirement Home Cycle Births  65 year lag 1994-2076 Source: U.S. Census Bureau</vt:lpstr>
      <vt:lpstr>U.S. Median Age at First Marriage 1890-2015 Source: U.S. Census Bureau</vt:lpstr>
      <vt:lpstr>Multi-Family Average Rent Percent Change a Year Ago 2004 – 2016*  Source: RealData Inc.</vt:lpstr>
      <vt:lpstr>Multi-Family Year-End Vacancy Rates Greater Phoenix County 1975–2017* Source: ASU Realty Studies / Berkadia**</vt:lpstr>
      <vt:lpstr>PowerPoint Presentation</vt:lpstr>
      <vt:lpstr>Multi-Family Pipeline Source: Anonymous</vt:lpstr>
      <vt:lpstr>PowerPoint Presentation</vt:lpstr>
      <vt:lpstr>Office Space Year-End Vacancy Rates Greater Phoenix 1986–2017* Source: CBRE</vt:lpstr>
      <vt:lpstr>PowerPoint Presentation</vt:lpstr>
      <vt:lpstr>As of 2016, the following markets have vacancy rates under 10%</vt:lpstr>
      <vt:lpstr>PowerPoint Presentation</vt:lpstr>
      <vt:lpstr>PowerPoint Presentation</vt:lpstr>
      <vt:lpstr>PowerPoint Presentation</vt:lpstr>
      <vt:lpstr> Industrial Space Vacancy Rates Greater Phoenix 1980 – 2017* Source: CBRE</vt:lpstr>
      <vt:lpstr>PowerPoint Presentation</vt:lpstr>
      <vt:lpstr>PowerPoint Presentation</vt:lpstr>
      <vt:lpstr>PowerPoint Presentation</vt:lpstr>
      <vt:lpstr> Retail Space Vacancy Rates Greater Phoenix 1985–2017* Source: CBRE**</vt:lpstr>
      <vt:lpstr>PowerPoint Presentation</vt:lpstr>
      <vt:lpstr>PowerPoint Presentation</vt:lpstr>
      <vt:lpstr>Greater Phoenix Retail Sales  Percent Change Year Ago* 1999 – 2016** Source: Arizona Department of Revenue</vt:lpstr>
      <vt:lpstr>E-Commerce Retail Sales  as a Percent of Total Sales 2000 – 2016*  Source:  U.S. Census Bureau </vt:lpstr>
      <vt:lpstr>Real Estate Recap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CONCLUSIONS: How will it all turn out?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For a quick analysis of important economic data released each week, subscribe to the  Monday Morning Quarterback  www.arizonaeconomy.com (Click on Subscribe to MMQ)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</dc:creator>
  <cp:lastModifiedBy>Leo Velazquez</cp:lastModifiedBy>
  <cp:revision>3854</cp:revision>
  <cp:lastPrinted>2016-10-07T17:04:40Z</cp:lastPrinted>
  <dcterms:created xsi:type="dcterms:W3CDTF">2008-01-17T19:18:24Z</dcterms:created>
  <dcterms:modified xsi:type="dcterms:W3CDTF">2016-10-07T22:50:17Z</dcterms:modified>
</cp:coreProperties>
</file>