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notesSlides/notesSlide50.xml" ContentType="application/vnd.openxmlformats-officedocument.presentationml.notesSlide+xml"/>
  <Override PartName="/ppt/charts/chart24.xml" ContentType="application/vnd.openxmlformats-officedocument.drawingml.chart+xml"/>
  <Override PartName="/ppt/drawings/drawing5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27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28.xml" ContentType="application/vnd.openxmlformats-officedocument.drawingml.chart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29.xml" ContentType="application/vnd.openxmlformats-officedocument.drawingml.chart+xml"/>
  <Override PartName="/ppt/drawings/drawing6.xml" ContentType="application/vnd.openxmlformats-officedocument.drawingml.chartshapes+xml"/>
  <Override PartName="/ppt/charts/chart30.xml" ContentType="application/vnd.openxmlformats-officedocument.drawingml.chart+xml"/>
  <Override PartName="/ppt/drawings/drawing7.xml" ContentType="application/vnd.openxmlformats-officedocument.drawingml.chartshapes+xml"/>
  <Override PartName="/ppt/notesSlides/notesSlide64.xml" ContentType="application/vnd.openxmlformats-officedocument.presentationml.notesSlide+xml"/>
  <Override PartName="/ppt/charts/chart31.xml" ContentType="application/vnd.openxmlformats-officedocument.drawingml.chart+xml"/>
  <Override PartName="/ppt/drawings/drawing8.xml" ContentType="application/vnd.openxmlformats-officedocument.drawingml.chartshapes+xml"/>
  <Override PartName="/ppt/charts/chart32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33.xml" ContentType="application/vnd.openxmlformats-officedocument.drawingml.chart+xml"/>
  <Override PartName="/ppt/notesSlides/notesSlide79.xml" ContentType="application/vnd.openxmlformats-officedocument.presentationml.notesSlide+xml"/>
  <Override PartName="/ppt/charts/chart34.xml" ContentType="application/vnd.openxmlformats-officedocument.drawingml.chart+xml"/>
  <Override PartName="/ppt/notesSlides/notesSlide80.xml" ContentType="application/vnd.openxmlformats-officedocument.presentationml.notesSlide+xml"/>
  <Override PartName="/ppt/charts/chart35.xml" ContentType="application/vnd.openxmlformats-officedocument.drawingml.chart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1" r:id="rId1"/>
    <p:sldMasterId id="2147485484" r:id="rId2"/>
    <p:sldMasterId id="2147485690" r:id="rId3"/>
    <p:sldMasterId id="2147485707" r:id="rId4"/>
    <p:sldMasterId id="2147485723" r:id="rId5"/>
    <p:sldMasterId id="2147485772" r:id="rId6"/>
  </p:sldMasterIdLst>
  <p:notesMasterIdLst>
    <p:notesMasterId r:id="rId145"/>
  </p:notesMasterIdLst>
  <p:handoutMasterIdLst>
    <p:handoutMasterId r:id="rId146"/>
  </p:handoutMasterIdLst>
  <p:sldIdLst>
    <p:sldId id="5512" r:id="rId7"/>
    <p:sldId id="5811" r:id="rId8"/>
    <p:sldId id="5812" r:id="rId9"/>
    <p:sldId id="5813" r:id="rId10"/>
    <p:sldId id="5814" r:id="rId11"/>
    <p:sldId id="5815" r:id="rId12"/>
    <p:sldId id="5816" r:id="rId13"/>
    <p:sldId id="5817" r:id="rId14"/>
    <p:sldId id="5818" r:id="rId15"/>
    <p:sldId id="5819" r:id="rId16"/>
    <p:sldId id="5715" r:id="rId17"/>
    <p:sldId id="5714" r:id="rId18"/>
    <p:sldId id="5727" r:id="rId19"/>
    <p:sldId id="5743" r:id="rId20"/>
    <p:sldId id="5821" r:id="rId21"/>
    <p:sldId id="5854" r:id="rId22"/>
    <p:sldId id="5855" r:id="rId23"/>
    <p:sldId id="5856" r:id="rId24"/>
    <p:sldId id="5823" r:id="rId25"/>
    <p:sldId id="5824" r:id="rId26"/>
    <p:sldId id="5825" r:id="rId27"/>
    <p:sldId id="5837" r:id="rId28"/>
    <p:sldId id="5838" r:id="rId29"/>
    <p:sldId id="5839" r:id="rId30"/>
    <p:sldId id="5716" r:id="rId31"/>
    <p:sldId id="5717" r:id="rId32"/>
    <p:sldId id="5718" r:id="rId33"/>
    <p:sldId id="5720" r:id="rId34"/>
    <p:sldId id="5719" r:id="rId35"/>
    <p:sldId id="5790" r:id="rId36"/>
    <p:sldId id="5282" r:id="rId37"/>
    <p:sldId id="5746" r:id="rId38"/>
    <p:sldId id="5210" r:id="rId39"/>
    <p:sldId id="5566" r:id="rId40"/>
    <p:sldId id="5748" r:id="rId41"/>
    <p:sldId id="5796" r:id="rId42"/>
    <p:sldId id="5841" r:id="rId43"/>
    <p:sldId id="5749" r:id="rId44"/>
    <p:sldId id="5565" r:id="rId45"/>
    <p:sldId id="5643" r:id="rId46"/>
    <p:sldId id="5608" r:id="rId47"/>
    <p:sldId id="5638" r:id="rId48"/>
    <p:sldId id="5562" r:id="rId49"/>
    <p:sldId id="5639" r:id="rId50"/>
    <p:sldId id="5561" r:id="rId51"/>
    <p:sldId id="5640" r:id="rId52"/>
    <p:sldId id="5563" r:id="rId53"/>
    <p:sldId id="5641" r:id="rId54"/>
    <p:sldId id="5564" r:id="rId55"/>
    <p:sldId id="5208" r:id="rId56"/>
    <p:sldId id="5783" r:id="rId57"/>
    <p:sldId id="5609" r:id="rId58"/>
    <p:sldId id="5691" r:id="rId59"/>
    <p:sldId id="5373" r:id="rId60"/>
    <p:sldId id="5775" r:id="rId61"/>
    <p:sldId id="5567" r:id="rId62"/>
    <p:sldId id="5809" r:id="rId63"/>
    <p:sldId id="5810" r:id="rId64"/>
    <p:sldId id="4940" r:id="rId65"/>
    <p:sldId id="4942" r:id="rId66"/>
    <p:sldId id="5439" r:id="rId67"/>
    <p:sldId id="5303" r:id="rId68"/>
    <p:sldId id="5808" r:id="rId69"/>
    <p:sldId id="5083" r:id="rId70"/>
    <p:sldId id="5805" r:id="rId71"/>
    <p:sldId id="4956" r:id="rId72"/>
    <p:sldId id="5755" r:id="rId73"/>
    <p:sldId id="5612" r:id="rId74"/>
    <p:sldId id="5571" r:id="rId75"/>
    <p:sldId id="5573" r:id="rId76"/>
    <p:sldId id="5613" r:id="rId77"/>
    <p:sldId id="4959" r:id="rId78"/>
    <p:sldId id="5271" r:id="rId79"/>
    <p:sldId id="5806" r:id="rId80"/>
    <p:sldId id="5807" r:id="rId81"/>
    <p:sldId id="5844" r:id="rId82"/>
    <p:sldId id="5845" r:id="rId83"/>
    <p:sldId id="4966" r:id="rId84"/>
    <p:sldId id="4967" r:id="rId85"/>
    <p:sldId id="5754" r:id="rId86"/>
    <p:sldId id="5507" r:id="rId87"/>
    <p:sldId id="5508" r:id="rId88"/>
    <p:sldId id="5509" r:id="rId89"/>
    <p:sldId id="5842" r:id="rId90"/>
    <p:sldId id="5843" r:id="rId91"/>
    <p:sldId id="5797" r:id="rId92"/>
    <p:sldId id="4980" r:id="rId93"/>
    <p:sldId id="4981" r:id="rId94"/>
    <p:sldId id="5619" r:id="rId95"/>
    <p:sldId id="5784" r:id="rId96"/>
    <p:sldId id="5623" r:id="rId97"/>
    <p:sldId id="5399" r:id="rId98"/>
    <p:sldId id="4984" r:id="rId99"/>
    <p:sldId id="4985" r:id="rId100"/>
    <p:sldId id="5599" r:id="rId101"/>
    <p:sldId id="5756" r:id="rId102"/>
    <p:sldId id="5757" r:id="rId103"/>
    <p:sldId id="4987" r:id="rId104"/>
    <p:sldId id="5776" r:id="rId105"/>
    <p:sldId id="4988" r:id="rId106"/>
    <p:sldId id="5800" r:id="rId107"/>
    <p:sldId id="5798" r:id="rId108"/>
    <p:sldId id="5799" r:id="rId109"/>
    <p:sldId id="5846" r:id="rId110"/>
    <p:sldId id="5852" r:id="rId111"/>
    <p:sldId id="5853" r:id="rId112"/>
    <p:sldId id="5085" r:id="rId113"/>
    <p:sldId id="5119" r:id="rId114"/>
    <p:sldId id="5697" r:id="rId115"/>
    <p:sldId id="4992" r:id="rId116"/>
    <p:sldId id="5227" r:id="rId117"/>
    <p:sldId id="4994" r:id="rId118"/>
    <p:sldId id="5034" r:id="rId119"/>
    <p:sldId id="5120" r:id="rId120"/>
    <p:sldId id="5546" r:id="rId121"/>
    <p:sldId id="5737" r:id="rId122"/>
    <p:sldId id="5121" r:id="rId123"/>
    <p:sldId id="5849" r:id="rId124"/>
    <p:sldId id="5021" r:id="rId125"/>
    <p:sldId id="5176" r:id="rId126"/>
    <p:sldId id="5003" r:id="rId127"/>
    <p:sldId id="5122" r:id="rId128"/>
    <p:sldId id="5848" r:id="rId129"/>
    <p:sldId id="5177" r:id="rId130"/>
    <p:sldId id="5007" r:id="rId131"/>
    <p:sldId id="5123" r:id="rId132"/>
    <p:sldId id="5847" r:id="rId133"/>
    <p:sldId id="5010" r:id="rId134"/>
    <p:sldId id="5217" r:id="rId135"/>
    <p:sldId id="5703" r:id="rId136"/>
    <p:sldId id="5702" r:id="rId137"/>
    <p:sldId id="5733" r:id="rId138"/>
    <p:sldId id="5786" r:id="rId139"/>
    <p:sldId id="5801" r:id="rId140"/>
    <p:sldId id="5107" r:id="rId141"/>
    <p:sldId id="5215" r:id="rId142"/>
    <p:sldId id="5820" r:id="rId143"/>
    <p:sldId id="5020" r:id="rId144"/>
  </p:sldIdLst>
  <p:sldSz cx="9144000" cy="5143500" type="screen16x9"/>
  <p:notesSz cx="6858000" cy="9296400"/>
  <p:custDataLst>
    <p:tags r:id="rId1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00"/>
    <a:srgbClr val="AB374A"/>
    <a:srgbClr val="339933"/>
    <a:srgbClr val="FF8C19"/>
    <a:srgbClr val="00FF00"/>
    <a:srgbClr val="FF9933"/>
    <a:srgbClr val="000099"/>
    <a:srgbClr val="000080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9856" autoAdjust="0"/>
  </p:normalViewPr>
  <p:slideViewPr>
    <p:cSldViewPr snapToGrid="0">
      <p:cViewPr varScale="1">
        <p:scale>
          <a:sx n="155" d="100"/>
          <a:sy n="155" d="100"/>
        </p:scale>
        <p:origin x="283" y="91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1998" y="-7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theme" Target="theme/them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Sheet1!$A$2:$A$573</c:f>
              <c:numCache>
                <c:formatCode>mmm\-yy</c:formatCode>
                <c:ptCount val="572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</c:numCache>
            </c:numRef>
          </c:cat>
          <c:val>
            <c:numRef>
              <c:f>Sheet1!$C$2:$C$573</c:f>
              <c:numCache>
                <c:formatCode>General</c:formatCode>
                <c:ptCount val="572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150</c:v>
                </c:pt>
                <c:pt idx="6">
                  <c:v>150</c:v>
                </c:pt>
                <c:pt idx="7">
                  <c:v>150</c:v>
                </c:pt>
                <c:pt idx="8">
                  <c:v>150</c:v>
                </c:pt>
                <c:pt idx="9">
                  <c:v>150</c:v>
                </c:pt>
                <c:pt idx="10">
                  <c:v>150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150</c:v>
                </c:pt>
                <c:pt idx="47">
                  <c:v>150</c:v>
                </c:pt>
                <c:pt idx="48">
                  <c:v>150</c:v>
                </c:pt>
                <c:pt idx="49">
                  <c:v>150</c:v>
                </c:pt>
                <c:pt idx="50">
                  <c:v>150</c:v>
                </c:pt>
                <c:pt idx="51">
                  <c:v>150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150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150</c:v>
                </c:pt>
                <c:pt idx="60">
                  <c:v>150</c:v>
                </c:pt>
                <c:pt idx="61">
                  <c:v>150</c:v>
                </c:pt>
                <c:pt idx="62">
                  <c:v>150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150</c:v>
                </c:pt>
                <c:pt idx="121">
                  <c:v>150</c:v>
                </c:pt>
                <c:pt idx="122">
                  <c:v>150</c:v>
                </c:pt>
                <c:pt idx="123">
                  <c:v>150</c:v>
                </c:pt>
                <c:pt idx="124">
                  <c:v>150</c:v>
                </c:pt>
                <c:pt idx="125">
                  <c:v>150</c:v>
                </c:pt>
                <c:pt idx="126">
                  <c:v>150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150</c:v>
                </c:pt>
                <c:pt idx="139">
                  <c:v>150</c:v>
                </c:pt>
                <c:pt idx="140">
                  <c:v>150</c:v>
                </c:pt>
                <c:pt idx="141">
                  <c:v>150</c:v>
                </c:pt>
                <c:pt idx="142">
                  <c:v>150</c:v>
                </c:pt>
                <c:pt idx="143">
                  <c:v>150</c:v>
                </c:pt>
                <c:pt idx="144">
                  <c:v>150</c:v>
                </c:pt>
                <c:pt idx="145">
                  <c:v>150</c:v>
                </c:pt>
                <c:pt idx="146">
                  <c:v>150</c:v>
                </c:pt>
                <c:pt idx="147">
                  <c:v>150</c:v>
                </c:pt>
                <c:pt idx="148">
                  <c:v>150</c:v>
                </c:pt>
                <c:pt idx="149">
                  <c:v>150</c:v>
                </c:pt>
                <c:pt idx="150">
                  <c:v>150</c:v>
                </c:pt>
                <c:pt idx="151">
                  <c:v>150</c:v>
                </c:pt>
                <c:pt idx="152">
                  <c:v>150</c:v>
                </c:pt>
                <c:pt idx="153">
                  <c:v>150</c:v>
                </c:pt>
                <c:pt idx="154">
                  <c:v>150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150</c:v>
                </c:pt>
                <c:pt idx="247">
                  <c:v>150</c:v>
                </c:pt>
                <c:pt idx="248">
                  <c:v>150</c:v>
                </c:pt>
                <c:pt idx="249">
                  <c:v>150</c:v>
                </c:pt>
                <c:pt idx="250">
                  <c:v>150</c:v>
                </c:pt>
                <c:pt idx="251">
                  <c:v>150</c:v>
                </c:pt>
                <c:pt idx="252">
                  <c:v>150</c:v>
                </c:pt>
                <c:pt idx="253">
                  <c:v>150</c:v>
                </c:pt>
                <c:pt idx="254">
                  <c:v>150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150</c:v>
                </c:pt>
                <c:pt idx="375">
                  <c:v>150</c:v>
                </c:pt>
                <c:pt idx="376">
                  <c:v>150</c:v>
                </c:pt>
                <c:pt idx="377">
                  <c:v>150</c:v>
                </c:pt>
                <c:pt idx="378">
                  <c:v>150</c:v>
                </c:pt>
                <c:pt idx="379">
                  <c:v>150</c:v>
                </c:pt>
                <c:pt idx="380">
                  <c:v>150</c:v>
                </c:pt>
                <c:pt idx="381">
                  <c:v>150</c:v>
                </c:pt>
                <c:pt idx="382">
                  <c:v>150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150</c:v>
                </c:pt>
                <c:pt idx="456">
                  <c:v>150</c:v>
                </c:pt>
                <c:pt idx="457">
                  <c:v>150</c:v>
                </c:pt>
                <c:pt idx="458">
                  <c:v>150</c:v>
                </c:pt>
                <c:pt idx="459">
                  <c:v>150</c:v>
                </c:pt>
                <c:pt idx="460">
                  <c:v>150</c:v>
                </c:pt>
                <c:pt idx="461">
                  <c:v>150</c:v>
                </c:pt>
                <c:pt idx="462">
                  <c:v>150</c:v>
                </c:pt>
                <c:pt idx="463">
                  <c:v>150</c:v>
                </c:pt>
                <c:pt idx="464">
                  <c:v>150</c:v>
                </c:pt>
                <c:pt idx="465">
                  <c:v>150</c:v>
                </c:pt>
                <c:pt idx="466">
                  <c:v>150</c:v>
                </c:pt>
                <c:pt idx="467">
                  <c:v>150</c:v>
                </c:pt>
                <c:pt idx="468">
                  <c:v>150</c:v>
                </c:pt>
                <c:pt idx="469">
                  <c:v>150</c:v>
                </c:pt>
                <c:pt idx="470">
                  <c:v>150</c:v>
                </c:pt>
                <c:pt idx="471">
                  <c:v>150</c:v>
                </c:pt>
                <c:pt idx="472">
                  <c:v>150</c:v>
                </c:pt>
                <c:pt idx="473">
                  <c:v>150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9E-4334-B7E9-8F719D13E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3"/>
        <c:axId val="82021376"/>
        <c:axId val="13702873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Sheet1!$A$2:$A$573</c:f>
              <c:numCache>
                <c:formatCode>mmm\-yy</c:formatCode>
                <c:ptCount val="572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</c:numCache>
            </c:numRef>
          </c:cat>
          <c:val>
            <c:numRef>
              <c:f>Sheet1!$B$2:$B$573</c:f>
              <c:numCache>
                <c:formatCode>General</c:formatCode>
                <c:ptCount val="572"/>
                <c:pt idx="0">
                  <c:v>57.5</c:v>
                </c:pt>
                <c:pt idx="1">
                  <c:v>57</c:v>
                </c:pt>
                <c:pt idx="2">
                  <c:v>56.7</c:v>
                </c:pt>
                <c:pt idx="3">
                  <c:v>56.1</c:v>
                </c:pt>
                <c:pt idx="4">
                  <c:v>56.1</c:v>
                </c:pt>
                <c:pt idx="5">
                  <c:v>56.1</c:v>
                </c:pt>
                <c:pt idx="6">
                  <c:v>56.3</c:v>
                </c:pt>
                <c:pt idx="7">
                  <c:v>56.4</c:v>
                </c:pt>
                <c:pt idx="8">
                  <c:v>56.4</c:v>
                </c:pt>
                <c:pt idx="9">
                  <c:v>56.3</c:v>
                </c:pt>
                <c:pt idx="10">
                  <c:v>56.2</c:v>
                </c:pt>
                <c:pt idx="11">
                  <c:v>57</c:v>
                </c:pt>
                <c:pt idx="12">
                  <c:v>57.3</c:v>
                </c:pt>
                <c:pt idx="13">
                  <c:v>57.9</c:v>
                </c:pt>
                <c:pt idx="14">
                  <c:v>58.3</c:v>
                </c:pt>
                <c:pt idx="15">
                  <c:v>58.5</c:v>
                </c:pt>
                <c:pt idx="16">
                  <c:v>59</c:v>
                </c:pt>
                <c:pt idx="17">
                  <c:v>59.1</c:v>
                </c:pt>
                <c:pt idx="18">
                  <c:v>59.3</c:v>
                </c:pt>
                <c:pt idx="19">
                  <c:v>59.5</c:v>
                </c:pt>
                <c:pt idx="20">
                  <c:v>59.7</c:v>
                </c:pt>
                <c:pt idx="21">
                  <c:v>60</c:v>
                </c:pt>
                <c:pt idx="22">
                  <c:v>60.3</c:v>
                </c:pt>
                <c:pt idx="23">
                  <c:v>60.9</c:v>
                </c:pt>
                <c:pt idx="24">
                  <c:v>61.5</c:v>
                </c:pt>
                <c:pt idx="25">
                  <c:v>62.2</c:v>
                </c:pt>
                <c:pt idx="26">
                  <c:v>62.7</c:v>
                </c:pt>
                <c:pt idx="27">
                  <c:v>63.1</c:v>
                </c:pt>
                <c:pt idx="28">
                  <c:v>63.4</c:v>
                </c:pt>
                <c:pt idx="29">
                  <c:v>63.8</c:v>
                </c:pt>
                <c:pt idx="30">
                  <c:v>64.2</c:v>
                </c:pt>
                <c:pt idx="31">
                  <c:v>65.099999999999994</c:v>
                </c:pt>
                <c:pt idx="32">
                  <c:v>65.8</c:v>
                </c:pt>
                <c:pt idx="33">
                  <c:v>66.3</c:v>
                </c:pt>
                <c:pt idx="34">
                  <c:v>67</c:v>
                </c:pt>
                <c:pt idx="35">
                  <c:v>67.7</c:v>
                </c:pt>
                <c:pt idx="36">
                  <c:v>68.099999999999994</c:v>
                </c:pt>
                <c:pt idx="37">
                  <c:v>68.3</c:v>
                </c:pt>
                <c:pt idx="38">
                  <c:v>68.2</c:v>
                </c:pt>
                <c:pt idx="39">
                  <c:v>67.900000000000006</c:v>
                </c:pt>
                <c:pt idx="40">
                  <c:v>67.900000000000006</c:v>
                </c:pt>
                <c:pt idx="41">
                  <c:v>67.8</c:v>
                </c:pt>
                <c:pt idx="42">
                  <c:v>67.3</c:v>
                </c:pt>
                <c:pt idx="43">
                  <c:v>66.7</c:v>
                </c:pt>
                <c:pt idx="44">
                  <c:v>66.400000000000006</c:v>
                </c:pt>
                <c:pt idx="45">
                  <c:v>66.3</c:v>
                </c:pt>
                <c:pt idx="46">
                  <c:v>65.900000000000006</c:v>
                </c:pt>
                <c:pt idx="47">
                  <c:v>65.099999999999994</c:v>
                </c:pt>
                <c:pt idx="48">
                  <c:v>64.7</c:v>
                </c:pt>
                <c:pt idx="49">
                  <c:v>64.3</c:v>
                </c:pt>
                <c:pt idx="50">
                  <c:v>64.2</c:v>
                </c:pt>
                <c:pt idx="51">
                  <c:v>63.3</c:v>
                </c:pt>
                <c:pt idx="52">
                  <c:v>62.9</c:v>
                </c:pt>
                <c:pt idx="53">
                  <c:v>62.3</c:v>
                </c:pt>
                <c:pt idx="54">
                  <c:v>61.6</c:v>
                </c:pt>
                <c:pt idx="55">
                  <c:v>60.6</c:v>
                </c:pt>
                <c:pt idx="56">
                  <c:v>59.4</c:v>
                </c:pt>
                <c:pt idx="57">
                  <c:v>58.6</c:v>
                </c:pt>
                <c:pt idx="58">
                  <c:v>57.7</c:v>
                </c:pt>
                <c:pt idx="59">
                  <c:v>56.7</c:v>
                </c:pt>
                <c:pt idx="60">
                  <c:v>56.2</c:v>
                </c:pt>
                <c:pt idx="61">
                  <c:v>56.1</c:v>
                </c:pt>
                <c:pt idx="62">
                  <c:v>55.9</c:v>
                </c:pt>
                <c:pt idx="63">
                  <c:v>56.6</c:v>
                </c:pt>
                <c:pt idx="64">
                  <c:v>56.9</c:v>
                </c:pt>
                <c:pt idx="65">
                  <c:v>57.3</c:v>
                </c:pt>
                <c:pt idx="66">
                  <c:v>57.9</c:v>
                </c:pt>
                <c:pt idx="67">
                  <c:v>58.1</c:v>
                </c:pt>
                <c:pt idx="68">
                  <c:v>58.3</c:v>
                </c:pt>
                <c:pt idx="69">
                  <c:v>58.8</c:v>
                </c:pt>
                <c:pt idx="70">
                  <c:v>59.1</c:v>
                </c:pt>
                <c:pt idx="71">
                  <c:v>59.4</c:v>
                </c:pt>
                <c:pt idx="72">
                  <c:v>60.2</c:v>
                </c:pt>
                <c:pt idx="73">
                  <c:v>61.1</c:v>
                </c:pt>
                <c:pt idx="74">
                  <c:v>61.4</c:v>
                </c:pt>
                <c:pt idx="75">
                  <c:v>61.6</c:v>
                </c:pt>
                <c:pt idx="76">
                  <c:v>62.1</c:v>
                </c:pt>
                <c:pt idx="77">
                  <c:v>62.3</c:v>
                </c:pt>
                <c:pt idx="78">
                  <c:v>62.9</c:v>
                </c:pt>
                <c:pt idx="79">
                  <c:v>63.1</c:v>
                </c:pt>
                <c:pt idx="80">
                  <c:v>63.5</c:v>
                </c:pt>
                <c:pt idx="81">
                  <c:v>63.6</c:v>
                </c:pt>
                <c:pt idx="82">
                  <c:v>64.2</c:v>
                </c:pt>
                <c:pt idx="83">
                  <c:v>64.8</c:v>
                </c:pt>
                <c:pt idx="84">
                  <c:v>64.8</c:v>
                </c:pt>
                <c:pt idx="85">
                  <c:v>65.2</c:v>
                </c:pt>
                <c:pt idx="86">
                  <c:v>66.099999999999994</c:v>
                </c:pt>
                <c:pt idx="87">
                  <c:v>66.3</c:v>
                </c:pt>
                <c:pt idx="88">
                  <c:v>66.7</c:v>
                </c:pt>
                <c:pt idx="89">
                  <c:v>67.099999999999994</c:v>
                </c:pt>
                <c:pt idx="90">
                  <c:v>67.2</c:v>
                </c:pt>
                <c:pt idx="91">
                  <c:v>67.5</c:v>
                </c:pt>
                <c:pt idx="92">
                  <c:v>67.599999999999994</c:v>
                </c:pt>
                <c:pt idx="93">
                  <c:v>67.7</c:v>
                </c:pt>
                <c:pt idx="94">
                  <c:v>67.900000000000006</c:v>
                </c:pt>
                <c:pt idx="95">
                  <c:v>68.099999999999994</c:v>
                </c:pt>
                <c:pt idx="96">
                  <c:v>67.599999999999994</c:v>
                </c:pt>
                <c:pt idx="97">
                  <c:v>68</c:v>
                </c:pt>
                <c:pt idx="98">
                  <c:v>68.599999999999994</c:v>
                </c:pt>
                <c:pt idx="99">
                  <c:v>69.400000000000006</c:v>
                </c:pt>
                <c:pt idx="100">
                  <c:v>69.7</c:v>
                </c:pt>
                <c:pt idx="101">
                  <c:v>70</c:v>
                </c:pt>
                <c:pt idx="102">
                  <c:v>69.8</c:v>
                </c:pt>
                <c:pt idx="103">
                  <c:v>70.3</c:v>
                </c:pt>
                <c:pt idx="104">
                  <c:v>70.599999999999994</c:v>
                </c:pt>
                <c:pt idx="105">
                  <c:v>70.599999999999994</c:v>
                </c:pt>
                <c:pt idx="106">
                  <c:v>70.2</c:v>
                </c:pt>
                <c:pt idx="107">
                  <c:v>70.3</c:v>
                </c:pt>
                <c:pt idx="108">
                  <c:v>69.8</c:v>
                </c:pt>
                <c:pt idx="109">
                  <c:v>69.8</c:v>
                </c:pt>
                <c:pt idx="110">
                  <c:v>70.3</c:v>
                </c:pt>
                <c:pt idx="111">
                  <c:v>69.099999999999994</c:v>
                </c:pt>
                <c:pt idx="112">
                  <c:v>69.5</c:v>
                </c:pt>
                <c:pt idx="113">
                  <c:v>69.099999999999994</c:v>
                </c:pt>
                <c:pt idx="114">
                  <c:v>68.5</c:v>
                </c:pt>
                <c:pt idx="115">
                  <c:v>68.2</c:v>
                </c:pt>
                <c:pt idx="116">
                  <c:v>68</c:v>
                </c:pt>
                <c:pt idx="117">
                  <c:v>67.2</c:v>
                </c:pt>
                <c:pt idx="118">
                  <c:v>66.400000000000006</c:v>
                </c:pt>
                <c:pt idx="119">
                  <c:v>65.900000000000006</c:v>
                </c:pt>
                <c:pt idx="120">
                  <c:v>65.8</c:v>
                </c:pt>
                <c:pt idx="121">
                  <c:v>65.599999999999994</c:v>
                </c:pt>
                <c:pt idx="122">
                  <c:v>64</c:v>
                </c:pt>
                <c:pt idx="123">
                  <c:v>62</c:v>
                </c:pt>
                <c:pt idx="124">
                  <c:v>61.2</c:v>
                </c:pt>
                <c:pt idx="125">
                  <c:v>61.5</c:v>
                </c:pt>
                <c:pt idx="126">
                  <c:v>62</c:v>
                </c:pt>
                <c:pt idx="127">
                  <c:v>62.4</c:v>
                </c:pt>
                <c:pt idx="128">
                  <c:v>63</c:v>
                </c:pt>
                <c:pt idx="129">
                  <c:v>63.4</c:v>
                </c:pt>
                <c:pt idx="130">
                  <c:v>63.5</c:v>
                </c:pt>
                <c:pt idx="131">
                  <c:v>63.2</c:v>
                </c:pt>
                <c:pt idx="132">
                  <c:v>62.4</c:v>
                </c:pt>
                <c:pt idx="133">
                  <c:v>62</c:v>
                </c:pt>
                <c:pt idx="134">
                  <c:v>62.1</c:v>
                </c:pt>
                <c:pt idx="135">
                  <c:v>62.5</c:v>
                </c:pt>
                <c:pt idx="136">
                  <c:v>62.1</c:v>
                </c:pt>
                <c:pt idx="137">
                  <c:v>61.6</c:v>
                </c:pt>
                <c:pt idx="138">
                  <c:v>61.1</c:v>
                </c:pt>
                <c:pt idx="139">
                  <c:v>60.8</c:v>
                </c:pt>
                <c:pt idx="140">
                  <c:v>60</c:v>
                </c:pt>
                <c:pt idx="141">
                  <c:v>59.6</c:v>
                </c:pt>
                <c:pt idx="142">
                  <c:v>59.4</c:v>
                </c:pt>
                <c:pt idx="143">
                  <c:v>59.2</c:v>
                </c:pt>
                <c:pt idx="144">
                  <c:v>58.6</c:v>
                </c:pt>
                <c:pt idx="145">
                  <c:v>58.9</c:v>
                </c:pt>
                <c:pt idx="146">
                  <c:v>58.6</c:v>
                </c:pt>
                <c:pt idx="147">
                  <c:v>58.6</c:v>
                </c:pt>
                <c:pt idx="148">
                  <c:v>58.3</c:v>
                </c:pt>
                <c:pt idx="149">
                  <c:v>57.9</c:v>
                </c:pt>
                <c:pt idx="150">
                  <c:v>58</c:v>
                </c:pt>
                <c:pt idx="151">
                  <c:v>57.5</c:v>
                </c:pt>
                <c:pt idx="152">
                  <c:v>58</c:v>
                </c:pt>
                <c:pt idx="153">
                  <c:v>58.2</c:v>
                </c:pt>
                <c:pt idx="154">
                  <c:v>58.4</c:v>
                </c:pt>
                <c:pt idx="155">
                  <c:v>58.9</c:v>
                </c:pt>
                <c:pt idx="156">
                  <c:v>59.9</c:v>
                </c:pt>
                <c:pt idx="157">
                  <c:v>60.6</c:v>
                </c:pt>
                <c:pt idx="158">
                  <c:v>61.4</c:v>
                </c:pt>
                <c:pt idx="159">
                  <c:v>61.9</c:v>
                </c:pt>
                <c:pt idx="160">
                  <c:v>62.8</c:v>
                </c:pt>
                <c:pt idx="161">
                  <c:v>63.6</c:v>
                </c:pt>
                <c:pt idx="162">
                  <c:v>64.3</c:v>
                </c:pt>
                <c:pt idx="163">
                  <c:v>64.5</c:v>
                </c:pt>
                <c:pt idx="164">
                  <c:v>65.3</c:v>
                </c:pt>
                <c:pt idx="165">
                  <c:v>66.2</c:v>
                </c:pt>
                <c:pt idx="166">
                  <c:v>66.599999999999994</c:v>
                </c:pt>
                <c:pt idx="167">
                  <c:v>67.3</c:v>
                </c:pt>
                <c:pt idx="168">
                  <c:v>68.099999999999994</c:v>
                </c:pt>
                <c:pt idx="169">
                  <c:v>68.8</c:v>
                </c:pt>
                <c:pt idx="170">
                  <c:v>68.900000000000006</c:v>
                </c:pt>
                <c:pt idx="171">
                  <c:v>69.3</c:v>
                </c:pt>
                <c:pt idx="172">
                  <c:v>69.7</c:v>
                </c:pt>
                <c:pt idx="173">
                  <c:v>69.900000000000006</c:v>
                </c:pt>
                <c:pt idx="174">
                  <c:v>70.099999999999994</c:v>
                </c:pt>
                <c:pt idx="175">
                  <c:v>70.2</c:v>
                </c:pt>
                <c:pt idx="176">
                  <c:v>70.2</c:v>
                </c:pt>
                <c:pt idx="177">
                  <c:v>70.400000000000006</c:v>
                </c:pt>
                <c:pt idx="178">
                  <c:v>70.900000000000006</c:v>
                </c:pt>
                <c:pt idx="179">
                  <c:v>71.3</c:v>
                </c:pt>
                <c:pt idx="180">
                  <c:v>71.7</c:v>
                </c:pt>
                <c:pt idx="181">
                  <c:v>72</c:v>
                </c:pt>
                <c:pt idx="182">
                  <c:v>72.3</c:v>
                </c:pt>
                <c:pt idx="183">
                  <c:v>72.400000000000006</c:v>
                </c:pt>
                <c:pt idx="184">
                  <c:v>72.7</c:v>
                </c:pt>
                <c:pt idx="185">
                  <c:v>73.099999999999994</c:v>
                </c:pt>
                <c:pt idx="186">
                  <c:v>73.400000000000006</c:v>
                </c:pt>
                <c:pt idx="187">
                  <c:v>73.599999999999994</c:v>
                </c:pt>
                <c:pt idx="188">
                  <c:v>73.8</c:v>
                </c:pt>
                <c:pt idx="189">
                  <c:v>74</c:v>
                </c:pt>
                <c:pt idx="190">
                  <c:v>74.3</c:v>
                </c:pt>
                <c:pt idx="191">
                  <c:v>74.599999999999994</c:v>
                </c:pt>
                <c:pt idx="192">
                  <c:v>74.8</c:v>
                </c:pt>
                <c:pt idx="193">
                  <c:v>75.099999999999994</c:v>
                </c:pt>
                <c:pt idx="194">
                  <c:v>75.2</c:v>
                </c:pt>
                <c:pt idx="195">
                  <c:v>75.599999999999994</c:v>
                </c:pt>
                <c:pt idx="196">
                  <c:v>75.900000000000006</c:v>
                </c:pt>
                <c:pt idx="197">
                  <c:v>76.400000000000006</c:v>
                </c:pt>
                <c:pt idx="198">
                  <c:v>76.400000000000006</c:v>
                </c:pt>
                <c:pt idx="199">
                  <c:v>76.599999999999994</c:v>
                </c:pt>
                <c:pt idx="200">
                  <c:v>76.900000000000006</c:v>
                </c:pt>
                <c:pt idx="201">
                  <c:v>77</c:v>
                </c:pt>
                <c:pt idx="202">
                  <c:v>77.2</c:v>
                </c:pt>
                <c:pt idx="203">
                  <c:v>77.7</c:v>
                </c:pt>
                <c:pt idx="204">
                  <c:v>77.7</c:v>
                </c:pt>
                <c:pt idx="205">
                  <c:v>78.3</c:v>
                </c:pt>
                <c:pt idx="206">
                  <c:v>78.5</c:v>
                </c:pt>
                <c:pt idx="207">
                  <c:v>78.5</c:v>
                </c:pt>
                <c:pt idx="208">
                  <c:v>78.8</c:v>
                </c:pt>
                <c:pt idx="209">
                  <c:v>79.2</c:v>
                </c:pt>
                <c:pt idx="210">
                  <c:v>79.5</c:v>
                </c:pt>
                <c:pt idx="211">
                  <c:v>79.8</c:v>
                </c:pt>
                <c:pt idx="212">
                  <c:v>80.2</c:v>
                </c:pt>
                <c:pt idx="213">
                  <c:v>80.5</c:v>
                </c:pt>
                <c:pt idx="214">
                  <c:v>80.2</c:v>
                </c:pt>
                <c:pt idx="215">
                  <c:v>80.3</c:v>
                </c:pt>
                <c:pt idx="216">
                  <c:v>80.5</c:v>
                </c:pt>
                <c:pt idx="217">
                  <c:v>81.099999999999994</c:v>
                </c:pt>
                <c:pt idx="218">
                  <c:v>81.5</c:v>
                </c:pt>
                <c:pt idx="219">
                  <c:v>81.599999999999994</c:v>
                </c:pt>
                <c:pt idx="220">
                  <c:v>82</c:v>
                </c:pt>
                <c:pt idx="221">
                  <c:v>82.5</c:v>
                </c:pt>
                <c:pt idx="222">
                  <c:v>82.5</c:v>
                </c:pt>
                <c:pt idx="223">
                  <c:v>82.7</c:v>
                </c:pt>
                <c:pt idx="224">
                  <c:v>82.9</c:v>
                </c:pt>
                <c:pt idx="225">
                  <c:v>83.2</c:v>
                </c:pt>
                <c:pt idx="226">
                  <c:v>83.4</c:v>
                </c:pt>
                <c:pt idx="227">
                  <c:v>83.6</c:v>
                </c:pt>
                <c:pt idx="228">
                  <c:v>83.8</c:v>
                </c:pt>
                <c:pt idx="229">
                  <c:v>83.7</c:v>
                </c:pt>
                <c:pt idx="230">
                  <c:v>83.3</c:v>
                </c:pt>
                <c:pt idx="231">
                  <c:v>83.5</c:v>
                </c:pt>
                <c:pt idx="232">
                  <c:v>83.2</c:v>
                </c:pt>
                <c:pt idx="233">
                  <c:v>83.1</c:v>
                </c:pt>
                <c:pt idx="234">
                  <c:v>82.8</c:v>
                </c:pt>
                <c:pt idx="235">
                  <c:v>83</c:v>
                </c:pt>
                <c:pt idx="236">
                  <c:v>83</c:v>
                </c:pt>
                <c:pt idx="237">
                  <c:v>82.8</c:v>
                </c:pt>
                <c:pt idx="238">
                  <c:v>82.9</c:v>
                </c:pt>
                <c:pt idx="239">
                  <c:v>82.9</c:v>
                </c:pt>
                <c:pt idx="240">
                  <c:v>82.8</c:v>
                </c:pt>
                <c:pt idx="241">
                  <c:v>82.6</c:v>
                </c:pt>
                <c:pt idx="242">
                  <c:v>82.7</c:v>
                </c:pt>
                <c:pt idx="243">
                  <c:v>82.3</c:v>
                </c:pt>
                <c:pt idx="244">
                  <c:v>82.4</c:v>
                </c:pt>
                <c:pt idx="245">
                  <c:v>82.4</c:v>
                </c:pt>
                <c:pt idx="246">
                  <c:v>82</c:v>
                </c:pt>
                <c:pt idx="247">
                  <c:v>80.900000000000006</c:v>
                </c:pt>
                <c:pt idx="248">
                  <c:v>79.900000000000006</c:v>
                </c:pt>
                <c:pt idx="249">
                  <c:v>78.8</c:v>
                </c:pt>
                <c:pt idx="250">
                  <c:v>77.400000000000006</c:v>
                </c:pt>
                <c:pt idx="251">
                  <c:v>76.7</c:v>
                </c:pt>
                <c:pt idx="252">
                  <c:v>75.7</c:v>
                </c:pt>
                <c:pt idx="253">
                  <c:v>75.5</c:v>
                </c:pt>
                <c:pt idx="254">
                  <c:v>75.2</c:v>
                </c:pt>
                <c:pt idx="255">
                  <c:v>76</c:v>
                </c:pt>
                <c:pt idx="256">
                  <c:v>76.5</c:v>
                </c:pt>
                <c:pt idx="257">
                  <c:v>76.599999999999994</c:v>
                </c:pt>
                <c:pt idx="258">
                  <c:v>77.400000000000006</c:v>
                </c:pt>
                <c:pt idx="259">
                  <c:v>77.5</c:v>
                </c:pt>
                <c:pt idx="260">
                  <c:v>78.099999999999994</c:v>
                </c:pt>
                <c:pt idx="261">
                  <c:v>78</c:v>
                </c:pt>
                <c:pt idx="262">
                  <c:v>77.900000000000006</c:v>
                </c:pt>
                <c:pt idx="263">
                  <c:v>77.7</c:v>
                </c:pt>
                <c:pt idx="264">
                  <c:v>78.400000000000006</c:v>
                </c:pt>
                <c:pt idx="265">
                  <c:v>78.599999999999994</c:v>
                </c:pt>
                <c:pt idx="266">
                  <c:v>79.3</c:v>
                </c:pt>
                <c:pt idx="267">
                  <c:v>79.900000000000006</c:v>
                </c:pt>
                <c:pt idx="268">
                  <c:v>80.599999999999994</c:v>
                </c:pt>
                <c:pt idx="269">
                  <c:v>80.900000000000006</c:v>
                </c:pt>
                <c:pt idx="270">
                  <c:v>81.2</c:v>
                </c:pt>
                <c:pt idx="271">
                  <c:v>81.599999999999994</c:v>
                </c:pt>
                <c:pt idx="272">
                  <c:v>81.8</c:v>
                </c:pt>
                <c:pt idx="273">
                  <c:v>82.1</c:v>
                </c:pt>
                <c:pt idx="274">
                  <c:v>82.8</c:v>
                </c:pt>
                <c:pt idx="275">
                  <c:v>83.9</c:v>
                </c:pt>
                <c:pt idx="276">
                  <c:v>84.4</c:v>
                </c:pt>
                <c:pt idx="277">
                  <c:v>84.9</c:v>
                </c:pt>
                <c:pt idx="278">
                  <c:v>84.8</c:v>
                </c:pt>
                <c:pt idx="279">
                  <c:v>85.4</c:v>
                </c:pt>
                <c:pt idx="280">
                  <c:v>85.5</c:v>
                </c:pt>
                <c:pt idx="281">
                  <c:v>85.8</c:v>
                </c:pt>
                <c:pt idx="282">
                  <c:v>85.9</c:v>
                </c:pt>
                <c:pt idx="283">
                  <c:v>86.4</c:v>
                </c:pt>
                <c:pt idx="284">
                  <c:v>86.9</c:v>
                </c:pt>
                <c:pt idx="285">
                  <c:v>87.3</c:v>
                </c:pt>
                <c:pt idx="286">
                  <c:v>87.8</c:v>
                </c:pt>
                <c:pt idx="287">
                  <c:v>89</c:v>
                </c:pt>
                <c:pt idx="288">
                  <c:v>88.9</c:v>
                </c:pt>
                <c:pt idx="289">
                  <c:v>89.1</c:v>
                </c:pt>
                <c:pt idx="290">
                  <c:v>90.4</c:v>
                </c:pt>
                <c:pt idx="291">
                  <c:v>91</c:v>
                </c:pt>
                <c:pt idx="292">
                  <c:v>91.4</c:v>
                </c:pt>
                <c:pt idx="293">
                  <c:v>92.2</c:v>
                </c:pt>
                <c:pt idx="294">
                  <c:v>92.6</c:v>
                </c:pt>
                <c:pt idx="295">
                  <c:v>93.3</c:v>
                </c:pt>
                <c:pt idx="296">
                  <c:v>93.9</c:v>
                </c:pt>
                <c:pt idx="297">
                  <c:v>94.5</c:v>
                </c:pt>
                <c:pt idx="298">
                  <c:v>94.7</c:v>
                </c:pt>
                <c:pt idx="299">
                  <c:v>95.4</c:v>
                </c:pt>
                <c:pt idx="300">
                  <c:v>95.6</c:v>
                </c:pt>
                <c:pt idx="301">
                  <c:v>95.5</c:v>
                </c:pt>
                <c:pt idx="302">
                  <c:v>95.5</c:v>
                </c:pt>
                <c:pt idx="303">
                  <c:v>95.4</c:v>
                </c:pt>
                <c:pt idx="304">
                  <c:v>95.4</c:v>
                </c:pt>
                <c:pt idx="305">
                  <c:v>95.5</c:v>
                </c:pt>
                <c:pt idx="306">
                  <c:v>95.4</c:v>
                </c:pt>
                <c:pt idx="307">
                  <c:v>96</c:v>
                </c:pt>
                <c:pt idx="308">
                  <c:v>96.3</c:v>
                </c:pt>
                <c:pt idx="309">
                  <c:v>96.1</c:v>
                </c:pt>
                <c:pt idx="310">
                  <c:v>96.1</c:v>
                </c:pt>
                <c:pt idx="311">
                  <c:v>96.2</c:v>
                </c:pt>
                <c:pt idx="312">
                  <c:v>94.5</c:v>
                </c:pt>
                <c:pt idx="313">
                  <c:v>95.6</c:v>
                </c:pt>
                <c:pt idx="314">
                  <c:v>95.8</c:v>
                </c:pt>
                <c:pt idx="315">
                  <c:v>96.3</c:v>
                </c:pt>
                <c:pt idx="316">
                  <c:v>97.1</c:v>
                </c:pt>
                <c:pt idx="317">
                  <c:v>97.7</c:v>
                </c:pt>
                <c:pt idx="318">
                  <c:v>97.6</c:v>
                </c:pt>
                <c:pt idx="319">
                  <c:v>97.9</c:v>
                </c:pt>
                <c:pt idx="320">
                  <c:v>98.2</c:v>
                </c:pt>
                <c:pt idx="321">
                  <c:v>98.5</c:v>
                </c:pt>
                <c:pt idx="322">
                  <c:v>99.2</c:v>
                </c:pt>
                <c:pt idx="323">
                  <c:v>99.3</c:v>
                </c:pt>
                <c:pt idx="324">
                  <c:v>99.9</c:v>
                </c:pt>
                <c:pt idx="325">
                  <c:v>101.2</c:v>
                </c:pt>
                <c:pt idx="326">
                  <c:v>101.6</c:v>
                </c:pt>
                <c:pt idx="327">
                  <c:v>101.8</c:v>
                </c:pt>
                <c:pt idx="328">
                  <c:v>102.5</c:v>
                </c:pt>
                <c:pt idx="329">
                  <c:v>103.1</c:v>
                </c:pt>
                <c:pt idx="330">
                  <c:v>104.3</c:v>
                </c:pt>
                <c:pt idx="331">
                  <c:v>104.6</c:v>
                </c:pt>
                <c:pt idx="332">
                  <c:v>105.4</c:v>
                </c:pt>
                <c:pt idx="333">
                  <c:v>105.7</c:v>
                </c:pt>
                <c:pt idx="334">
                  <c:v>106</c:v>
                </c:pt>
                <c:pt idx="335">
                  <c:v>106.3</c:v>
                </c:pt>
                <c:pt idx="336">
                  <c:v>106.4</c:v>
                </c:pt>
                <c:pt idx="337">
                  <c:v>107.5</c:v>
                </c:pt>
                <c:pt idx="338">
                  <c:v>107.6</c:v>
                </c:pt>
                <c:pt idx="339">
                  <c:v>107.5</c:v>
                </c:pt>
                <c:pt idx="340">
                  <c:v>108.1</c:v>
                </c:pt>
                <c:pt idx="341">
                  <c:v>107.4</c:v>
                </c:pt>
                <c:pt idx="342">
                  <c:v>107.7</c:v>
                </c:pt>
                <c:pt idx="343">
                  <c:v>107.8</c:v>
                </c:pt>
                <c:pt idx="344">
                  <c:v>107.2</c:v>
                </c:pt>
                <c:pt idx="345">
                  <c:v>106.6</c:v>
                </c:pt>
                <c:pt idx="346">
                  <c:v>107</c:v>
                </c:pt>
                <c:pt idx="347">
                  <c:v>107.3</c:v>
                </c:pt>
                <c:pt idx="348">
                  <c:v>107.1</c:v>
                </c:pt>
                <c:pt idx="349">
                  <c:v>107.7</c:v>
                </c:pt>
                <c:pt idx="350">
                  <c:v>107.8</c:v>
                </c:pt>
                <c:pt idx="351">
                  <c:v>107.9</c:v>
                </c:pt>
                <c:pt idx="352">
                  <c:v>108.4</c:v>
                </c:pt>
                <c:pt idx="353">
                  <c:v>108.8</c:v>
                </c:pt>
                <c:pt idx="354">
                  <c:v>109.2</c:v>
                </c:pt>
                <c:pt idx="355">
                  <c:v>109.5</c:v>
                </c:pt>
                <c:pt idx="356">
                  <c:v>109.4</c:v>
                </c:pt>
                <c:pt idx="357">
                  <c:v>109.9</c:v>
                </c:pt>
                <c:pt idx="358">
                  <c:v>110.5</c:v>
                </c:pt>
                <c:pt idx="359">
                  <c:v>111.5</c:v>
                </c:pt>
                <c:pt idx="360">
                  <c:v>112.1</c:v>
                </c:pt>
                <c:pt idx="361">
                  <c:v>111.4</c:v>
                </c:pt>
                <c:pt idx="362">
                  <c:v>112.5</c:v>
                </c:pt>
                <c:pt idx="363">
                  <c:v>112.7</c:v>
                </c:pt>
                <c:pt idx="364">
                  <c:v>111.5</c:v>
                </c:pt>
                <c:pt idx="365">
                  <c:v>111.8</c:v>
                </c:pt>
                <c:pt idx="366">
                  <c:v>111.3</c:v>
                </c:pt>
                <c:pt idx="367">
                  <c:v>110.6</c:v>
                </c:pt>
                <c:pt idx="368">
                  <c:v>111</c:v>
                </c:pt>
                <c:pt idx="369">
                  <c:v>109.9</c:v>
                </c:pt>
                <c:pt idx="370">
                  <c:v>109</c:v>
                </c:pt>
                <c:pt idx="371">
                  <c:v>107.4</c:v>
                </c:pt>
                <c:pt idx="372">
                  <c:v>106.8</c:v>
                </c:pt>
                <c:pt idx="373">
                  <c:v>105.5</c:v>
                </c:pt>
                <c:pt idx="374">
                  <c:v>104</c:v>
                </c:pt>
                <c:pt idx="375">
                  <c:v>102.9</c:v>
                </c:pt>
                <c:pt idx="376">
                  <c:v>103.3</c:v>
                </c:pt>
                <c:pt idx="377">
                  <c:v>102.7</c:v>
                </c:pt>
                <c:pt idx="378">
                  <c:v>102.5</c:v>
                </c:pt>
                <c:pt idx="379">
                  <c:v>102.3</c:v>
                </c:pt>
                <c:pt idx="380">
                  <c:v>100.4</c:v>
                </c:pt>
                <c:pt idx="381">
                  <c:v>99.7</c:v>
                </c:pt>
                <c:pt idx="382">
                  <c:v>100.4</c:v>
                </c:pt>
                <c:pt idx="383">
                  <c:v>101.1</c:v>
                </c:pt>
                <c:pt idx="384">
                  <c:v>101.1</c:v>
                </c:pt>
                <c:pt idx="385">
                  <c:v>102.1</c:v>
                </c:pt>
                <c:pt idx="386">
                  <c:v>102.5</c:v>
                </c:pt>
                <c:pt idx="387">
                  <c:v>103.2</c:v>
                </c:pt>
                <c:pt idx="388">
                  <c:v>104.2</c:v>
                </c:pt>
                <c:pt idx="389">
                  <c:v>104.4</c:v>
                </c:pt>
                <c:pt idx="390">
                  <c:v>104</c:v>
                </c:pt>
                <c:pt idx="391">
                  <c:v>104.2</c:v>
                </c:pt>
                <c:pt idx="392">
                  <c:v>103.8</c:v>
                </c:pt>
                <c:pt idx="393">
                  <c:v>103.7</c:v>
                </c:pt>
                <c:pt idx="394">
                  <c:v>104.3</c:v>
                </c:pt>
                <c:pt idx="395">
                  <c:v>104.3</c:v>
                </c:pt>
                <c:pt idx="396">
                  <c:v>104.6</c:v>
                </c:pt>
                <c:pt idx="397">
                  <c:v>104.2</c:v>
                </c:pt>
                <c:pt idx="398">
                  <c:v>104.1</c:v>
                </c:pt>
                <c:pt idx="399">
                  <c:v>103.8</c:v>
                </c:pt>
                <c:pt idx="400">
                  <c:v>104.9</c:v>
                </c:pt>
                <c:pt idx="401">
                  <c:v>105.7</c:v>
                </c:pt>
                <c:pt idx="402">
                  <c:v>106.1</c:v>
                </c:pt>
                <c:pt idx="403">
                  <c:v>106.9</c:v>
                </c:pt>
                <c:pt idx="404">
                  <c:v>108.1</c:v>
                </c:pt>
                <c:pt idx="405">
                  <c:v>109.3</c:v>
                </c:pt>
                <c:pt idx="406">
                  <c:v>110.4</c:v>
                </c:pt>
                <c:pt idx="407">
                  <c:v>111.5</c:v>
                </c:pt>
                <c:pt idx="408">
                  <c:v>112.5</c:v>
                </c:pt>
                <c:pt idx="409">
                  <c:v>113.5</c:v>
                </c:pt>
                <c:pt idx="410">
                  <c:v>115.1</c:v>
                </c:pt>
                <c:pt idx="411">
                  <c:v>115.3</c:v>
                </c:pt>
                <c:pt idx="412">
                  <c:v>116.4</c:v>
                </c:pt>
                <c:pt idx="413">
                  <c:v>116.9</c:v>
                </c:pt>
                <c:pt idx="414">
                  <c:v>117.6</c:v>
                </c:pt>
                <c:pt idx="415">
                  <c:v>118.1</c:v>
                </c:pt>
                <c:pt idx="416">
                  <c:v>119</c:v>
                </c:pt>
                <c:pt idx="417">
                  <c:v>119.2</c:v>
                </c:pt>
                <c:pt idx="418">
                  <c:v>120.1</c:v>
                </c:pt>
                <c:pt idx="419">
                  <c:v>121.3</c:v>
                </c:pt>
                <c:pt idx="420">
                  <c:v>121.8</c:v>
                </c:pt>
                <c:pt idx="421">
                  <c:v>122.5</c:v>
                </c:pt>
                <c:pt idx="422">
                  <c:v>122</c:v>
                </c:pt>
                <c:pt idx="423">
                  <c:v>122.6</c:v>
                </c:pt>
                <c:pt idx="424">
                  <c:v>122.4</c:v>
                </c:pt>
                <c:pt idx="425">
                  <c:v>123.3</c:v>
                </c:pt>
                <c:pt idx="426">
                  <c:v>123.3</c:v>
                </c:pt>
                <c:pt idx="427">
                  <c:v>124.2</c:v>
                </c:pt>
                <c:pt idx="428">
                  <c:v>123.4</c:v>
                </c:pt>
                <c:pt idx="429">
                  <c:v>123.8</c:v>
                </c:pt>
                <c:pt idx="430">
                  <c:v>124.6</c:v>
                </c:pt>
                <c:pt idx="431">
                  <c:v>124.6</c:v>
                </c:pt>
                <c:pt idx="432">
                  <c:v>125.6</c:v>
                </c:pt>
                <c:pt idx="433">
                  <c:v>125.6</c:v>
                </c:pt>
                <c:pt idx="434">
                  <c:v>125.9</c:v>
                </c:pt>
                <c:pt idx="435">
                  <c:v>125.2</c:v>
                </c:pt>
                <c:pt idx="436">
                  <c:v>124.5</c:v>
                </c:pt>
                <c:pt idx="437">
                  <c:v>124.4</c:v>
                </c:pt>
                <c:pt idx="438">
                  <c:v>123.8</c:v>
                </c:pt>
                <c:pt idx="439">
                  <c:v>123.5</c:v>
                </c:pt>
                <c:pt idx="440">
                  <c:v>123.4</c:v>
                </c:pt>
                <c:pt idx="441">
                  <c:v>123.2</c:v>
                </c:pt>
                <c:pt idx="442">
                  <c:v>122.9</c:v>
                </c:pt>
                <c:pt idx="443">
                  <c:v>123.4</c:v>
                </c:pt>
                <c:pt idx="444">
                  <c:v>123</c:v>
                </c:pt>
                <c:pt idx="445">
                  <c:v>122.8</c:v>
                </c:pt>
                <c:pt idx="446">
                  <c:v>123.2</c:v>
                </c:pt>
                <c:pt idx="447">
                  <c:v>122.9</c:v>
                </c:pt>
                <c:pt idx="448">
                  <c:v>122.9</c:v>
                </c:pt>
                <c:pt idx="449">
                  <c:v>122.6</c:v>
                </c:pt>
                <c:pt idx="450">
                  <c:v>122.5</c:v>
                </c:pt>
                <c:pt idx="451">
                  <c:v>121.7</c:v>
                </c:pt>
                <c:pt idx="452">
                  <c:v>120.8</c:v>
                </c:pt>
                <c:pt idx="453">
                  <c:v>120.2</c:v>
                </c:pt>
                <c:pt idx="454">
                  <c:v>119.1</c:v>
                </c:pt>
                <c:pt idx="455">
                  <c:v>117.8</c:v>
                </c:pt>
                <c:pt idx="456">
                  <c:v>116.5</c:v>
                </c:pt>
                <c:pt idx="457">
                  <c:v>115.2</c:v>
                </c:pt>
                <c:pt idx="458">
                  <c:v>113.3</c:v>
                </c:pt>
                <c:pt idx="459">
                  <c:v>112.7</c:v>
                </c:pt>
                <c:pt idx="460">
                  <c:v>111.7</c:v>
                </c:pt>
                <c:pt idx="461">
                  <c:v>111.2</c:v>
                </c:pt>
                <c:pt idx="462">
                  <c:v>108.5</c:v>
                </c:pt>
                <c:pt idx="463">
                  <c:v>107.3</c:v>
                </c:pt>
                <c:pt idx="464">
                  <c:v>104.8</c:v>
                </c:pt>
                <c:pt idx="465">
                  <c:v>101.3</c:v>
                </c:pt>
                <c:pt idx="466">
                  <c:v>98.3</c:v>
                </c:pt>
                <c:pt idx="467">
                  <c:v>95.4</c:v>
                </c:pt>
                <c:pt idx="468">
                  <c:v>93.5</c:v>
                </c:pt>
                <c:pt idx="469">
                  <c:v>92.1</c:v>
                </c:pt>
                <c:pt idx="470">
                  <c:v>90.6</c:v>
                </c:pt>
                <c:pt idx="471">
                  <c:v>90.8</c:v>
                </c:pt>
                <c:pt idx="472">
                  <c:v>91.1</c:v>
                </c:pt>
                <c:pt idx="473">
                  <c:v>91.8</c:v>
                </c:pt>
                <c:pt idx="474">
                  <c:v>92.6</c:v>
                </c:pt>
                <c:pt idx="475">
                  <c:v>93.5</c:v>
                </c:pt>
                <c:pt idx="476">
                  <c:v>94.3</c:v>
                </c:pt>
                <c:pt idx="477">
                  <c:v>94.8</c:v>
                </c:pt>
                <c:pt idx="478">
                  <c:v>95.8</c:v>
                </c:pt>
                <c:pt idx="479">
                  <c:v>96.7</c:v>
                </c:pt>
                <c:pt idx="480">
                  <c:v>97.3</c:v>
                </c:pt>
                <c:pt idx="481">
                  <c:v>97.3</c:v>
                </c:pt>
                <c:pt idx="482">
                  <c:v>99.1</c:v>
                </c:pt>
                <c:pt idx="483">
                  <c:v>99.6</c:v>
                </c:pt>
                <c:pt idx="484">
                  <c:v>99.7</c:v>
                </c:pt>
                <c:pt idx="485">
                  <c:v>99.8</c:v>
                </c:pt>
                <c:pt idx="486">
                  <c:v>100</c:v>
                </c:pt>
                <c:pt idx="487">
                  <c:v>100.3</c:v>
                </c:pt>
                <c:pt idx="488">
                  <c:v>100.9</c:v>
                </c:pt>
                <c:pt idx="489">
                  <c:v>100.9</c:v>
                </c:pt>
                <c:pt idx="490">
                  <c:v>101.9</c:v>
                </c:pt>
                <c:pt idx="491">
                  <c:v>103.1</c:v>
                </c:pt>
                <c:pt idx="492">
                  <c:v>103</c:v>
                </c:pt>
                <c:pt idx="493">
                  <c:v>103.9</c:v>
                </c:pt>
                <c:pt idx="494">
                  <c:v>105</c:v>
                </c:pt>
                <c:pt idx="495">
                  <c:v>104.9</c:v>
                </c:pt>
                <c:pt idx="496">
                  <c:v>105.6</c:v>
                </c:pt>
                <c:pt idx="497">
                  <c:v>105.5</c:v>
                </c:pt>
                <c:pt idx="498">
                  <c:v>106.1</c:v>
                </c:pt>
                <c:pt idx="499">
                  <c:v>105.4</c:v>
                </c:pt>
                <c:pt idx="500">
                  <c:v>104.9</c:v>
                </c:pt>
                <c:pt idx="501">
                  <c:v>105.6</c:v>
                </c:pt>
                <c:pt idx="502">
                  <c:v>105.7</c:v>
                </c:pt>
                <c:pt idx="503">
                  <c:v>106.3</c:v>
                </c:pt>
                <c:pt idx="504">
                  <c:v>106.5</c:v>
                </c:pt>
                <c:pt idx="505">
                  <c:v>107.2</c:v>
                </c:pt>
                <c:pt idx="506">
                  <c:v>107.7</c:v>
                </c:pt>
                <c:pt idx="507">
                  <c:v>107.5</c:v>
                </c:pt>
                <c:pt idx="508">
                  <c:v>107.5</c:v>
                </c:pt>
                <c:pt idx="509">
                  <c:v>107.1</c:v>
                </c:pt>
                <c:pt idx="510">
                  <c:v>107.3</c:v>
                </c:pt>
                <c:pt idx="511">
                  <c:v>107</c:v>
                </c:pt>
                <c:pt idx="512">
                  <c:v>107.4</c:v>
                </c:pt>
                <c:pt idx="513">
                  <c:v>107.7</c:v>
                </c:pt>
                <c:pt idx="514">
                  <c:v>107.8</c:v>
                </c:pt>
                <c:pt idx="515">
                  <c:v>108</c:v>
                </c:pt>
                <c:pt idx="516">
                  <c:v>108.6</c:v>
                </c:pt>
                <c:pt idx="517">
                  <c:v>109.2</c:v>
                </c:pt>
                <c:pt idx="518">
                  <c:v>108.9</c:v>
                </c:pt>
                <c:pt idx="519">
                  <c:v>109.5</c:v>
                </c:pt>
                <c:pt idx="520">
                  <c:v>109.7</c:v>
                </c:pt>
                <c:pt idx="521">
                  <c:v>109.8</c:v>
                </c:pt>
                <c:pt idx="522">
                  <c:v>110.1</c:v>
                </c:pt>
                <c:pt idx="523">
                  <c:v>110.8</c:v>
                </c:pt>
                <c:pt idx="524">
                  <c:v>111.8</c:v>
                </c:pt>
                <c:pt idx="525">
                  <c:v>111.7</c:v>
                </c:pt>
                <c:pt idx="526">
                  <c:v>113</c:v>
                </c:pt>
                <c:pt idx="527">
                  <c:v>112.9</c:v>
                </c:pt>
                <c:pt idx="528">
                  <c:v>113.3</c:v>
                </c:pt>
                <c:pt idx="529">
                  <c:v>114</c:v>
                </c:pt>
                <c:pt idx="530">
                  <c:v>115</c:v>
                </c:pt>
                <c:pt idx="531">
                  <c:v>115</c:v>
                </c:pt>
                <c:pt idx="532">
                  <c:v>115.7</c:v>
                </c:pt>
                <c:pt idx="533">
                  <c:v>116.5</c:v>
                </c:pt>
                <c:pt idx="534">
                  <c:v>117.2</c:v>
                </c:pt>
                <c:pt idx="535">
                  <c:v>117.5</c:v>
                </c:pt>
                <c:pt idx="536">
                  <c:v>118.2</c:v>
                </c:pt>
                <c:pt idx="537">
                  <c:v>118.7</c:v>
                </c:pt>
                <c:pt idx="538">
                  <c:v>119</c:v>
                </c:pt>
                <c:pt idx="539">
                  <c:v>119.9</c:v>
                </c:pt>
                <c:pt idx="540">
                  <c:v>120.1</c:v>
                </c:pt>
                <c:pt idx="541">
                  <c:v>120.2</c:v>
                </c:pt>
                <c:pt idx="542">
                  <c:v>120.7</c:v>
                </c:pt>
                <c:pt idx="543">
                  <c:v>121.3</c:v>
                </c:pt>
                <c:pt idx="544">
                  <c:v>121.7</c:v>
                </c:pt>
                <c:pt idx="545">
                  <c:v>122.4</c:v>
                </c:pt>
                <c:pt idx="546">
                  <c:v>122.2</c:v>
                </c:pt>
                <c:pt idx="547">
                  <c:v>122.1</c:v>
                </c:pt>
                <c:pt idx="548">
                  <c:v>122</c:v>
                </c:pt>
                <c:pt idx="549">
                  <c:v>122.6</c:v>
                </c:pt>
                <c:pt idx="550">
                  <c:v>123.1</c:v>
                </c:pt>
                <c:pt idx="551">
                  <c:v>122.7</c:v>
                </c:pt>
                <c:pt idx="552">
                  <c:v>122.4</c:v>
                </c:pt>
                <c:pt idx="553">
                  <c:v>122.4</c:v>
                </c:pt>
                <c:pt idx="554">
                  <c:v>122.4</c:v>
                </c:pt>
                <c:pt idx="555">
                  <c:v>123</c:v>
                </c:pt>
                <c:pt idx="556" formatCode="0.0">
                  <c:v>122.7</c:v>
                </c:pt>
                <c:pt idx="557" formatCode="0.0">
                  <c:v>122.9</c:v>
                </c:pt>
                <c:pt idx="558" formatCode="0.0">
                  <c:v>123.5</c:v>
                </c:pt>
                <c:pt idx="559" formatCode="0.0">
                  <c:v>123.4</c:v>
                </c:pt>
                <c:pt idx="560">
                  <c:v>123.7</c:v>
                </c:pt>
                <c:pt idx="561">
                  <c:v>123.9</c:v>
                </c:pt>
                <c:pt idx="562">
                  <c:v>124.1</c:v>
                </c:pt>
                <c:pt idx="563">
                  <c:v>124.7</c:v>
                </c:pt>
                <c:pt idx="564">
                  <c:v>125.4</c:v>
                </c:pt>
                <c:pt idx="565">
                  <c:v>125.9</c:v>
                </c:pt>
                <c:pt idx="566">
                  <c:v>126.4</c:v>
                </c:pt>
                <c:pt idx="567">
                  <c:v>126.7</c:v>
                </c:pt>
                <c:pt idx="568" formatCode="0.0">
                  <c:v>127.1</c:v>
                </c:pt>
                <c:pt idx="569">
                  <c:v>127.9</c:v>
                </c:pt>
                <c:pt idx="570">
                  <c:v>128.30000000000001</c:v>
                </c:pt>
                <c:pt idx="571" formatCode="0.0">
                  <c:v>128.80000000000001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9E-4334-B7E9-8F719D13E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021376"/>
        <c:axId val="137028736"/>
      </c:lineChart>
      <c:dateAx>
        <c:axId val="820213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37028736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37028736"/>
        <c:scaling>
          <c:orientation val="minMax"/>
          <c:max val="130"/>
          <c:min val="5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2021376"/>
        <c:crossesAt val="1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1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5F64-4B29-B046-C217273F8C7E}"/>
              </c:ext>
            </c:extLst>
          </c:dPt>
          <c:dLbls>
            <c:dLbl>
              <c:idx val="0"/>
              <c:layout>
                <c:manualLayout>
                  <c:x val="-1.1117272550609159E-7"/>
                  <c:y val="-2.3174039690196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64-4B29-B046-C217273F8C7E}"/>
                </c:ext>
              </c:extLst>
            </c:dLbl>
            <c:dLbl>
              <c:idx val="8"/>
              <c:layout>
                <c:manualLayout>
                  <c:x val="4.2356808417820897E-3"/>
                  <c:y val="4.055233907919425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64-4B29-B046-C217273F8C7E}"/>
                </c:ext>
              </c:extLst>
            </c:dLbl>
            <c:dLbl>
              <c:idx val="9"/>
              <c:layout>
                <c:manualLayout>
                  <c:x val="7.0594680696368164E-3"/>
                  <c:y val="5.9386872964526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64-4B29-B046-C217273F8C7E}"/>
                </c:ext>
              </c:extLst>
            </c:dLbl>
            <c:dLbl>
              <c:idx val="10"/>
              <c:layout>
                <c:manualLayout>
                  <c:x val="0"/>
                  <c:y val="6.608003652954704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64-4B29-B046-C217273F8C7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64-4B29-B046-C217273F8C7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March 1991 – March 2001</c:v>
                </c:pt>
                <c:pt idx="1">
                  <c:v>February 1961 – December 1969</c:v>
                </c:pt>
                <c:pt idx="2">
                  <c:v>June 2009 - Present</c:v>
                </c:pt>
                <c:pt idx="3">
                  <c:v>November 1982 – July 1990</c:v>
                </c:pt>
                <c:pt idx="4">
                  <c:v>November 2001 – December 2007</c:v>
                </c:pt>
                <c:pt idx="5">
                  <c:v>March 1975 - January 1980</c:v>
                </c:pt>
                <c:pt idx="6">
                  <c:v>October 1949 – July 1953</c:v>
                </c:pt>
                <c:pt idx="7">
                  <c:v>May 1954 – August 1957</c:v>
                </c:pt>
                <c:pt idx="8">
                  <c:v>November 1970 – November 1973</c:v>
                </c:pt>
                <c:pt idx="9">
                  <c:v>April 1958 – April 1960</c:v>
                </c:pt>
                <c:pt idx="10">
                  <c:v>July 1980 – July 1981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120</c:v>
                </c:pt>
                <c:pt idx="1">
                  <c:v>106</c:v>
                </c:pt>
                <c:pt idx="2">
                  <c:v>98</c:v>
                </c:pt>
                <c:pt idx="3">
                  <c:v>92</c:v>
                </c:pt>
                <c:pt idx="4">
                  <c:v>73</c:v>
                </c:pt>
                <c:pt idx="5">
                  <c:v>58</c:v>
                </c:pt>
                <c:pt idx="6">
                  <c:v>45</c:v>
                </c:pt>
                <c:pt idx="7">
                  <c:v>39</c:v>
                </c:pt>
                <c:pt idx="8">
                  <c:v>36</c:v>
                </c:pt>
                <c:pt idx="9">
                  <c:v>24</c:v>
                </c:pt>
                <c:pt idx="1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64-4B29-B046-C217273F8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5"/>
        <c:gapDepth val="233"/>
        <c:shape val="box"/>
        <c:axId val="177329664"/>
        <c:axId val="161853376"/>
        <c:axId val="0"/>
      </c:bar3DChart>
      <c:catAx>
        <c:axId val="1773296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en-US"/>
          </a:p>
        </c:txPr>
        <c:crossAx val="161853376"/>
        <c:crosses val="autoZero"/>
        <c:auto val="1"/>
        <c:lblAlgn val="ctr"/>
        <c:lblOffset val="100"/>
        <c:noMultiLvlLbl val="0"/>
      </c:catAx>
      <c:valAx>
        <c:axId val="161853376"/>
        <c:scaling>
          <c:orientation val="minMax"/>
        </c:scaling>
        <c:delete val="1"/>
        <c:axPos val="t"/>
        <c:majorGridlines/>
        <c:numFmt formatCode="General" sourceLinked="1"/>
        <c:majorTickMark val="out"/>
        <c:minorTickMark val="none"/>
        <c:tickLblPos val="nextTo"/>
        <c:crossAx val="177329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Sheet1!$A$2:$A$452</c:f>
              <c:numCache>
                <c:formatCode>mmm\-yy</c:formatCode>
                <c:ptCount val="451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  <c:pt idx="440">
                  <c:v>42617</c:v>
                </c:pt>
                <c:pt idx="441">
                  <c:v>42647</c:v>
                </c:pt>
                <c:pt idx="442">
                  <c:v>42678</c:v>
                </c:pt>
                <c:pt idx="443">
                  <c:v>42708</c:v>
                </c:pt>
                <c:pt idx="444">
                  <c:v>42739</c:v>
                </c:pt>
                <c:pt idx="445">
                  <c:v>42770</c:v>
                </c:pt>
                <c:pt idx="446">
                  <c:v>42798</c:v>
                </c:pt>
                <c:pt idx="447">
                  <c:v>42829</c:v>
                </c:pt>
                <c:pt idx="448">
                  <c:v>42859</c:v>
                </c:pt>
                <c:pt idx="449">
                  <c:v>42890</c:v>
                </c:pt>
                <c:pt idx="450">
                  <c:v>42920</c:v>
                </c:pt>
              </c:numCache>
            </c:numRef>
          </c:cat>
          <c:val>
            <c:numRef>
              <c:f>Sheet1!$D$2:$D$452</c:f>
              <c:numCache>
                <c:formatCode>General</c:formatCode>
                <c:ptCount val="45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F2-488A-A771-25F1ECECF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9519104"/>
        <c:axId val="13692800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Non-Revolving Credit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Sheet1!$A$2:$A$452</c:f>
              <c:numCache>
                <c:formatCode>mmm\-yy</c:formatCode>
                <c:ptCount val="451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  <c:pt idx="440">
                  <c:v>42617</c:v>
                </c:pt>
                <c:pt idx="441">
                  <c:v>42647</c:v>
                </c:pt>
                <c:pt idx="442">
                  <c:v>42678</c:v>
                </c:pt>
                <c:pt idx="443">
                  <c:v>42708</c:v>
                </c:pt>
                <c:pt idx="444">
                  <c:v>42739</c:v>
                </c:pt>
                <c:pt idx="445">
                  <c:v>42770</c:v>
                </c:pt>
                <c:pt idx="446">
                  <c:v>42798</c:v>
                </c:pt>
                <c:pt idx="447">
                  <c:v>42829</c:v>
                </c:pt>
                <c:pt idx="448">
                  <c:v>42859</c:v>
                </c:pt>
                <c:pt idx="449">
                  <c:v>42890</c:v>
                </c:pt>
                <c:pt idx="450">
                  <c:v>42920</c:v>
                </c:pt>
              </c:numCache>
            </c:numRef>
          </c:cat>
          <c:val>
            <c:numRef>
              <c:f>Sheet1!$B$2:$B$452</c:f>
              <c:numCache>
                <c:formatCode>General</c:formatCode>
                <c:ptCount val="451"/>
                <c:pt idx="0">
                  <c:v>0.29672592999999997</c:v>
                </c:pt>
                <c:pt idx="1">
                  <c:v>0.2989271</c:v>
                </c:pt>
                <c:pt idx="2">
                  <c:v>0.29890303999999995</c:v>
                </c:pt>
                <c:pt idx="3">
                  <c:v>0.29732716999999997</c:v>
                </c:pt>
                <c:pt idx="4">
                  <c:v>0.29466171999999996</c:v>
                </c:pt>
                <c:pt idx="5">
                  <c:v>0.29291284000000001</c:v>
                </c:pt>
                <c:pt idx="6">
                  <c:v>0.29301976000000002</c:v>
                </c:pt>
                <c:pt idx="7">
                  <c:v>0.2931319</c:v>
                </c:pt>
                <c:pt idx="8">
                  <c:v>0.29377186</c:v>
                </c:pt>
                <c:pt idx="9">
                  <c:v>0.29524042</c:v>
                </c:pt>
                <c:pt idx="10">
                  <c:v>0.29555862999999999</c:v>
                </c:pt>
                <c:pt idx="11">
                  <c:v>0.29694999999999999</c:v>
                </c:pt>
                <c:pt idx="12">
                  <c:v>0.29753814000000001</c:v>
                </c:pt>
                <c:pt idx="13">
                  <c:v>0.29893364</c:v>
                </c:pt>
                <c:pt idx="14">
                  <c:v>0.30084491999999996</c:v>
                </c:pt>
                <c:pt idx="15">
                  <c:v>0.30200753999999996</c:v>
                </c:pt>
                <c:pt idx="16">
                  <c:v>0.30346564000000004</c:v>
                </c:pt>
                <c:pt idx="17">
                  <c:v>0.30400145000000001</c:v>
                </c:pt>
                <c:pt idx="18">
                  <c:v>0.30563303000000003</c:v>
                </c:pt>
                <c:pt idx="19">
                  <c:v>0.30585527000000001</c:v>
                </c:pt>
                <c:pt idx="20">
                  <c:v>0.30940098999999999</c:v>
                </c:pt>
                <c:pt idx="21">
                  <c:v>0.30982936</c:v>
                </c:pt>
                <c:pt idx="22">
                  <c:v>0.31100254999999999</c:v>
                </c:pt>
                <c:pt idx="23">
                  <c:v>0.31037344</c:v>
                </c:pt>
                <c:pt idx="24">
                  <c:v>0.31397126000000003</c:v>
                </c:pt>
                <c:pt idx="25">
                  <c:v>0.31490825</c:v>
                </c:pt>
                <c:pt idx="26">
                  <c:v>0.31526015999999996</c:v>
                </c:pt>
                <c:pt idx="27">
                  <c:v>0.31637945000000001</c:v>
                </c:pt>
                <c:pt idx="28">
                  <c:v>0.31758959999999997</c:v>
                </c:pt>
                <c:pt idx="29">
                  <c:v>0.31850020000000001</c:v>
                </c:pt>
                <c:pt idx="30">
                  <c:v>0.31810643</c:v>
                </c:pt>
                <c:pt idx="31">
                  <c:v>0.31805826000000004</c:v>
                </c:pt>
                <c:pt idx="32">
                  <c:v>0.31921409000000001</c:v>
                </c:pt>
                <c:pt idx="33">
                  <c:v>0.31952104999999997</c:v>
                </c:pt>
                <c:pt idx="34">
                  <c:v>0.32112634000000001</c:v>
                </c:pt>
                <c:pt idx="35">
                  <c:v>0.32350044</c:v>
                </c:pt>
                <c:pt idx="36">
                  <c:v>0.32510148999999999</c:v>
                </c:pt>
                <c:pt idx="37">
                  <c:v>0.32560475999999999</c:v>
                </c:pt>
                <c:pt idx="38">
                  <c:v>0.32804151000000004</c:v>
                </c:pt>
                <c:pt idx="39">
                  <c:v>0.33002336999999998</c:v>
                </c:pt>
                <c:pt idx="40">
                  <c:v>0.33106818999999998</c:v>
                </c:pt>
                <c:pt idx="41">
                  <c:v>0.33455180000000001</c:v>
                </c:pt>
                <c:pt idx="42">
                  <c:v>0.33793487</c:v>
                </c:pt>
                <c:pt idx="43">
                  <c:v>0.34142764000000003</c:v>
                </c:pt>
                <c:pt idx="44">
                  <c:v>0.34425706</c:v>
                </c:pt>
                <c:pt idx="45">
                  <c:v>0.34865084000000002</c:v>
                </c:pt>
                <c:pt idx="46">
                  <c:v>0.35319043999999999</c:v>
                </c:pt>
                <c:pt idx="47">
                  <c:v>0.35804161000000001</c:v>
                </c:pt>
                <c:pt idx="48">
                  <c:v>0.36287719000000002</c:v>
                </c:pt>
                <c:pt idx="49">
                  <c:v>0.37120253999999997</c:v>
                </c:pt>
                <c:pt idx="50">
                  <c:v>0.37349306999999998</c:v>
                </c:pt>
                <c:pt idx="51">
                  <c:v>0.37781415000000002</c:v>
                </c:pt>
                <c:pt idx="52">
                  <c:v>0.38535422999999996</c:v>
                </c:pt>
                <c:pt idx="53">
                  <c:v>0.39157558000000003</c:v>
                </c:pt>
                <c:pt idx="54">
                  <c:v>0.39676313000000002</c:v>
                </c:pt>
                <c:pt idx="55">
                  <c:v>0.40168595000000001</c:v>
                </c:pt>
                <c:pt idx="56">
                  <c:v>0.40402449000000001</c:v>
                </c:pt>
                <c:pt idx="57">
                  <c:v>0.40842553999999998</c:v>
                </c:pt>
                <c:pt idx="58">
                  <c:v>0.41201818000000001</c:v>
                </c:pt>
                <c:pt idx="59">
                  <c:v>0.41689335</c:v>
                </c:pt>
                <c:pt idx="60">
                  <c:v>0.42113753000000004</c:v>
                </c:pt>
                <c:pt idx="61">
                  <c:v>0.42710796000000001</c:v>
                </c:pt>
                <c:pt idx="62">
                  <c:v>0.43380683000000003</c:v>
                </c:pt>
                <c:pt idx="63">
                  <c:v>0.43928032</c:v>
                </c:pt>
                <c:pt idx="64">
                  <c:v>0.44468577000000004</c:v>
                </c:pt>
                <c:pt idx="65">
                  <c:v>0.44881112000000001</c:v>
                </c:pt>
                <c:pt idx="66">
                  <c:v>0.45351869</c:v>
                </c:pt>
                <c:pt idx="67">
                  <c:v>0.45730560999999997</c:v>
                </c:pt>
                <c:pt idx="68">
                  <c:v>0.46381222999999999</c:v>
                </c:pt>
                <c:pt idx="69">
                  <c:v>0.46807140000000003</c:v>
                </c:pt>
                <c:pt idx="70">
                  <c:v>0.47193133000000004</c:v>
                </c:pt>
                <c:pt idx="71">
                  <c:v>0.47524542999999997</c:v>
                </c:pt>
                <c:pt idx="72">
                  <c:v>0.47861471</c:v>
                </c:pt>
                <c:pt idx="73">
                  <c:v>0.48188072999999998</c:v>
                </c:pt>
                <c:pt idx="74">
                  <c:v>0.48319863000000002</c:v>
                </c:pt>
                <c:pt idx="75">
                  <c:v>0.48761737999999999</c:v>
                </c:pt>
                <c:pt idx="76">
                  <c:v>0.49222084999999999</c:v>
                </c:pt>
                <c:pt idx="77">
                  <c:v>0.49564638999999999</c:v>
                </c:pt>
                <c:pt idx="78">
                  <c:v>0.49948988</c:v>
                </c:pt>
                <c:pt idx="79">
                  <c:v>0.50204581999999998</c:v>
                </c:pt>
                <c:pt idx="80">
                  <c:v>0.50877578999999995</c:v>
                </c:pt>
                <c:pt idx="81">
                  <c:v>0.51488075</c:v>
                </c:pt>
                <c:pt idx="82">
                  <c:v>0.51380417999999994</c:v>
                </c:pt>
                <c:pt idx="83">
                  <c:v>0.51368208000000004</c:v>
                </c:pt>
                <c:pt idx="84">
                  <c:v>0.51215960999999999</c:v>
                </c:pt>
                <c:pt idx="85">
                  <c:v>0.51010834999999999</c:v>
                </c:pt>
                <c:pt idx="86">
                  <c:v>0.50809594000000002</c:v>
                </c:pt>
                <c:pt idx="87">
                  <c:v>0.51090957000000004</c:v>
                </c:pt>
                <c:pt idx="88">
                  <c:v>0.51116353000000003</c:v>
                </c:pt>
                <c:pt idx="89">
                  <c:v>0.51306370000000001</c:v>
                </c:pt>
                <c:pt idx="90">
                  <c:v>0.51526236999999997</c:v>
                </c:pt>
                <c:pt idx="91">
                  <c:v>0.51835394000000001</c:v>
                </c:pt>
                <c:pt idx="92">
                  <c:v>0.51975026000000002</c:v>
                </c:pt>
                <c:pt idx="93">
                  <c:v>0.52311012999999995</c:v>
                </c:pt>
                <c:pt idx="94">
                  <c:v>0.52669108999999992</c:v>
                </c:pt>
                <c:pt idx="95">
                  <c:v>0.52546486000000003</c:v>
                </c:pt>
                <c:pt idx="96">
                  <c:v>0.52758906000000005</c:v>
                </c:pt>
                <c:pt idx="97">
                  <c:v>0.53042995999999998</c:v>
                </c:pt>
                <c:pt idx="98">
                  <c:v>0.53317530000000002</c:v>
                </c:pt>
                <c:pt idx="99">
                  <c:v>0.53677732</c:v>
                </c:pt>
                <c:pt idx="100">
                  <c:v>0.53929628000000007</c:v>
                </c:pt>
                <c:pt idx="101">
                  <c:v>0.54022601000000003</c:v>
                </c:pt>
                <c:pt idx="102">
                  <c:v>0.54209375000000004</c:v>
                </c:pt>
                <c:pt idx="103">
                  <c:v>0.54566666000000008</c:v>
                </c:pt>
                <c:pt idx="104">
                  <c:v>0.5454675699999999</c:v>
                </c:pt>
                <c:pt idx="105">
                  <c:v>0.54627318000000002</c:v>
                </c:pt>
                <c:pt idx="106">
                  <c:v>0.54664897000000001</c:v>
                </c:pt>
                <c:pt idx="107">
                  <c:v>0.54732464000000003</c:v>
                </c:pt>
                <c:pt idx="108">
                  <c:v>0.56330000999999996</c:v>
                </c:pt>
                <c:pt idx="109">
                  <c:v>0.56527819999999995</c:v>
                </c:pt>
                <c:pt idx="110">
                  <c:v>0.56909425000000002</c:v>
                </c:pt>
                <c:pt idx="111">
                  <c:v>0.57157084999999996</c:v>
                </c:pt>
                <c:pt idx="112">
                  <c:v>0.57411972</c:v>
                </c:pt>
                <c:pt idx="113">
                  <c:v>0.57554316000000005</c:v>
                </c:pt>
                <c:pt idx="114">
                  <c:v>0.57673125999999997</c:v>
                </c:pt>
                <c:pt idx="115">
                  <c:v>0.57701389999999997</c:v>
                </c:pt>
                <c:pt idx="116">
                  <c:v>0.57864510999999996</c:v>
                </c:pt>
                <c:pt idx="117">
                  <c:v>0.58061979000000008</c:v>
                </c:pt>
                <c:pt idx="118">
                  <c:v>0.58267194999999994</c:v>
                </c:pt>
                <c:pt idx="119">
                  <c:v>0.58338234</c:v>
                </c:pt>
                <c:pt idx="120">
                  <c:v>0.58406742</c:v>
                </c:pt>
                <c:pt idx="121">
                  <c:v>0.58226862000000001</c:v>
                </c:pt>
                <c:pt idx="122">
                  <c:v>0.58115872000000002</c:v>
                </c:pt>
                <c:pt idx="123">
                  <c:v>0.57897737999999999</c:v>
                </c:pt>
                <c:pt idx="124">
                  <c:v>0.57647483999999993</c:v>
                </c:pt>
                <c:pt idx="125">
                  <c:v>0.57722792000000001</c:v>
                </c:pt>
                <c:pt idx="126">
                  <c:v>0.57730123999999994</c:v>
                </c:pt>
                <c:pt idx="127">
                  <c:v>0.57634366000000004</c:v>
                </c:pt>
                <c:pt idx="128">
                  <c:v>0.57571118999999993</c:v>
                </c:pt>
                <c:pt idx="129">
                  <c:v>0.57648447000000003</c:v>
                </c:pt>
                <c:pt idx="130">
                  <c:v>0.57436855000000009</c:v>
                </c:pt>
                <c:pt idx="131">
                  <c:v>0.56958794999999995</c:v>
                </c:pt>
                <c:pt idx="132">
                  <c:v>0.56788566000000007</c:v>
                </c:pt>
                <c:pt idx="133">
                  <c:v>0.56474231000000008</c:v>
                </c:pt>
                <c:pt idx="134">
                  <c:v>0.56151107</c:v>
                </c:pt>
                <c:pt idx="135">
                  <c:v>0.55907506000000007</c:v>
                </c:pt>
                <c:pt idx="136">
                  <c:v>0.55690114000000002</c:v>
                </c:pt>
                <c:pt idx="137">
                  <c:v>0.55374822000000001</c:v>
                </c:pt>
                <c:pt idx="138">
                  <c:v>0.55030730000000005</c:v>
                </c:pt>
                <c:pt idx="139">
                  <c:v>0.5461291800000001</c:v>
                </c:pt>
                <c:pt idx="140">
                  <c:v>0.54207711000000003</c:v>
                </c:pt>
                <c:pt idx="141">
                  <c:v>0.53726874000000002</c:v>
                </c:pt>
                <c:pt idx="142">
                  <c:v>0.53549769999999997</c:v>
                </c:pt>
                <c:pt idx="143">
                  <c:v>0.53426042000000007</c:v>
                </c:pt>
                <c:pt idx="144">
                  <c:v>0.53359621999999995</c:v>
                </c:pt>
                <c:pt idx="145">
                  <c:v>0.53315824999999994</c:v>
                </c:pt>
                <c:pt idx="146">
                  <c:v>0.53268641000000005</c:v>
                </c:pt>
                <c:pt idx="147">
                  <c:v>0.52982890000000005</c:v>
                </c:pt>
                <c:pt idx="148">
                  <c:v>0.5289161</c:v>
                </c:pt>
                <c:pt idx="149">
                  <c:v>0.52656868000000001</c:v>
                </c:pt>
                <c:pt idx="150">
                  <c:v>0.52725056000000003</c:v>
                </c:pt>
                <c:pt idx="151">
                  <c:v>0.52774330000000003</c:v>
                </c:pt>
                <c:pt idx="152">
                  <c:v>0.52702194999999996</c:v>
                </c:pt>
                <c:pt idx="153">
                  <c:v>0.52434835000000002</c:v>
                </c:pt>
                <c:pt idx="154">
                  <c:v>0.52723823000000003</c:v>
                </c:pt>
                <c:pt idx="155">
                  <c:v>0.52766902000000004</c:v>
                </c:pt>
                <c:pt idx="156">
                  <c:v>0.52833061999999997</c:v>
                </c:pt>
                <c:pt idx="157">
                  <c:v>0.53052768000000006</c:v>
                </c:pt>
                <c:pt idx="158">
                  <c:v>0.52876588999999996</c:v>
                </c:pt>
                <c:pt idx="159">
                  <c:v>0.5327808100000001</c:v>
                </c:pt>
                <c:pt idx="160">
                  <c:v>0.53128842000000009</c:v>
                </c:pt>
                <c:pt idx="161">
                  <c:v>0.53385055000000003</c:v>
                </c:pt>
                <c:pt idx="162">
                  <c:v>0.53528671999999999</c:v>
                </c:pt>
                <c:pt idx="163">
                  <c:v>0.53797136000000001</c:v>
                </c:pt>
                <c:pt idx="164">
                  <c:v>0.54115500000000005</c:v>
                </c:pt>
                <c:pt idx="165">
                  <c:v>0.54596254</c:v>
                </c:pt>
                <c:pt idx="166">
                  <c:v>0.54995941000000004</c:v>
                </c:pt>
                <c:pt idx="167">
                  <c:v>0.55574256000000011</c:v>
                </c:pt>
                <c:pt idx="168">
                  <c:v>0.55950014999999997</c:v>
                </c:pt>
                <c:pt idx="169">
                  <c:v>0.56493914000000001</c:v>
                </c:pt>
                <c:pt idx="170">
                  <c:v>0.57155579000000001</c:v>
                </c:pt>
                <c:pt idx="171">
                  <c:v>0.57597379000000004</c:v>
                </c:pt>
                <c:pt idx="172">
                  <c:v>0.58376606999999991</c:v>
                </c:pt>
                <c:pt idx="173">
                  <c:v>0.58936321999999997</c:v>
                </c:pt>
                <c:pt idx="174">
                  <c:v>0.59118926000000005</c:v>
                </c:pt>
                <c:pt idx="175">
                  <c:v>0.59713247000000003</c:v>
                </c:pt>
                <c:pt idx="176">
                  <c:v>0.60729168999999994</c:v>
                </c:pt>
                <c:pt idx="177">
                  <c:v>0.61568968000000002</c:v>
                </c:pt>
                <c:pt idx="178">
                  <c:v>0.61883339000000004</c:v>
                </c:pt>
                <c:pt idx="179">
                  <c:v>0.63173218999999992</c:v>
                </c:pt>
                <c:pt idx="180">
                  <c:v>0.63839186999999997</c:v>
                </c:pt>
                <c:pt idx="181">
                  <c:v>0.64045573999999994</c:v>
                </c:pt>
                <c:pt idx="182">
                  <c:v>0.64807217000000006</c:v>
                </c:pt>
                <c:pt idx="183">
                  <c:v>0.65395158999999992</c:v>
                </c:pt>
                <c:pt idx="184">
                  <c:v>0.65930685999999994</c:v>
                </c:pt>
                <c:pt idx="185">
                  <c:v>0.66329048000000002</c:v>
                </c:pt>
                <c:pt idx="186">
                  <c:v>0.66859570999999995</c:v>
                </c:pt>
                <c:pt idx="187">
                  <c:v>0.67203631000000008</c:v>
                </c:pt>
                <c:pt idx="188">
                  <c:v>0.67758053000000007</c:v>
                </c:pt>
                <c:pt idx="189">
                  <c:v>0.68007810000000002</c:v>
                </c:pt>
                <c:pt idx="190">
                  <c:v>0.69542000999999998</c:v>
                </c:pt>
                <c:pt idx="191">
                  <c:v>0.69682427000000002</c:v>
                </c:pt>
                <c:pt idx="192">
                  <c:v>0.70327561999999999</c:v>
                </c:pt>
                <c:pt idx="193">
                  <c:v>0.70749640000000003</c:v>
                </c:pt>
                <c:pt idx="194">
                  <c:v>0.71009231000000006</c:v>
                </c:pt>
                <c:pt idx="195">
                  <c:v>0.71512151000000002</c:v>
                </c:pt>
                <c:pt idx="196">
                  <c:v>0.72045389999999998</c:v>
                </c:pt>
                <c:pt idx="197">
                  <c:v>0.72668765000000002</c:v>
                </c:pt>
                <c:pt idx="198">
                  <c:v>0.73263034999999999</c:v>
                </c:pt>
                <c:pt idx="199">
                  <c:v>0.73720989000000003</c:v>
                </c:pt>
                <c:pt idx="200">
                  <c:v>0.73898694999999992</c:v>
                </c:pt>
                <c:pt idx="201">
                  <c:v>0.74089448000000002</c:v>
                </c:pt>
                <c:pt idx="202">
                  <c:v>0.74491043000000001</c:v>
                </c:pt>
                <c:pt idx="203">
                  <c:v>0.74592051999999998</c:v>
                </c:pt>
                <c:pt idx="204">
                  <c:v>0.74789501999999997</c:v>
                </c:pt>
                <c:pt idx="205">
                  <c:v>0.75013726000000003</c:v>
                </c:pt>
                <c:pt idx="206">
                  <c:v>0.75219024999999995</c:v>
                </c:pt>
                <c:pt idx="207">
                  <c:v>0.76222281000000003</c:v>
                </c:pt>
                <c:pt idx="208">
                  <c:v>0.76419731000000002</c:v>
                </c:pt>
                <c:pt idx="209">
                  <c:v>0.76729234000000002</c:v>
                </c:pt>
                <c:pt idx="210">
                  <c:v>0.76788568000000001</c:v>
                </c:pt>
                <c:pt idx="211">
                  <c:v>0.76977445999999994</c:v>
                </c:pt>
                <c:pt idx="212">
                  <c:v>0.77291256999999991</c:v>
                </c:pt>
                <c:pt idx="213">
                  <c:v>0.77734510999999995</c:v>
                </c:pt>
                <c:pt idx="214">
                  <c:v>0.77764938000000006</c:v>
                </c:pt>
                <c:pt idx="215">
                  <c:v>0.78475177000000007</c:v>
                </c:pt>
                <c:pt idx="216">
                  <c:v>0.78210156999999991</c:v>
                </c:pt>
                <c:pt idx="217">
                  <c:v>0.78544843000000009</c:v>
                </c:pt>
                <c:pt idx="218">
                  <c:v>0.79145593000000003</c:v>
                </c:pt>
                <c:pt idx="219">
                  <c:v>0.79954945999999993</c:v>
                </c:pt>
                <c:pt idx="220">
                  <c:v>0.80324673999999996</c:v>
                </c:pt>
                <c:pt idx="221">
                  <c:v>0.81239187000000002</c:v>
                </c:pt>
                <c:pt idx="222">
                  <c:v>0.82016691000000008</c:v>
                </c:pt>
                <c:pt idx="223">
                  <c:v>0.82224604000000001</c:v>
                </c:pt>
                <c:pt idx="224">
                  <c:v>0.82867404</c:v>
                </c:pt>
                <c:pt idx="225">
                  <c:v>0.83310732999999992</c:v>
                </c:pt>
                <c:pt idx="226">
                  <c:v>0.8372349</c:v>
                </c:pt>
                <c:pt idx="227">
                  <c:v>0.83958166000000001</c:v>
                </c:pt>
                <c:pt idx="228">
                  <c:v>0.84605993000000002</c:v>
                </c:pt>
                <c:pt idx="229">
                  <c:v>0.8558605600000001</c:v>
                </c:pt>
                <c:pt idx="230">
                  <c:v>0.86572159999999998</c:v>
                </c:pt>
                <c:pt idx="231">
                  <c:v>0.87193615000000002</c:v>
                </c:pt>
                <c:pt idx="232">
                  <c:v>0.87976892000000007</c:v>
                </c:pt>
                <c:pt idx="233">
                  <c:v>0.88470457999999996</c:v>
                </c:pt>
                <c:pt idx="234">
                  <c:v>0.89138222</c:v>
                </c:pt>
                <c:pt idx="235">
                  <c:v>0.89969768000000006</c:v>
                </c:pt>
                <c:pt idx="236">
                  <c:v>0.90417269999999994</c:v>
                </c:pt>
                <c:pt idx="237">
                  <c:v>0.90914029000000007</c:v>
                </c:pt>
                <c:pt idx="238">
                  <c:v>0.91523259000000001</c:v>
                </c:pt>
                <c:pt idx="239">
                  <c:v>0.92040948999999994</c:v>
                </c:pt>
                <c:pt idx="240">
                  <c:v>0.92367363000000002</c:v>
                </c:pt>
                <c:pt idx="241">
                  <c:v>0.93185273000000002</c:v>
                </c:pt>
                <c:pt idx="242">
                  <c:v>0.93893971999999992</c:v>
                </c:pt>
                <c:pt idx="243">
                  <c:v>0.94479180000000007</c:v>
                </c:pt>
                <c:pt idx="244">
                  <c:v>0.95165078000000003</c:v>
                </c:pt>
                <c:pt idx="245">
                  <c:v>0.97038948999999997</c:v>
                </c:pt>
                <c:pt idx="246">
                  <c:v>0.98282443000000008</c:v>
                </c:pt>
                <c:pt idx="247">
                  <c:v>0.99559350999999996</c:v>
                </c:pt>
                <c:pt idx="248">
                  <c:v>1.007004</c:v>
                </c:pt>
                <c:pt idx="249">
                  <c:v>1.01665117</c:v>
                </c:pt>
                <c:pt idx="250">
                  <c:v>1.0269498000000001</c:v>
                </c:pt>
                <c:pt idx="251">
                  <c:v>1.03432335</c:v>
                </c:pt>
                <c:pt idx="252">
                  <c:v>1.0430901800000001</c:v>
                </c:pt>
                <c:pt idx="253">
                  <c:v>1.05071951</c:v>
                </c:pt>
                <c:pt idx="254">
                  <c:v>1.0579810700000001</c:v>
                </c:pt>
                <c:pt idx="255">
                  <c:v>1.06565131</c:v>
                </c:pt>
                <c:pt idx="256">
                  <c:v>1.0715869499999999</c:v>
                </c:pt>
                <c:pt idx="257">
                  <c:v>1.08036555</c:v>
                </c:pt>
                <c:pt idx="258">
                  <c:v>1.08946056</c:v>
                </c:pt>
                <c:pt idx="259">
                  <c:v>1.0996676999999999</c:v>
                </c:pt>
                <c:pt idx="260">
                  <c:v>1.1069897500000001</c:v>
                </c:pt>
                <c:pt idx="261">
                  <c:v>1.1244317399999999</c:v>
                </c:pt>
                <c:pt idx="262">
                  <c:v>1.1451840500000001</c:v>
                </c:pt>
                <c:pt idx="263">
                  <c:v>1.15301214</c:v>
                </c:pt>
                <c:pt idx="264">
                  <c:v>1.1526372</c:v>
                </c:pt>
                <c:pt idx="265">
                  <c:v>1.16708327</c:v>
                </c:pt>
                <c:pt idx="266">
                  <c:v>1.17473429</c:v>
                </c:pt>
                <c:pt idx="267">
                  <c:v>1.1787302800000001</c:v>
                </c:pt>
                <c:pt idx="268">
                  <c:v>1.1862498899999998</c:v>
                </c:pt>
                <c:pt idx="269">
                  <c:v>1.1943676000000001</c:v>
                </c:pt>
                <c:pt idx="270">
                  <c:v>1.2029469399999999</c:v>
                </c:pt>
                <c:pt idx="271">
                  <c:v>1.2070106399999998</c:v>
                </c:pt>
                <c:pt idx="272">
                  <c:v>1.20732503</c:v>
                </c:pt>
                <c:pt idx="273">
                  <c:v>1.20921173</c:v>
                </c:pt>
                <c:pt idx="274">
                  <c:v>1.2152729</c:v>
                </c:pt>
                <c:pt idx="275">
                  <c:v>1.22116476</c:v>
                </c:pt>
                <c:pt idx="276">
                  <c:v>1.22777191</c:v>
                </c:pt>
                <c:pt idx="277">
                  <c:v>1.2348043500000001</c:v>
                </c:pt>
                <c:pt idx="278">
                  <c:v>1.24155294</c:v>
                </c:pt>
                <c:pt idx="279">
                  <c:v>1.2533473500000001</c:v>
                </c:pt>
                <c:pt idx="280">
                  <c:v>1.26379777</c:v>
                </c:pt>
                <c:pt idx="281">
                  <c:v>1.2694535300000001</c:v>
                </c:pt>
                <c:pt idx="282">
                  <c:v>1.2756757400000001</c:v>
                </c:pt>
                <c:pt idx="283">
                  <c:v>1.2827999399999999</c:v>
                </c:pt>
                <c:pt idx="284">
                  <c:v>1.29104887</c:v>
                </c:pt>
                <c:pt idx="285">
                  <c:v>1.2999599099999999</c:v>
                </c:pt>
                <c:pt idx="286">
                  <c:v>1.30139217</c:v>
                </c:pt>
                <c:pt idx="287">
                  <c:v>1.3091023799999999</c:v>
                </c:pt>
                <c:pt idx="288">
                  <c:v>1.31757054</c:v>
                </c:pt>
                <c:pt idx="289">
                  <c:v>1.3229780900000001</c:v>
                </c:pt>
                <c:pt idx="290">
                  <c:v>1.3316278400000001</c:v>
                </c:pt>
                <c:pt idx="291">
                  <c:v>1.3371613600000001</c:v>
                </c:pt>
                <c:pt idx="292">
                  <c:v>1.3427505</c:v>
                </c:pt>
                <c:pt idx="293">
                  <c:v>1.3482581899999999</c:v>
                </c:pt>
                <c:pt idx="294">
                  <c:v>1.3510058300000001</c:v>
                </c:pt>
                <c:pt idx="295">
                  <c:v>1.35642346</c:v>
                </c:pt>
                <c:pt idx="296">
                  <c:v>1.3665124799999999</c:v>
                </c:pt>
                <c:pt idx="297">
                  <c:v>1.38002285</c:v>
                </c:pt>
                <c:pt idx="298">
                  <c:v>1.3865613799999998</c:v>
                </c:pt>
                <c:pt idx="299">
                  <c:v>1.3926939899999999</c:v>
                </c:pt>
                <c:pt idx="300">
                  <c:v>1.3921418600000002</c:v>
                </c:pt>
                <c:pt idx="301">
                  <c:v>1.4074514199999999</c:v>
                </c:pt>
                <c:pt idx="302">
                  <c:v>1.41555922</c:v>
                </c:pt>
                <c:pt idx="303">
                  <c:v>1.4219769799999999</c:v>
                </c:pt>
                <c:pt idx="304">
                  <c:v>1.4234599699999999</c:v>
                </c:pt>
                <c:pt idx="305">
                  <c:v>1.4336517799999999</c:v>
                </c:pt>
                <c:pt idx="306">
                  <c:v>1.4423224800000001</c:v>
                </c:pt>
                <c:pt idx="307">
                  <c:v>1.4492024699999999</c:v>
                </c:pt>
                <c:pt idx="308">
                  <c:v>1.4519815300000001</c:v>
                </c:pt>
                <c:pt idx="309">
                  <c:v>1.45576047</c:v>
                </c:pt>
                <c:pt idx="310">
                  <c:v>1.45778319</c:v>
                </c:pt>
                <c:pt idx="311">
                  <c:v>1.4614097800000001</c:v>
                </c:pt>
                <c:pt idx="312">
                  <c:v>1.4878939600000001</c:v>
                </c:pt>
                <c:pt idx="313">
                  <c:v>1.48968758</c:v>
                </c:pt>
                <c:pt idx="314">
                  <c:v>1.49756431</c:v>
                </c:pt>
                <c:pt idx="315">
                  <c:v>1.50415367</c:v>
                </c:pt>
                <c:pt idx="316">
                  <c:v>1.5076901200000001</c:v>
                </c:pt>
                <c:pt idx="317">
                  <c:v>1.4983298799999998</c:v>
                </c:pt>
                <c:pt idx="318">
                  <c:v>1.50442261</c:v>
                </c:pt>
                <c:pt idx="319">
                  <c:v>1.51180775</c:v>
                </c:pt>
                <c:pt idx="320">
                  <c:v>1.51899889</c:v>
                </c:pt>
                <c:pt idx="321">
                  <c:v>1.5177853400000001</c:v>
                </c:pt>
                <c:pt idx="322">
                  <c:v>1.5234028899999998</c:v>
                </c:pt>
                <c:pt idx="323">
                  <c:v>1.5328389199999999</c:v>
                </c:pt>
                <c:pt idx="324">
                  <c:v>1.5303161200000002</c:v>
                </c:pt>
                <c:pt idx="325">
                  <c:v>1.5366941200000002</c:v>
                </c:pt>
                <c:pt idx="326">
                  <c:v>1.5459696000000001</c:v>
                </c:pt>
                <c:pt idx="327">
                  <c:v>1.55234326</c:v>
                </c:pt>
                <c:pt idx="328">
                  <c:v>1.5593900199999999</c:v>
                </c:pt>
                <c:pt idx="329">
                  <c:v>1.5651959499999999</c:v>
                </c:pt>
                <c:pt idx="330">
                  <c:v>1.57534536</c:v>
                </c:pt>
                <c:pt idx="331">
                  <c:v>1.5845414499999999</c:v>
                </c:pt>
                <c:pt idx="332">
                  <c:v>1.5914955900000001</c:v>
                </c:pt>
                <c:pt idx="333">
                  <c:v>1.5994731799999999</c:v>
                </c:pt>
                <c:pt idx="334">
                  <c:v>1.6030840200000001</c:v>
                </c:pt>
                <c:pt idx="335">
                  <c:v>1.60785124</c:v>
                </c:pt>
                <c:pt idx="336">
                  <c:v>1.61277534</c:v>
                </c:pt>
                <c:pt idx="337">
                  <c:v>1.62039292</c:v>
                </c:pt>
                <c:pt idx="338">
                  <c:v>1.6278161100000001</c:v>
                </c:pt>
                <c:pt idx="339">
                  <c:v>1.6346741899999999</c:v>
                </c:pt>
                <c:pt idx="340">
                  <c:v>1.63872693</c:v>
                </c:pt>
                <c:pt idx="341">
                  <c:v>1.6418012</c:v>
                </c:pt>
                <c:pt idx="342">
                  <c:v>1.6450636000000001</c:v>
                </c:pt>
                <c:pt idx="343">
                  <c:v>1.6426153799999998</c:v>
                </c:pt>
                <c:pt idx="344">
                  <c:v>1.64301973</c:v>
                </c:pt>
                <c:pt idx="345">
                  <c:v>1.64167858</c:v>
                </c:pt>
                <c:pt idx="346">
                  <c:v>1.63977331</c:v>
                </c:pt>
                <c:pt idx="347">
                  <c:v>1.63979192</c:v>
                </c:pt>
                <c:pt idx="348">
                  <c:v>1.64192304</c:v>
                </c:pt>
                <c:pt idx="349">
                  <c:v>1.6407629699999999</c:v>
                </c:pt>
                <c:pt idx="350">
                  <c:v>1.63641752</c:v>
                </c:pt>
                <c:pt idx="351">
                  <c:v>1.6332391399999999</c:v>
                </c:pt>
                <c:pt idx="352">
                  <c:v>1.6399530600000001</c:v>
                </c:pt>
                <c:pt idx="353">
                  <c:v>1.6259078300000001</c:v>
                </c:pt>
                <c:pt idx="354">
                  <c:v>1.6265162399999999</c:v>
                </c:pt>
                <c:pt idx="355">
                  <c:v>1.6267314499999999</c:v>
                </c:pt>
                <c:pt idx="356">
                  <c:v>1.6253771799999999</c:v>
                </c:pt>
                <c:pt idx="357">
                  <c:v>1.61884579</c:v>
                </c:pt>
                <c:pt idx="358">
                  <c:v>1.6243755500000001</c:v>
                </c:pt>
                <c:pt idx="359">
                  <c:v>1.63894001</c:v>
                </c:pt>
                <c:pt idx="360">
                  <c:v>1.6315760400000001</c:v>
                </c:pt>
                <c:pt idx="361">
                  <c:v>1.6278288400000001</c:v>
                </c:pt>
                <c:pt idx="362">
                  <c:v>1.63771277</c:v>
                </c:pt>
                <c:pt idx="363">
                  <c:v>1.6363248500000001</c:v>
                </c:pt>
                <c:pt idx="364">
                  <c:v>1.6381751100000002</c:v>
                </c:pt>
                <c:pt idx="365">
                  <c:v>1.64199319</c:v>
                </c:pt>
                <c:pt idx="366">
                  <c:v>1.6459104199999999</c:v>
                </c:pt>
                <c:pt idx="367">
                  <c:v>1.65211134</c:v>
                </c:pt>
                <c:pt idx="368">
                  <c:v>1.65887407</c:v>
                </c:pt>
                <c:pt idx="369">
                  <c:v>1.6740893999999999</c:v>
                </c:pt>
                <c:pt idx="370">
                  <c:v>1.6779204599999999</c:v>
                </c:pt>
                <c:pt idx="371">
                  <c:v>1.8077085800000001</c:v>
                </c:pt>
                <c:pt idx="372">
                  <c:v>1.8196271100000001</c:v>
                </c:pt>
                <c:pt idx="373">
                  <c:v>1.83048166</c:v>
                </c:pt>
                <c:pt idx="374">
                  <c:v>1.8364021000000001</c:v>
                </c:pt>
                <c:pt idx="375">
                  <c:v>1.8464844299999998</c:v>
                </c:pt>
                <c:pt idx="376">
                  <c:v>1.8516908300000001</c:v>
                </c:pt>
                <c:pt idx="377">
                  <c:v>1.8577483300000002</c:v>
                </c:pt>
                <c:pt idx="378">
                  <c:v>1.88055302</c:v>
                </c:pt>
                <c:pt idx="379">
                  <c:v>1.87269061</c:v>
                </c:pt>
                <c:pt idx="380">
                  <c:v>1.8818766100000002</c:v>
                </c:pt>
                <c:pt idx="381">
                  <c:v>1.8902450200000001</c:v>
                </c:pt>
                <c:pt idx="382">
                  <c:v>1.90375096</c:v>
                </c:pt>
                <c:pt idx="383">
                  <c:v>1.9166966299999999</c:v>
                </c:pt>
                <c:pt idx="384">
                  <c:v>1.9275161000000001</c:v>
                </c:pt>
                <c:pt idx="385">
                  <c:v>1.9354315900000001</c:v>
                </c:pt>
                <c:pt idx="386">
                  <c:v>1.94960478</c:v>
                </c:pt>
                <c:pt idx="387">
                  <c:v>1.9654611299999998</c:v>
                </c:pt>
                <c:pt idx="388">
                  <c:v>1.9797328799999998</c:v>
                </c:pt>
                <c:pt idx="389">
                  <c:v>1.9934726399999998</c:v>
                </c:pt>
                <c:pt idx="390">
                  <c:v>2.0039414500000001</c:v>
                </c:pt>
                <c:pt idx="391">
                  <c:v>2.0169944900000001</c:v>
                </c:pt>
                <c:pt idx="392">
                  <c:v>2.0276348300000002</c:v>
                </c:pt>
                <c:pt idx="393">
                  <c:v>2.0425266099999999</c:v>
                </c:pt>
                <c:pt idx="394">
                  <c:v>2.0581529199999999</c:v>
                </c:pt>
                <c:pt idx="395">
                  <c:v>2.0744861599999997</c:v>
                </c:pt>
                <c:pt idx="396">
                  <c:v>2.08704891</c:v>
                </c:pt>
                <c:pt idx="397">
                  <c:v>2.1050894900000001</c:v>
                </c:pt>
                <c:pt idx="398">
                  <c:v>2.1168303399999999</c:v>
                </c:pt>
                <c:pt idx="399">
                  <c:v>2.1276609300000002</c:v>
                </c:pt>
                <c:pt idx="400">
                  <c:v>2.1397049400000001</c:v>
                </c:pt>
                <c:pt idx="401">
                  <c:v>2.1524805200000001</c:v>
                </c:pt>
                <c:pt idx="402">
                  <c:v>2.1664721</c:v>
                </c:pt>
                <c:pt idx="403">
                  <c:v>2.1809401400000001</c:v>
                </c:pt>
                <c:pt idx="404">
                  <c:v>2.1973975099999996</c:v>
                </c:pt>
                <c:pt idx="405">
                  <c:v>2.2116049900000001</c:v>
                </c:pt>
                <c:pt idx="406">
                  <c:v>2.2256239300000003</c:v>
                </c:pt>
                <c:pt idx="407">
                  <c:v>2.2384969799999999</c:v>
                </c:pt>
                <c:pt idx="408">
                  <c:v>2.25378831</c:v>
                </c:pt>
                <c:pt idx="409">
                  <c:v>2.2691611600000003</c:v>
                </c:pt>
                <c:pt idx="410">
                  <c:v>2.28582537</c:v>
                </c:pt>
                <c:pt idx="411">
                  <c:v>2.30214009</c:v>
                </c:pt>
                <c:pt idx="412">
                  <c:v>2.3179234700000002</c:v>
                </c:pt>
                <c:pt idx="413">
                  <c:v>2.3327858399999997</c:v>
                </c:pt>
                <c:pt idx="414">
                  <c:v>2.3496332799999999</c:v>
                </c:pt>
                <c:pt idx="415">
                  <c:v>2.3643572400000004</c:v>
                </c:pt>
                <c:pt idx="416">
                  <c:v>2.3800412899999999</c:v>
                </c:pt>
                <c:pt idx="417">
                  <c:v>2.3891071800000003</c:v>
                </c:pt>
                <c:pt idx="418">
                  <c:v>2.4036359100000002</c:v>
                </c:pt>
                <c:pt idx="419">
                  <c:v>2.4263784400000001</c:v>
                </c:pt>
                <c:pt idx="420">
                  <c:v>2.4399984100000003</c:v>
                </c:pt>
                <c:pt idx="421">
                  <c:v>2.45817861</c:v>
                </c:pt>
                <c:pt idx="422">
                  <c:v>2.4748019500000003</c:v>
                </c:pt>
                <c:pt idx="423">
                  <c:v>2.4894287300000002</c:v>
                </c:pt>
                <c:pt idx="424">
                  <c:v>2.5051988599999997</c:v>
                </c:pt>
                <c:pt idx="425">
                  <c:v>2.5240034700000002</c:v>
                </c:pt>
                <c:pt idx="426">
                  <c:v>2.5387101699999999</c:v>
                </c:pt>
                <c:pt idx="427">
                  <c:v>2.5489667200000001</c:v>
                </c:pt>
                <c:pt idx="428">
                  <c:v>2.5702704300000003</c:v>
                </c:pt>
                <c:pt idx="429">
                  <c:v>2.5838337999999998</c:v>
                </c:pt>
                <c:pt idx="430">
                  <c:v>2.5967059100000003</c:v>
                </c:pt>
                <c:pt idx="431">
                  <c:v>2.5075742200000004</c:v>
                </c:pt>
                <c:pt idx="432">
                  <c:v>2.5229478400000001</c:v>
                </c:pt>
                <c:pt idx="433">
                  <c:v>2.5365820399999999</c:v>
                </c:pt>
                <c:pt idx="434">
                  <c:v>2.5500015700000001</c:v>
                </c:pt>
                <c:pt idx="435">
                  <c:v>2.5669397099999998</c:v>
                </c:pt>
                <c:pt idx="436">
                  <c:v>2.5830453199999996</c:v>
                </c:pt>
                <c:pt idx="437">
                  <c:v>2.5894421000000003</c:v>
                </c:pt>
                <c:pt idx="438">
                  <c:v>2.60311936</c:v>
                </c:pt>
                <c:pt idx="439">
                  <c:v>2.6218028900000001</c:v>
                </c:pt>
                <c:pt idx="440">
                  <c:v>2.6357409000000001</c:v>
                </c:pt>
                <c:pt idx="441">
                  <c:v>2.6536024600000001</c:v>
                </c:pt>
                <c:pt idx="442">
                  <c:v>2.6657834600000001</c:v>
                </c:pt>
                <c:pt idx="443">
                  <c:v>2.6756032300000001</c:v>
                </c:pt>
                <c:pt idx="444">
                  <c:v>2.68998545</c:v>
                </c:pt>
                <c:pt idx="445">
                  <c:v>2.7034357299999998</c:v>
                </c:pt>
                <c:pt idx="446">
                  <c:v>2.7130341900000001</c:v>
                </c:pt>
                <c:pt idx="447" formatCode="0.0000000">
                  <c:v>2.72511569</c:v>
                </c:pt>
                <c:pt idx="448" formatCode="0.0000000">
                  <c:v>2.7363935099999996</c:v>
                </c:pt>
                <c:pt idx="449">
                  <c:v>2.7434620199999999</c:v>
                </c:pt>
                <c:pt idx="450" formatCode="0.0000000">
                  <c:v>2.7593424399999997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F2-488A-A771-25F1ECECFA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Revolving Credit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Sheet1!$A$2:$A$452</c:f>
              <c:numCache>
                <c:formatCode>mmm\-yy</c:formatCode>
                <c:ptCount val="451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  <c:pt idx="440">
                  <c:v>42617</c:v>
                </c:pt>
                <c:pt idx="441">
                  <c:v>42647</c:v>
                </c:pt>
                <c:pt idx="442">
                  <c:v>42678</c:v>
                </c:pt>
                <c:pt idx="443">
                  <c:v>42708</c:v>
                </c:pt>
                <c:pt idx="444">
                  <c:v>42739</c:v>
                </c:pt>
                <c:pt idx="445">
                  <c:v>42770</c:v>
                </c:pt>
                <c:pt idx="446">
                  <c:v>42798</c:v>
                </c:pt>
                <c:pt idx="447">
                  <c:v>42829</c:v>
                </c:pt>
                <c:pt idx="448">
                  <c:v>42859</c:v>
                </c:pt>
                <c:pt idx="449">
                  <c:v>42890</c:v>
                </c:pt>
                <c:pt idx="450">
                  <c:v>42920</c:v>
                </c:pt>
              </c:numCache>
            </c:numRef>
          </c:cat>
          <c:val>
            <c:numRef>
              <c:f>Sheet1!$C$2:$C$452</c:f>
              <c:numCache>
                <c:formatCode>General</c:formatCode>
                <c:ptCount val="451"/>
                <c:pt idx="0">
                  <c:v>5.3749769999999995E-2</c:v>
                </c:pt>
                <c:pt idx="1">
                  <c:v>5.4129129999999998E-2</c:v>
                </c:pt>
                <c:pt idx="2">
                  <c:v>5.4139079999999999E-2</c:v>
                </c:pt>
                <c:pt idx="3">
                  <c:v>5.3960040000000001E-2</c:v>
                </c:pt>
                <c:pt idx="4">
                  <c:v>5.3982820000000001E-2</c:v>
                </c:pt>
                <c:pt idx="5">
                  <c:v>5.3784120000000005E-2</c:v>
                </c:pt>
                <c:pt idx="6">
                  <c:v>5.405161E-2</c:v>
                </c:pt>
                <c:pt idx="7">
                  <c:v>5.4414110000000002E-2</c:v>
                </c:pt>
                <c:pt idx="8">
                  <c:v>5.439128E-2</c:v>
                </c:pt>
                <c:pt idx="9">
                  <c:v>5.4357300000000004E-2</c:v>
                </c:pt>
                <c:pt idx="10">
                  <c:v>5.4445859999999999E-2</c:v>
                </c:pt>
                <c:pt idx="11">
                  <c:v>5.4970049999999999E-2</c:v>
                </c:pt>
                <c:pt idx="12">
                  <c:v>5.5491180000000001E-2</c:v>
                </c:pt>
                <c:pt idx="13">
                  <c:v>5.5811349999999996E-2</c:v>
                </c:pt>
                <c:pt idx="14">
                  <c:v>5.6282220000000001E-2</c:v>
                </c:pt>
                <c:pt idx="15">
                  <c:v>5.712532E-2</c:v>
                </c:pt>
                <c:pt idx="16">
                  <c:v>5.7767160000000005E-2</c:v>
                </c:pt>
                <c:pt idx="17">
                  <c:v>5.8742010000000004E-2</c:v>
                </c:pt>
                <c:pt idx="18">
                  <c:v>5.9044699999999999E-2</c:v>
                </c:pt>
                <c:pt idx="19">
                  <c:v>5.9299190000000002E-2</c:v>
                </c:pt>
                <c:pt idx="20">
                  <c:v>6.0194749999999998E-2</c:v>
                </c:pt>
                <c:pt idx="21">
                  <c:v>6.0627359999999998E-2</c:v>
                </c:pt>
                <c:pt idx="22">
                  <c:v>6.0757360000000003E-2</c:v>
                </c:pt>
                <c:pt idx="23">
                  <c:v>6.0928000000000003E-2</c:v>
                </c:pt>
                <c:pt idx="24">
                  <c:v>6.1196099999999996E-2</c:v>
                </c:pt>
                <c:pt idx="25">
                  <c:v>6.1468809999999999E-2</c:v>
                </c:pt>
                <c:pt idx="26">
                  <c:v>6.1625249999999999E-2</c:v>
                </c:pt>
                <c:pt idx="27">
                  <c:v>6.2254830000000004E-2</c:v>
                </c:pt>
                <c:pt idx="28">
                  <c:v>6.2849210000000003E-2</c:v>
                </c:pt>
                <c:pt idx="29">
                  <c:v>6.3485420000000001E-2</c:v>
                </c:pt>
                <c:pt idx="30">
                  <c:v>6.4340660000000008E-2</c:v>
                </c:pt>
                <c:pt idx="31">
                  <c:v>6.4804379999999995E-2</c:v>
                </c:pt>
                <c:pt idx="32">
                  <c:v>6.5141160000000004E-2</c:v>
                </c:pt>
                <c:pt idx="33">
                  <c:v>6.5446129999999991E-2</c:v>
                </c:pt>
                <c:pt idx="34">
                  <c:v>6.5640309999999993E-2</c:v>
                </c:pt>
                <c:pt idx="35">
                  <c:v>6.6348299999999999E-2</c:v>
                </c:pt>
                <c:pt idx="36">
                  <c:v>6.6726229999999997E-2</c:v>
                </c:pt>
                <c:pt idx="37">
                  <c:v>6.6756200000000002E-2</c:v>
                </c:pt>
                <c:pt idx="38">
                  <c:v>6.7541539999999997E-2</c:v>
                </c:pt>
                <c:pt idx="39">
                  <c:v>6.8403339999999993E-2</c:v>
                </c:pt>
                <c:pt idx="40">
                  <c:v>6.888553E-2</c:v>
                </c:pt>
                <c:pt idx="41">
                  <c:v>7.0280800000000004E-2</c:v>
                </c:pt>
                <c:pt idx="42">
                  <c:v>7.1540339999999994E-2</c:v>
                </c:pt>
                <c:pt idx="43">
                  <c:v>7.2565929999999987E-2</c:v>
                </c:pt>
                <c:pt idx="44">
                  <c:v>7.3563889999999993E-2</c:v>
                </c:pt>
                <c:pt idx="45">
                  <c:v>7.5122160000000007E-2</c:v>
                </c:pt>
                <c:pt idx="46">
                  <c:v>7.6786939999999998E-2</c:v>
                </c:pt>
                <c:pt idx="47">
                  <c:v>7.9027249999999993E-2</c:v>
                </c:pt>
                <c:pt idx="48">
                  <c:v>7.9113940000000008E-2</c:v>
                </c:pt>
                <c:pt idx="49">
                  <c:v>8.0704490000000004E-2</c:v>
                </c:pt>
                <c:pt idx="50">
                  <c:v>8.305709E-2</c:v>
                </c:pt>
                <c:pt idx="51">
                  <c:v>8.4327070000000004E-2</c:v>
                </c:pt>
                <c:pt idx="52">
                  <c:v>8.7090050000000002E-2</c:v>
                </c:pt>
                <c:pt idx="53">
                  <c:v>8.9418949999999997E-2</c:v>
                </c:pt>
                <c:pt idx="54">
                  <c:v>9.0385670000000001E-2</c:v>
                </c:pt>
                <c:pt idx="55">
                  <c:v>9.2431689999999997E-2</c:v>
                </c:pt>
                <c:pt idx="56">
                  <c:v>9.4471910000000006E-2</c:v>
                </c:pt>
                <c:pt idx="57">
                  <c:v>9.6233109999999997E-2</c:v>
                </c:pt>
                <c:pt idx="58">
                  <c:v>9.8135899999999998E-2</c:v>
                </c:pt>
                <c:pt idx="59">
                  <c:v>0.10038563</c:v>
                </c:pt>
                <c:pt idx="60">
                  <c:v>0.10284183</c:v>
                </c:pt>
                <c:pt idx="61">
                  <c:v>0.10534046000000001</c:v>
                </c:pt>
                <c:pt idx="62">
                  <c:v>0.10795035</c:v>
                </c:pt>
                <c:pt idx="63">
                  <c:v>0.11006839</c:v>
                </c:pt>
                <c:pt idx="64">
                  <c:v>0.11115628999999999</c:v>
                </c:pt>
                <c:pt idx="65">
                  <c:v>0.11239547999999999</c:v>
                </c:pt>
                <c:pt idx="66">
                  <c:v>0.11413431</c:v>
                </c:pt>
                <c:pt idx="67">
                  <c:v>0.11599369999999999</c:v>
                </c:pt>
                <c:pt idx="68">
                  <c:v>0.11833614000000001</c:v>
                </c:pt>
                <c:pt idx="69">
                  <c:v>0.12023605999999999</c:v>
                </c:pt>
                <c:pt idx="70">
                  <c:v>0.12254642</c:v>
                </c:pt>
                <c:pt idx="71">
                  <c:v>0.1244658</c:v>
                </c:pt>
                <c:pt idx="72">
                  <c:v>0.12708832</c:v>
                </c:pt>
                <c:pt idx="73">
                  <c:v>0.12879756000000001</c:v>
                </c:pt>
                <c:pt idx="74">
                  <c:v>0.13017798999999999</c:v>
                </c:pt>
                <c:pt idx="75">
                  <c:v>0.13204035</c:v>
                </c:pt>
                <c:pt idx="76">
                  <c:v>0.13359910999999999</c:v>
                </c:pt>
                <c:pt idx="77">
                  <c:v>0.13440945000000001</c:v>
                </c:pt>
                <c:pt idx="78">
                  <c:v>0.13566106999999999</c:v>
                </c:pt>
                <c:pt idx="79">
                  <c:v>0.13685857000000001</c:v>
                </c:pt>
                <c:pt idx="80">
                  <c:v>0.13724737000000001</c:v>
                </c:pt>
                <c:pt idx="81">
                  <c:v>0.13890654</c:v>
                </c:pt>
                <c:pt idx="82">
                  <c:v>0.13996312</c:v>
                </c:pt>
                <c:pt idx="83">
                  <c:v>0.14106815</c:v>
                </c:pt>
                <c:pt idx="84">
                  <c:v>0.14110787</c:v>
                </c:pt>
                <c:pt idx="85">
                  <c:v>0.14242395000000002</c:v>
                </c:pt>
                <c:pt idx="86">
                  <c:v>0.14310173000000001</c:v>
                </c:pt>
                <c:pt idx="87">
                  <c:v>0.14549185000000001</c:v>
                </c:pt>
                <c:pt idx="88">
                  <c:v>0.14730650000000001</c:v>
                </c:pt>
                <c:pt idx="89">
                  <c:v>0.14983378999999999</c:v>
                </c:pt>
                <c:pt idx="90">
                  <c:v>0.15239741000000001</c:v>
                </c:pt>
                <c:pt idx="91">
                  <c:v>0.15387120000000001</c:v>
                </c:pt>
                <c:pt idx="92">
                  <c:v>0.15646089000000002</c:v>
                </c:pt>
                <c:pt idx="93">
                  <c:v>0.15807432999999999</c:v>
                </c:pt>
                <c:pt idx="94">
                  <c:v>0.15801895000000002</c:v>
                </c:pt>
                <c:pt idx="95">
                  <c:v>0.16085391000000002</c:v>
                </c:pt>
                <c:pt idx="96">
                  <c:v>0.16468189999999999</c:v>
                </c:pt>
                <c:pt idx="97">
                  <c:v>0.16595732999999999</c:v>
                </c:pt>
                <c:pt idx="98">
                  <c:v>0.16752590000000001</c:v>
                </c:pt>
                <c:pt idx="99">
                  <c:v>0.16909073000000002</c:v>
                </c:pt>
                <c:pt idx="100">
                  <c:v>0.17074957999999998</c:v>
                </c:pt>
                <c:pt idx="101">
                  <c:v>0.17296317999999999</c:v>
                </c:pt>
                <c:pt idx="102">
                  <c:v>0.17401926999999998</c:v>
                </c:pt>
                <c:pt idx="103">
                  <c:v>0.17586892000000001</c:v>
                </c:pt>
                <c:pt idx="104">
                  <c:v>0.17748011999999999</c:v>
                </c:pt>
                <c:pt idx="105">
                  <c:v>0.17983214</c:v>
                </c:pt>
                <c:pt idx="106">
                  <c:v>0.18301110999999998</c:v>
                </c:pt>
                <c:pt idx="107">
                  <c:v>0.18459312</c:v>
                </c:pt>
                <c:pt idx="108">
                  <c:v>0.18572307000000002</c:v>
                </c:pt>
                <c:pt idx="109">
                  <c:v>0.1876148</c:v>
                </c:pt>
                <c:pt idx="110">
                  <c:v>0.19092408999999999</c:v>
                </c:pt>
                <c:pt idx="111">
                  <c:v>0.19314159</c:v>
                </c:pt>
                <c:pt idx="112">
                  <c:v>0.19515598000000001</c:v>
                </c:pt>
                <c:pt idx="113">
                  <c:v>0.19768395000000002</c:v>
                </c:pt>
                <c:pt idx="114">
                  <c:v>0.19952882</c:v>
                </c:pt>
                <c:pt idx="115">
                  <c:v>0.20186261</c:v>
                </c:pt>
                <c:pt idx="116">
                  <c:v>0.20317698000000001</c:v>
                </c:pt>
                <c:pt idx="117">
                  <c:v>0.20492585999999999</c:v>
                </c:pt>
                <c:pt idx="118">
                  <c:v>0.20762529999999998</c:v>
                </c:pt>
                <c:pt idx="119">
                  <c:v>0.21122982999999998</c:v>
                </c:pt>
                <c:pt idx="120">
                  <c:v>0.21364743999999999</c:v>
                </c:pt>
                <c:pt idx="121">
                  <c:v>0.21650457000000001</c:v>
                </c:pt>
                <c:pt idx="122">
                  <c:v>0.21758937</c:v>
                </c:pt>
                <c:pt idx="123">
                  <c:v>0.21976962</c:v>
                </c:pt>
                <c:pt idx="124">
                  <c:v>0.22327619000000001</c:v>
                </c:pt>
                <c:pt idx="125">
                  <c:v>0.22566482000000002</c:v>
                </c:pt>
                <c:pt idx="126">
                  <c:v>0.22958626000000001</c:v>
                </c:pt>
                <c:pt idx="127">
                  <c:v>0.23241491</c:v>
                </c:pt>
                <c:pt idx="128">
                  <c:v>0.23472503</c:v>
                </c:pt>
                <c:pt idx="129">
                  <c:v>0.23617064000000002</c:v>
                </c:pt>
                <c:pt idx="130">
                  <c:v>0.23929412</c:v>
                </c:pt>
                <c:pt idx="131">
                  <c:v>0.23864262</c:v>
                </c:pt>
                <c:pt idx="132">
                  <c:v>0.23871483999999998</c:v>
                </c:pt>
                <c:pt idx="133">
                  <c:v>0.24228812</c:v>
                </c:pt>
                <c:pt idx="134">
                  <c:v>0.24684076000000002</c:v>
                </c:pt>
                <c:pt idx="135">
                  <c:v>0.24874389000000002</c:v>
                </c:pt>
                <c:pt idx="136">
                  <c:v>0.25093103</c:v>
                </c:pt>
                <c:pt idx="137">
                  <c:v>0.25224644000000002</c:v>
                </c:pt>
                <c:pt idx="138">
                  <c:v>0.25372026000000003</c:v>
                </c:pt>
                <c:pt idx="139">
                  <c:v>0.25589274000000001</c:v>
                </c:pt>
                <c:pt idx="140">
                  <c:v>0.25881221999999998</c:v>
                </c:pt>
                <c:pt idx="141">
                  <c:v>0.26134824000000001</c:v>
                </c:pt>
                <c:pt idx="142">
                  <c:v>0.26277728</c:v>
                </c:pt>
                <c:pt idx="143">
                  <c:v>0.26376854999999999</c:v>
                </c:pt>
                <c:pt idx="144">
                  <c:v>0.26538648999999997</c:v>
                </c:pt>
                <c:pt idx="145">
                  <c:v>0.26648212999999998</c:v>
                </c:pt>
                <c:pt idx="146">
                  <c:v>0.26675569999999998</c:v>
                </c:pt>
                <c:pt idx="147">
                  <c:v>0.26782922999999997</c:v>
                </c:pt>
                <c:pt idx="148">
                  <c:v>0.26875179999999999</c:v>
                </c:pt>
                <c:pt idx="149">
                  <c:v>0.27070762999999998</c:v>
                </c:pt>
                <c:pt idx="150">
                  <c:v>0.27081759000000005</c:v>
                </c:pt>
                <c:pt idx="151">
                  <c:v>0.2720805</c:v>
                </c:pt>
                <c:pt idx="152">
                  <c:v>0.27317696000000002</c:v>
                </c:pt>
                <c:pt idx="153">
                  <c:v>0.27520764000000003</c:v>
                </c:pt>
                <c:pt idx="154">
                  <c:v>0.27545975</c:v>
                </c:pt>
                <c:pt idx="155">
                  <c:v>0.27844966999999998</c:v>
                </c:pt>
                <c:pt idx="156">
                  <c:v>0.28099480999999998</c:v>
                </c:pt>
                <c:pt idx="157">
                  <c:v>0.28353125000000001</c:v>
                </c:pt>
                <c:pt idx="158">
                  <c:v>0.28489040999999998</c:v>
                </c:pt>
                <c:pt idx="159">
                  <c:v>0.28697613</c:v>
                </c:pt>
                <c:pt idx="160">
                  <c:v>0.28847063000000001</c:v>
                </c:pt>
                <c:pt idx="161">
                  <c:v>0.28996125</c:v>
                </c:pt>
                <c:pt idx="162">
                  <c:v>0.29423200999999999</c:v>
                </c:pt>
                <c:pt idx="163">
                  <c:v>0.29626416999999999</c:v>
                </c:pt>
                <c:pt idx="164">
                  <c:v>0.29944798</c:v>
                </c:pt>
                <c:pt idx="165">
                  <c:v>0.30165409000000004</c:v>
                </c:pt>
                <c:pt idx="166">
                  <c:v>0.30656401</c:v>
                </c:pt>
                <c:pt idx="167">
                  <c:v>0.30990802000000001</c:v>
                </c:pt>
                <c:pt idx="168">
                  <c:v>0.31252166999999997</c:v>
                </c:pt>
                <c:pt idx="169">
                  <c:v>0.31541371999999995</c:v>
                </c:pt>
                <c:pt idx="170">
                  <c:v>0.31977737000000001</c:v>
                </c:pt>
                <c:pt idx="171">
                  <c:v>0.32501574</c:v>
                </c:pt>
                <c:pt idx="172">
                  <c:v>0.32909763000000003</c:v>
                </c:pt>
                <c:pt idx="173">
                  <c:v>0.33485280000000001</c:v>
                </c:pt>
                <c:pt idx="174">
                  <c:v>0.33994547999999997</c:v>
                </c:pt>
                <c:pt idx="175">
                  <c:v>0.3476707</c:v>
                </c:pt>
                <c:pt idx="176">
                  <c:v>0.35008391</c:v>
                </c:pt>
                <c:pt idx="177">
                  <c:v>0.35277903000000005</c:v>
                </c:pt>
                <c:pt idx="178">
                  <c:v>0.36259271999999998</c:v>
                </c:pt>
                <c:pt idx="179">
                  <c:v>0.36556956000000002</c:v>
                </c:pt>
                <c:pt idx="180">
                  <c:v>0.37200316999999999</c:v>
                </c:pt>
                <c:pt idx="181">
                  <c:v>0.37810337999999999</c:v>
                </c:pt>
                <c:pt idx="182">
                  <c:v>0.38555992</c:v>
                </c:pt>
                <c:pt idx="183">
                  <c:v>0.38974358000000003</c:v>
                </c:pt>
                <c:pt idx="184">
                  <c:v>0.39816396999999998</c:v>
                </c:pt>
                <c:pt idx="185">
                  <c:v>0.40608742999999997</c:v>
                </c:pt>
                <c:pt idx="186">
                  <c:v>0.40914128999999999</c:v>
                </c:pt>
                <c:pt idx="187">
                  <c:v>0.41756573999999996</c:v>
                </c:pt>
                <c:pt idx="188">
                  <c:v>0.42903215</c:v>
                </c:pt>
                <c:pt idx="189">
                  <c:v>0.43345042</c:v>
                </c:pt>
                <c:pt idx="190">
                  <c:v>0.43674015999999999</c:v>
                </c:pt>
                <c:pt idx="191">
                  <c:v>0.44392009000000004</c:v>
                </c:pt>
                <c:pt idx="192">
                  <c:v>0.44999467999999998</c:v>
                </c:pt>
                <c:pt idx="193">
                  <c:v>0.45559738</c:v>
                </c:pt>
                <c:pt idx="194">
                  <c:v>0.46159195000000003</c:v>
                </c:pt>
                <c:pt idx="195">
                  <c:v>0.46578159000000002</c:v>
                </c:pt>
                <c:pt idx="196">
                  <c:v>0.47065978999999997</c:v>
                </c:pt>
                <c:pt idx="197">
                  <c:v>0.47426235999999999</c:v>
                </c:pt>
                <c:pt idx="198">
                  <c:v>0.47926700999999999</c:v>
                </c:pt>
                <c:pt idx="199">
                  <c:v>0.48329310999999997</c:v>
                </c:pt>
                <c:pt idx="200">
                  <c:v>0.48628481000000001</c:v>
                </c:pt>
                <c:pt idx="201">
                  <c:v>0.49044162000000002</c:v>
                </c:pt>
                <c:pt idx="202">
                  <c:v>0.49751148000000001</c:v>
                </c:pt>
                <c:pt idx="203">
                  <c:v>0.50751657000000006</c:v>
                </c:pt>
                <c:pt idx="204">
                  <c:v>0.51047026000000006</c:v>
                </c:pt>
                <c:pt idx="205">
                  <c:v>0.51171354999999996</c:v>
                </c:pt>
                <c:pt idx="206">
                  <c:v>0.51195608999999997</c:v>
                </c:pt>
                <c:pt idx="207">
                  <c:v>0.51186456999999996</c:v>
                </c:pt>
                <c:pt idx="208">
                  <c:v>0.51448110999999996</c:v>
                </c:pt>
                <c:pt idx="209">
                  <c:v>0.51556617999999999</c:v>
                </c:pt>
                <c:pt idx="210">
                  <c:v>0.52089635000000001</c:v>
                </c:pt>
                <c:pt idx="211">
                  <c:v>0.52444478000000005</c:v>
                </c:pt>
                <c:pt idx="212">
                  <c:v>0.52872240000000004</c:v>
                </c:pt>
                <c:pt idx="213">
                  <c:v>0.53204428000000004</c:v>
                </c:pt>
                <c:pt idx="214">
                  <c:v>0.53480780000000006</c:v>
                </c:pt>
                <c:pt idx="215">
                  <c:v>0.54000556000000011</c:v>
                </c:pt>
                <c:pt idx="216">
                  <c:v>0.53794246000000001</c:v>
                </c:pt>
                <c:pt idx="217">
                  <c:v>0.53889429</c:v>
                </c:pt>
                <c:pt idx="218">
                  <c:v>0.54144751000000002</c:v>
                </c:pt>
                <c:pt idx="219">
                  <c:v>0.56090682999999997</c:v>
                </c:pt>
                <c:pt idx="220">
                  <c:v>0.55983413000000004</c:v>
                </c:pt>
                <c:pt idx="221">
                  <c:v>0.56155044999999992</c:v>
                </c:pt>
                <c:pt idx="222">
                  <c:v>0.56055393999999992</c:v>
                </c:pt>
                <c:pt idx="223">
                  <c:v>0.56442040999999998</c:v>
                </c:pt>
                <c:pt idx="224">
                  <c:v>0.5686156899999999</c:v>
                </c:pt>
                <c:pt idx="225">
                  <c:v>0.57228933999999998</c:v>
                </c:pt>
                <c:pt idx="226">
                  <c:v>0.57120778999999999</c:v>
                </c:pt>
                <c:pt idx="227">
                  <c:v>0.58141478000000002</c:v>
                </c:pt>
                <c:pt idx="228">
                  <c:v>0.58517701</c:v>
                </c:pt>
                <c:pt idx="229">
                  <c:v>0.58545404000000001</c:v>
                </c:pt>
                <c:pt idx="230">
                  <c:v>0.58515721999999992</c:v>
                </c:pt>
                <c:pt idx="231">
                  <c:v>0.58573442000000009</c:v>
                </c:pt>
                <c:pt idx="232">
                  <c:v>0.58837768999999995</c:v>
                </c:pt>
                <c:pt idx="233">
                  <c:v>0.59461074000000003</c:v>
                </c:pt>
                <c:pt idx="234">
                  <c:v>0.60099537999999997</c:v>
                </c:pt>
                <c:pt idx="235">
                  <c:v>0.60352893000000007</c:v>
                </c:pt>
                <c:pt idx="236">
                  <c:v>0.60688656000000007</c:v>
                </c:pt>
                <c:pt idx="237">
                  <c:v>0.60814154000000009</c:v>
                </c:pt>
                <c:pt idx="238">
                  <c:v>0.61010182999999996</c:v>
                </c:pt>
                <c:pt idx="239">
                  <c:v>0.61069646999999994</c:v>
                </c:pt>
                <c:pt idx="240">
                  <c:v>0.61484654999999999</c:v>
                </c:pt>
                <c:pt idx="241">
                  <c:v>0.61733256000000003</c:v>
                </c:pt>
                <c:pt idx="242">
                  <c:v>0.62251097</c:v>
                </c:pt>
                <c:pt idx="243">
                  <c:v>0.62573593999999999</c:v>
                </c:pt>
                <c:pt idx="244">
                  <c:v>0.63185714999999998</c:v>
                </c:pt>
                <c:pt idx="245">
                  <c:v>0.63915854999999999</c:v>
                </c:pt>
                <c:pt idx="246">
                  <c:v>0.64692700999999997</c:v>
                </c:pt>
                <c:pt idx="247">
                  <c:v>0.65602189</c:v>
                </c:pt>
                <c:pt idx="248">
                  <c:v>0.6619968100000001</c:v>
                </c:pt>
                <c:pt idx="249">
                  <c:v>0.66794815000000007</c:v>
                </c:pt>
                <c:pt idx="250">
                  <c:v>0.67399474000000004</c:v>
                </c:pt>
                <c:pt idx="251">
                  <c:v>0.68264636999999995</c:v>
                </c:pt>
                <c:pt idx="252">
                  <c:v>0.68676150000000002</c:v>
                </c:pt>
                <c:pt idx="253">
                  <c:v>0.69798251</c:v>
                </c:pt>
                <c:pt idx="254">
                  <c:v>0.70256077000000006</c:v>
                </c:pt>
                <c:pt idx="255">
                  <c:v>0.70744702000000004</c:v>
                </c:pt>
                <c:pt idx="256">
                  <c:v>0.70959051000000006</c:v>
                </c:pt>
                <c:pt idx="257">
                  <c:v>0.71200255000000001</c:v>
                </c:pt>
                <c:pt idx="258">
                  <c:v>0.70789002000000001</c:v>
                </c:pt>
                <c:pt idx="259">
                  <c:v>0.70669134</c:v>
                </c:pt>
                <c:pt idx="260">
                  <c:v>0.70726263</c:v>
                </c:pt>
                <c:pt idx="261">
                  <c:v>0.70540851999999998</c:v>
                </c:pt>
                <c:pt idx="262">
                  <c:v>0.71265873999999996</c:v>
                </c:pt>
                <c:pt idx="263">
                  <c:v>0.71484073000000004</c:v>
                </c:pt>
                <c:pt idx="264">
                  <c:v>0.71478149999999996</c:v>
                </c:pt>
                <c:pt idx="265">
                  <c:v>0.71482210000000002</c:v>
                </c:pt>
                <c:pt idx="266">
                  <c:v>0.71995604000000002</c:v>
                </c:pt>
                <c:pt idx="267">
                  <c:v>0.72522769999999992</c:v>
                </c:pt>
                <c:pt idx="268">
                  <c:v>0.72836409999999996</c:v>
                </c:pt>
                <c:pt idx="269">
                  <c:v>0.73281337999999996</c:v>
                </c:pt>
                <c:pt idx="270">
                  <c:v>0.73626446000000001</c:v>
                </c:pt>
                <c:pt idx="271">
                  <c:v>0.74048944999999999</c:v>
                </c:pt>
                <c:pt idx="272">
                  <c:v>0.74332635999999996</c:v>
                </c:pt>
                <c:pt idx="273">
                  <c:v>0.74793957999999994</c:v>
                </c:pt>
                <c:pt idx="274">
                  <c:v>0.74990621999999996</c:v>
                </c:pt>
                <c:pt idx="275">
                  <c:v>0.75094744999999996</c:v>
                </c:pt>
                <c:pt idx="276">
                  <c:v>0.75478940000000005</c:v>
                </c:pt>
                <c:pt idx="277">
                  <c:v>0.75860134000000001</c:v>
                </c:pt>
                <c:pt idx="278">
                  <c:v>0.75965520999999991</c:v>
                </c:pt>
                <c:pt idx="279">
                  <c:v>0.76075243000000004</c:v>
                </c:pt>
                <c:pt idx="280">
                  <c:v>0.76370473999999999</c:v>
                </c:pt>
                <c:pt idx="281">
                  <c:v>0.76381487999999997</c:v>
                </c:pt>
                <c:pt idx="282">
                  <c:v>0.76438866000000005</c:v>
                </c:pt>
                <c:pt idx="283">
                  <c:v>0.76632440000000002</c:v>
                </c:pt>
                <c:pt idx="284">
                  <c:v>0.76604192000000004</c:v>
                </c:pt>
                <c:pt idx="285">
                  <c:v>0.76553518999999992</c:v>
                </c:pt>
                <c:pt idx="286">
                  <c:v>0.76500792000000006</c:v>
                </c:pt>
                <c:pt idx="287">
                  <c:v>0.76825831000000011</c:v>
                </c:pt>
                <c:pt idx="288">
                  <c:v>0.77067249999999998</c:v>
                </c:pt>
                <c:pt idx="289">
                  <c:v>0.77236227000000002</c:v>
                </c:pt>
                <c:pt idx="290">
                  <c:v>0.77809247999999998</c:v>
                </c:pt>
                <c:pt idx="291">
                  <c:v>0.77555479000000005</c:v>
                </c:pt>
                <c:pt idx="292">
                  <c:v>0.77808865000000005</c:v>
                </c:pt>
                <c:pt idx="293">
                  <c:v>0.77973121999999995</c:v>
                </c:pt>
                <c:pt idx="294">
                  <c:v>0.78608714000000002</c:v>
                </c:pt>
                <c:pt idx="295">
                  <c:v>0.78701166</c:v>
                </c:pt>
                <c:pt idx="296">
                  <c:v>0.79363581000000005</c:v>
                </c:pt>
                <c:pt idx="297">
                  <c:v>0.79669648999999998</c:v>
                </c:pt>
                <c:pt idx="298">
                  <c:v>0.79718496999999999</c:v>
                </c:pt>
                <c:pt idx="299">
                  <c:v>0.79955218000000006</c:v>
                </c:pt>
                <c:pt idx="300">
                  <c:v>0.80463576000000003</c:v>
                </c:pt>
                <c:pt idx="301">
                  <c:v>0.80410729000000003</c:v>
                </c:pt>
                <c:pt idx="302">
                  <c:v>0.80463996999999998</c:v>
                </c:pt>
                <c:pt idx="303">
                  <c:v>0.81055838999999996</c:v>
                </c:pt>
                <c:pt idx="304">
                  <c:v>0.80921155</c:v>
                </c:pt>
                <c:pt idx="305">
                  <c:v>0.81418164999999998</c:v>
                </c:pt>
                <c:pt idx="306">
                  <c:v>0.81490845999999995</c:v>
                </c:pt>
                <c:pt idx="307">
                  <c:v>0.81784241000000002</c:v>
                </c:pt>
                <c:pt idx="308">
                  <c:v>0.81965175000000001</c:v>
                </c:pt>
                <c:pt idx="309">
                  <c:v>0.82108267000000001</c:v>
                </c:pt>
                <c:pt idx="310">
                  <c:v>0.82587807999999996</c:v>
                </c:pt>
                <c:pt idx="311">
                  <c:v>0.82951836000000001</c:v>
                </c:pt>
                <c:pt idx="312">
                  <c:v>0.87957711999999999</c:v>
                </c:pt>
                <c:pt idx="313">
                  <c:v>0.88528973</c:v>
                </c:pt>
                <c:pt idx="314">
                  <c:v>0.88824357999999992</c:v>
                </c:pt>
                <c:pt idx="315">
                  <c:v>0.89352692</c:v>
                </c:pt>
                <c:pt idx="316">
                  <c:v>0.89947133000000001</c:v>
                </c:pt>
                <c:pt idx="317">
                  <c:v>0.89748331000000003</c:v>
                </c:pt>
                <c:pt idx="318">
                  <c:v>0.89867662999999998</c:v>
                </c:pt>
                <c:pt idx="319">
                  <c:v>0.90392428000000002</c:v>
                </c:pt>
                <c:pt idx="320">
                  <c:v>0.90781434999999999</c:v>
                </c:pt>
                <c:pt idx="321">
                  <c:v>0.91161451000000004</c:v>
                </c:pt>
                <c:pt idx="322">
                  <c:v>0.91734618000000001</c:v>
                </c:pt>
                <c:pt idx="323">
                  <c:v>0.92387678000000006</c:v>
                </c:pt>
                <c:pt idx="324">
                  <c:v>0.92762946000000002</c:v>
                </c:pt>
                <c:pt idx="325">
                  <c:v>0.93335580000000007</c:v>
                </c:pt>
                <c:pt idx="326">
                  <c:v>0.93846357999999996</c:v>
                </c:pt>
                <c:pt idx="327">
                  <c:v>0.94138650999999995</c:v>
                </c:pt>
                <c:pt idx="328">
                  <c:v>0.95062604000000006</c:v>
                </c:pt>
                <c:pt idx="329">
                  <c:v>0.95392508999999992</c:v>
                </c:pt>
                <c:pt idx="330">
                  <c:v>0.95832231000000001</c:v>
                </c:pt>
                <c:pt idx="331">
                  <c:v>0.96822562000000001</c:v>
                </c:pt>
                <c:pt idx="332">
                  <c:v>0.97549976999999999</c:v>
                </c:pt>
                <c:pt idx="333">
                  <c:v>0.98285285</c:v>
                </c:pt>
                <c:pt idx="334">
                  <c:v>0.99456528</c:v>
                </c:pt>
                <c:pt idx="335">
                  <c:v>1.0016252999999999</c:v>
                </c:pt>
                <c:pt idx="336">
                  <c:v>1.00830895</c:v>
                </c:pt>
                <c:pt idx="337">
                  <c:v>1.01509154</c:v>
                </c:pt>
                <c:pt idx="338">
                  <c:v>1.01810836</c:v>
                </c:pt>
                <c:pt idx="339">
                  <c:v>1.02069744</c:v>
                </c:pt>
                <c:pt idx="340">
                  <c:v>1.0200274</c:v>
                </c:pt>
                <c:pt idx="341">
                  <c:v>1.02048275</c:v>
                </c:pt>
                <c:pt idx="342">
                  <c:v>1.0196928000000001</c:v>
                </c:pt>
                <c:pt idx="343">
                  <c:v>1.0177034200000001</c:v>
                </c:pt>
                <c:pt idx="344">
                  <c:v>1.0126079100000001</c:v>
                </c:pt>
                <c:pt idx="345">
                  <c:v>1.01690181</c:v>
                </c:pt>
                <c:pt idx="346">
                  <c:v>1.0104776899999999</c:v>
                </c:pt>
                <c:pt idx="347">
                  <c:v>1.00399704</c:v>
                </c:pt>
                <c:pt idx="348">
                  <c:v>1.00674018</c:v>
                </c:pt>
                <c:pt idx="349">
                  <c:v>0.99759770999999997</c:v>
                </c:pt>
                <c:pt idx="350">
                  <c:v>0.98547013999999999</c:v>
                </c:pt>
                <c:pt idx="351">
                  <c:v>0.98070648999999999</c:v>
                </c:pt>
                <c:pt idx="352">
                  <c:v>0.96804665000000001</c:v>
                </c:pt>
                <c:pt idx="353">
                  <c:v>0.96426036999999998</c:v>
                </c:pt>
                <c:pt idx="354">
                  <c:v>0.96052283999999999</c:v>
                </c:pt>
                <c:pt idx="355">
                  <c:v>0.95094910999999993</c:v>
                </c:pt>
                <c:pt idx="356">
                  <c:v>0.94668337000000002</c:v>
                </c:pt>
                <c:pt idx="357">
                  <c:v>0.93926818999999995</c:v>
                </c:pt>
                <c:pt idx="358">
                  <c:v>0.92469681000000004</c:v>
                </c:pt>
                <c:pt idx="359">
                  <c:v>0.91607663000000006</c:v>
                </c:pt>
                <c:pt idx="360">
                  <c:v>0.90941457999999997</c:v>
                </c:pt>
                <c:pt idx="361">
                  <c:v>0.90239805000000006</c:v>
                </c:pt>
                <c:pt idx="362">
                  <c:v>0.89908661000000001</c:v>
                </c:pt>
                <c:pt idx="363">
                  <c:v>0.89467112999999998</c:v>
                </c:pt>
                <c:pt idx="364">
                  <c:v>0.88498162999999996</c:v>
                </c:pt>
                <c:pt idx="365">
                  <c:v>0.87758631999999992</c:v>
                </c:pt>
                <c:pt idx="366">
                  <c:v>0.87187550999999996</c:v>
                </c:pt>
                <c:pt idx="367">
                  <c:v>0.86565694999999998</c:v>
                </c:pt>
                <c:pt idx="368">
                  <c:v>0.85984794999999992</c:v>
                </c:pt>
                <c:pt idx="369">
                  <c:v>0.85377048</c:v>
                </c:pt>
                <c:pt idx="370">
                  <c:v>0.85026846999999994</c:v>
                </c:pt>
                <c:pt idx="371">
                  <c:v>0.83910267000000005</c:v>
                </c:pt>
                <c:pt idx="372">
                  <c:v>0.83542242</c:v>
                </c:pt>
                <c:pt idx="373">
                  <c:v>0.83398841000000001</c:v>
                </c:pt>
                <c:pt idx="374">
                  <c:v>0.83652426000000002</c:v>
                </c:pt>
                <c:pt idx="375">
                  <c:v>0.83250924999999998</c:v>
                </c:pt>
                <c:pt idx="376">
                  <c:v>0.83431418999999996</c:v>
                </c:pt>
                <c:pt idx="377">
                  <c:v>0.83694236</c:v>
                </c:pt>
                <c:pt idx="378">
                  <c:v>0.83609342000000009</c:v>
                </c:pt>
                <c:pt idx="379">
                  <c:v>0.83601435999999996</c:v>
                </c:pt>
                <c:pt idx="380">
                  <c:v>0.83754684000000001</c:v>
                </c:pt>
                <c:pt idx="381">
                  <c:v>0.83770359999999999</c:v>
                </c:pt>
                <c:pt idx="382">
                  <c:v>0.84244997999999993</c:v>
                </c:pt>
                <c:pt idx="383">
                  <c:v>0.84109723000000003</c:v>
                </c:pt>
                <c:pt idx="384">
                  <c:v>0.84117980000000003</c:v>
                </c:pt>
                <c:pt idx="385">
                  <c:v>0.84254072000000002</c:v>
                </c:pt>
                <c:pt idx="386">
                  <c:v>0.84234275000000003</c:v>
                </c:pt>
                <c:pt idx="387">
                  <c:v>0.83963984999999997</c:v>
                </c:pt>
                <c:pt idx="388">
                  <c:v>0.84497166000000001</c:v>
                </c:pt>
                <c:pt idx="389">
                  <c:v>0.8433591800000001</c:v>
                </c:pt>
                <c:pt idx="390">
                  <c:v>0.84135499000000002</c:v>
                </c:pt>
                <c:pt idx="391">
                  <c:v>0.84565981999999995</c:v>
                </c:pt>
                <c:pt idx="392">
                  <c:v>0.84482526000000002</c:v>
                </c:pt>
                <c:pt idx="393">
                  <c:v>0.84763221</c:v>
                </c:pt>
                <c:pt idx="394">
                  <c:v>0.84972923999999994</c:v>
                </c:pt>
                <c:pt idx="395">
                  <c:v>0.84523190000000004</c:v>
                </c:pt>
                <c:pt idx="396">
                  <c:v>0.84882040000000003</c:v>
                </c:pt>
                <c:pt idx="397">
                  <c:v>0.85190233999999998</c:v>
                </c:pt>
                <c:pt idx="398">
                  <c:v>0.85058100999999997</c:v>
                </c:pt>
                <c:pt idx="399">
                  <c:v>0.84993216000000005</c:v>
                </c:pt>
                <c:pt idx="400">
                  <c:v>0.85297719999999999</c:v>
                </c:pt>
                <c:pt idx="401">
                  <c:v>0.85123472999999994</c:v>
                </c:pt>
                <c:pt idx="402">
                  <c:v>0.85176155000000009</c:v>
                </c:pt>
                <c:pt idx="403">
                  <c:v>0.85262525</c:v>
                </c:pt>
                <c:pt idx="404">
                  <c:v>0.85361662000000005</c:v>
                </c:pt>
                <c:pt idx="405">
                  <c:v>0.85701177000000006</c:v>
                </c:pt>
                <c:pt idx="406">
                  <c:v>0.85554947999999997</c:v>
                </c:pt>
                <c:pt idx="407">
                  <c:v>0.85706382999999997</c:v>
                </c:pt>
                <c:pt idx="408">
                  <c:v>0.8605836</c:v>
                </c:pt>
                <c:pt idx="409">
                  <c:v>0.86332564000000001</c:v>
                </c:pt>
                <c:pt idx="410">
                  <c:v>0.86523375000000002</c:v>
                </c:pt>
                <c:pt idx="411">
                  <c:v>0.87264207999999999</c:v>
                </c:pt>
                <c:pt idx="412">
                  <c:v>0.87561224000000004</c:v>
                </c:pt>
                <c:pt idx="413">
                  <c:v>0.87647176000000004</c:v>
                </c:pt>
                <c:pt idx="414">
                  <c:v>0.88164911999999995</c:v>
                </c:pt>
                <c:pt idx="415">
                  <c:v>0.88292972999999997</c:v>
                </c:pt>
                <c:pt idx="416">
                  <c:v>0.88388703000000002</c:v>
                </c:pt>
                <c:pt idx="417">
                  <c:v>0.88650158000000001</c:v>
                </c:pt>
                <c:pt idx="418">
                  <c:v>0.88760892000000002</c:v>
                </c:pt>
                <c:pt idx="419">
                  <c:v>0.89106764000000005</c:v>
                </c:pt>
                <c:pt idx="420">
                  <c:v>0.89154500000000003</c:v>
                </c:pt>
                <c:pt idx="421">
                  <c:v>0.89232618999999991</c:v>
                </c:pt>
                <c:pt idx="422">
                  <c:v>0.89838216000000004</c:v>
                </c:pt>
                <c:pt idx="423">
                  <c:v>0.90457401000000004</c:v>
                </c:pt>
                <c:pt idx="424">
                  <c:v>0.90692539000000005</c:v>
                </c:pt>
                <c:pt idx="425">
                  <c:v>0.91280770999999994</c:v>
                </c:pt>
                <c:pt idx="426">
                  <c:v>0.91630252000000001</c:v>
                </c:pt>
                <c:pt idx="427">
                  <c:v>0.91931877000000006</c:v>
                </c:pt>
                <c:pt idx="428">
                  <c:v>0.92554378000000004</c:v>
                </c:pt>
                <c:pt idx="429">
                  <c:v>0.92759323999999999</c:v>
                </c:pt>
                <c:pt idx="430">
                  <c:v>0.93364891000000005</c:v>
                </c:pt>
                <c:pt idx="431">
                  <c:v>0.90958236000000003</c:v>
                </c:pt>
                <c:pt idx="432">
                  <c:v>0.91174581999999993</c:v>
                </c:pt>
                <c:pt idx="433">
                  <c:v>0.91366793000000002</c:v>
                </c:pt>
                <c:pt idx="434">
                  <c:v>0.9248056899999999</c:v>
                </c:pt>
                <c:pt idx="435">
                  <c:v>0.92739925000000001</c:v>
                </c:pt>
                <c:pt idx="436">
                  <c:v>0.93163306999999995</c:v>
                </c:pt>
                <c:pt idx="437">
                  <c:v>0.93953006999999999</c:v>
                </c:pt>
                <c:pt idx="438">
                  <c:v>0.94269658999999995</c:v>
                </c:pt>
                <c:pt idx="439">
                  <c:v>0.94829585999999999</c:v>
                </c:pt>
                <c:pt idx="440">
                  <c:v>0.95225081</c:v>
                </c:pt>
                <c:pt idx="441">
                  <c:v>0.95553239000000001</c:v>
                </c:pt>
                <c:pt idx="442">
                  <c:v>0.96808041</c:v>
                </c:pt>
                <c:pt idx="443">
                  <c:v>0.96963231000000005</c:v>
                </c:pt>
                <c:pt idx="444">
                  <c:v>0.96993686000000001</c:v>
                </c:pt>
                <c:pt idx="445">
                  <c:v>0.97519962000000004</c:v>
                </c:pt>
                <c:pt idx="446">
                  <c:v>0.97986716000000007</c:v>
                </c:pt>
                <c:pt idx="447">
                  <c:v>0.98050488000000002</c:v>
                </c:pt>
                <c:pt idx="448">
                  <c:v>0.98715238999999999</c:v>
                </c:pt>
                <c:pt idx="449">
                  <c:v>0.99191039999999997</c:v>
                </c:pt>
                <c:pt idx="450">
                  <c:v>0.99452847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F2-488A-A771-25F1ECECF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19104"/>
        <c:axId val="136928000"/>
      </c:lineChart>
      <c:dateAx>
        <c:axId val="2095191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136928000"/>
        <c:crosses val="autoZero"/>
        <c:auto val="1"/>
        <c:lblOffset val="100"/>
        <c:baseTimeUnit val="months"/>
        <c:majorUnit val="12"/>
        <c:majorTimeUnit val="months"/>
        <c:minorUnit val="1"/>
      </c:dateAx>
      <c:valAx>
        <c:axId val="136928000"/>
        <c:scaling>
          <c:orientation val="minMax"/>
          <c:max val="3"/>
          <c:min val="0"/>
        </c:scaling>
        <c:delete val="0"/>
        <c:axPos val="l"/>
        <c:majorGridlines/>
        <c:numFmt formatCode="&quot;$&quot;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9519104"/>
        <c:crosses val="autoZero"/>
        <c:crossBetween val="between"/>
      </c:valAx>
    </c:plotArea>
    <c:legend>
      <c:legendPos val="b"/>
      <c:legendEntry>
        <c:idx val="0"/>
        <c:delete val="1"/>
      </c:legendEntry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Sheet1!$A$2:$A$71</c:f>
              <c:strCache>
                <c:ptCount val="70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676</c:v>
                </c:pt>
                <c:pt idx="1">
                  <c:v>677</c:v>
                </c:pt>
                <c:pt idx="2">
                  <c:v>673</c:v>
                </c:pt>
                <c:pt idx="3">
                  <c:v>685</c:v>
                </c:pt>
                <c:pt idx="4">
                  <c:v>674</c:v>
                </c:pt>
                <c:pt idx="5">
                  <c:v>676</c:v>
                </c:pt>
                <c:pt idx="6">
                  <c:v>682</c:v>
                </c:pt>
                <c:pt idx="7">
                  <c:v>686</c:v>
                </c:pt>
                <c:pt idx="8">
                  <c:v>695</c:v>
                </c:pt>
                <c:pt idx="9">
                  <c:v>684</c:v>
                </c:pt>
                <c:pt idx="10">
                  <c:v>681</c:v>
                </c:pt>
                <c:pt idx="11">
                  <c:v>690</c:v>
                </c:pt>
                <c:pt idx="12">
                  <c:v>689</c:v>
                </c:pt>
                <c:pt idx="13">
                  <c:v>689</c:v>
                </c:pt>
                <c:pt idx="14">
                  <c:v>699</c:v>
                </c:pt>
                <c:pt idx="15">
                  <c:v>694</c:v>
                </c:pt>
                <c:pt idx="16">
                  <c:v>674</c:v>
                </c:pt>
                <c:pt idx="17">
                  <c:v>687</c:v>
                </c:pt>
                <c:pt idx="18">
                  <c:v>685</c:v>
                </c:pt>
                <c:pt idx="19">
                  <c:v>689</c:v>
                </c:pt>
                <c:pt idx="20">
                  <c:v>685</c:v>
                </c:pt>
                <c:pt idx="21">
                  <c:v>688</c:v>
                </c:pt>
                <c:pt idx="22">
                  <c:v>685</c:v>
                </c:pt>
                <c:pt idx="23">
                  <c:v>674</c:v>
                </c:pt>
                <c:pt idx="24">
                  <c:v>678</c:v>
                </c:pt>
                <c:pt idx="25">
                  <c:v>675</c:v>
                </c:pt>
                <c:pt idx="26">
                  <c:v>682</c:v>
                </c:pt>
                <c:pt idx="27">
                  <c:v>683</c:v>
                </c:pt>
                <c:pt idx="28">
                  <c:v>678</c:v>
                </c:pt>
                <c:pt idx="29">
                  <c:v>678</c:v>
                </c:pt>
                <c:pt idx="30">
                  <c:v>686</c:v>
                </c:pt>
                <c:pt idx="31">
                  <c:v>682</c:v>
                </c:pt>
                <c:pt idx="32">
                  <c:v>686</c:v>
                </c:pt>
                <c:pt idx="33">
                  <c:v>690</c:v>
                </c:pt>
                <c:pt idx="34">
                  <c:v>695</c:v>
                </c:pt>
                <c:pt idx="35">
                  <c:v>696</c:v>
                </c:pt>
                <c:pt idx="36">
                  <c:v>706.5</c:v>
                </c:pt>
                <c:pt idx="37">
                  <c:v>713</c:v>
                </c:pt>
                <c:pt idx="38">
                  <c:v>717</c:v>
                </c:pt>
                <c:pt idx="39">
                  <c:v>716</c:v>
                </c:pt>
                <c:pt idx="40">
                  <c:v>714</c:v>
                </c:pt>
                <c:pt idx="41">
                  <c:v>711</c:v>
                </c:pt>
                <c:pt idx="42">
                  <c:v>713</c:v>
                </c:pt>
                <c:pt idx="43">
                  <c:v>709</c:v>
                </c:pt>
                <c:pt idx="44">
                  <c:v>709</c:v>
                </c:pt>
                <c:pt idx="45">
                  <c:v>704</c:v>
                </c:pt>
                <c:pt idx="46">
                  <c:v>703</c:v>
                </c:pt>
                <c:pt idx="47">
                  <c:v>701</c:v>
                </c:pt>
                <c:pt idx="48">
                  <c:v>701</c:v>
                </c:pt>
                <c:pt idx="49">
                  <c:v>693</c:v>
                </c:pt>
                <c:pt idx="50">
                  <c:v>698</c:v>
                </c:pt>
                <c:pt idx="51">
                  <c:v>697</c:v>
                </c:pt>
                <c:pt idx="52">
                  <c:v>699</c:v>
                </c:pt>
                <c:pt idx="53">
                  <c:v>694</c:v>
                </c:pt>
                <c:pt idx="54">
                  <c:v>690</c:v>
                </c:pt>
                <c:pt idx="55">
                  <c:v>691</c:v>
                </c:pt>
                <c:pt idx="56">
                  <c:v>701</c:v>
                </c:pt>
                <c:pt idx="57">
                  <c:v>692</c:v>
                </c:pt>
                <c:pt idx="58">
                  <c:v>694</c:v>
                </c:pt>
                <c:pt idx="59">
                  <c:v>695</c:v>
                </c:pt>
                <c:pt idx="60">
                  <c:v>696</c:v>
                </c:pt>
                <c:pt idx="61">
                  <c:v>683</c:v>
                </c:pt>
                <c:pt idx="62">
                  <c:v>696</c:v>
                </c:pt>
                <c:pt idx="63">
                  <c:v>696</c:v>
                </c:pt>
                <c:pt idx="64">
                  <c:v>695</c:v>
                </c:pt>
                <c:pt idx="65">
                  <c:v>696</c:v>
                </c:pt>
                <c:pt idx="66">
                  <c:v>698.5</c:v>
                </c:pt>
                <c:pt idx="67">
                  <c:v>700</c:v>
                </c:pt>
                <c:pt idx="68">
                  <c:v>706</c:v>
                </c:pt>
                <c:pt idx="69">
                  <c:v>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65-4CA7-BF9C-336CEAB9B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11360"/>
        <c:axId val="203991296"/>
      </c:lineChart>
      <c:catAx>
        <c:axId val="210511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203991296"/>
        <c:crosses val="autoZero"/>
        <c:auto val="1"/>
        <c:lblAlgn val="ctr"/>
        <c:lblOffset val="100"/>
        <c:noMultiLvlLbl val="0"/>
      </c:catAx>
      <c:valAx>
        <c:axId val="203991296"/>
        <c:scaling>
          <c:orientation val="minMax"/>
          <c:min val="67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105113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Sheet1!$A$2:$A$191</c:f>
              <c:strCache>
                <c:ptCount val="190"/>
                <c:pt idx="0">
                  <c:v>1970Q1</c:v>
                </c:pt>
                <c:pt idx="1">
                  <c:v>1970Q2</c:v>
                </c:pt>
                <c:pt idx="2">
                  <c:v>1970Q3</c:v>
                </c:pt>
                <c:pt idx="3">
                  <c:v>1970Q4</c:v>
                </c:pt>
                <c:pt idx="4">
                  <c:v>1971Q1</c:v>
                </c:pt>
                <c:pt idx="5">
                  <c:v>1971Q2</c:v>
                </c:pt>
                <c:pt idx="6">
                  <c:v>1971Q3</c:v>
                </c:pt>
                <c:pt idx="7">
                  <c:v>1971Q4</c:v>
                </c:pt>
                <c:pt idx="8">
                  <c:v>1972Q1</c:v>
                </c:pt>
                <c:pt idx="9">
                  <c:v>1972Q2</c:v>
                </c:pt>
                <c:pt idx="10">
                  <c:v>1972Q3</c:v>
                </c:pt>
                <c:pt idx="11">
                  <c:v>1972Q4</c:v>
                </c:pt>
                <c:pt idx="12">
                  <c:v>1973Q1</c:v>
                </c:pt>
                <c:pt idx="13">
                  <c:v>1973Q2</c:v>
                </c:pt>
                <c:pt idx="14">
                  <c:v>1973Q3</c:v>
                </c:pt>
                <c:pt idx="15">
                  <c:v>1973Q4</c:v>
                </c:pt>
                <c:pt idx="16">
                  <c:v>1974Q1</c:v>
                </c:pt>
                <c:pt idx="17">
                  <c:v>1974Q2</c:v>
                </c:pt>
                <c:pt idx="18">
                  <c:v>1974Q3</c:v>
                </c:pt>
                <c:pt idx="19">
                  <c:v>1974Q4</c:v>
                </c:pt>
                <c:pt idx="20">
                  <c:v>1975Q1</c:v>
                </c:pt>
                <c:pt idx="21">
                  <c:v>1975Q2</c:v>
                </c:pt>
                <c:pt idx="22">
                  <c:v>1975Q3</c:v>
                </c:pt>
                <c:pt idx="23">
                  <c:v>1975Q4</c:v>
                </c:pt>
                <c:pt idx="24">
                  <c:v>1976Q1</c:v>
                </c:pt>
                <c:pt idx="25">
                  <c:v>1976Q2</c:v>
                </c:pt>
                <c:pt idx="26">
                  <c:v>1976Q3</c:v>
                </c:pt>
                <c:pt idx="27">
                  <c:v>1976Q4</c:v>
                </c:pt>
                <c:pt idx="28">
                  <c:v>1977Q1</c:v>
                </c:pt>
                <c:pt idx="29">
                  <c:v>1977Q2</c:v>
                </c:pt>
                <c:pt idx="30">
                  <c:v>1977Q3</c:v>
                </c:pt>
                <c:pt idx="31">
                  <c:v>1977Q4</c:v>
                </c:pt>
                <c:pt idx="32">
                  <c:v>1978Q1</c:v>
                </c:pt>
                <c:pt idx="33">
                  <c:v>1978Q2</c:v>
                </c:pt>
                <c:pt idx="34">
                  <c:v>1978Q3</c:v>
                </c:pt>
                <c:pt idx="35">
                  <c:v>1978Q4</c:v>
                </c:pt>
                <c:pt idx="36">
                  <c:v>1979Q1</c:v>
                </c:pt>
                <c:pt idx="37">
                  <c:v>1979Q2</c:v>
                </c:pt>
                <c:pt idx="38">
                  <c:v>1979Q3</c:v>
                </c:pt>
                <c:pt idx="39">
                  <c:v>1979Q4</c:v>
                </c:pt>
                <c:pt idx="40">
                  <c:v>1980Q1</c:v>
                </c:pt>
                <c:pt idx="41">
                  <c:v>1980Q2</c:v>
                </c:pt>
                <c:pt idx="42">
                  <c:v>1980Q3</c:v>
                </c:pt>
                <c:pt idx="43">
                  <c:v>1980Q4</c:v>
                </c:pt>
                <c:pt idx="44">
                  <c:v>1981Q1</c:v>
                </c:pt>
                <c:pt idx="45">
                  <c:v>1981Q2</c:v>
                </c:pt>
                <c:pt idx="46">
                  <c:v>1981Q3</c:v>
                </c:pt>
                <c:pt idx="47">
                  <c:v>1981Q4</c:v>
                </c:pt>
                <c:pt idx="48">
                  <c:v>1982Q1</c:v>
                </c:pt>
                <c:pt idx="49">
                  <c:v>1982Q2</c:v>
                </c:pt>
                <c:pt idx="50">
                  <c:v>1982Q3</c:v>
                </c:pt>
                <c:pt idx="51">
                  <c:v>1982Q4</c:v>
                </c:pt>
                <c:pt idx="52">
                  <c:v>1983Q1</c:v>
                </c:pt>
                <c:pt idx="53">
                  <c:v>1983Q2</c:v>
                </c:pt>
                <c:pt idx="54">
                  <c:v>1983Q3</c:v>
                </c:pt>
                <c:pt idx="55">
                  <c:v>1983Q4</c:v>
                </c:pt>
                <c:pt idx="56">
                  <c:v>1984Q1</c:v>
                </c:pt>
                <c:pt idx="57">
                  <c:v>1984Q2</c:v>
                </c:pt>
                <c:pt idx="58">
                  <c:v>1984Q3</c:v>
                </c:pt>
                <c:pt idx="59">
                  <c:v>1984Q4</c:v>
                </c:pt>
                <c:pt idx="60">
                  <c:v>1985Q1</c:v>
                </c:pt>
                <c:pt idx="61">
                  <c:v>1985Q2</c:v>
                </c:pt>
                <c:pt idx="62">
                  <c:v>1985Q3</c:v>
                </c:pt>
                <c:pt idx="63">
                  <c:v>1985Q4</c:v>
                </c:pt>
                <c:pt idx="64">
                  <c:v>1986Q1</c:v>
                </c:pt>
                <c:pt idx="65">
                  <c:v>1986Q2</c:v>
                </c:pt>
                <c:pt idx="66">
                  <c:v>1986Q3</c:v>
                </c:pt>
                <c:pt idx="67">
                  <c:v>1986Q4</c:v>
                </c:pt>
                <c:pt idx="68">
                  <c:v>1987Q1</c:v>
                </c:pt>
                <c:pt idx="69">
                  <c:v>1987Q2</c:v>
                </c:pt>
                <c:pt idx="70">
                  <c:v>1987Q3</c:v>
                </c:pt>
                <c:pt idx="71">
                  <c:v>1987Q4</c:v>
                </c:pt>
                <c:pt idx="72">
                  <c:v>1988Q1</c:v>
                </c:pt>
                <c:pt idx="73">
                  <c:v>1988Q2</c:v>
                </c:pt>
                <c:pt idx="74">
                  <c:v>1988Q3</c:v>
                </c:pt>
                <c:pt idx="75">
                  <c:v>1988Q4</c:v>
                </c:pt>
                <c:pt idx="76">
                  <c:v>1989Q1</c:v>
                </c:pt>
                <c:pt idx="77">
                  <c:v>1989Q2</c:v>
                </c:pt>
                <c:pt idx="78">
                  <c:v>1989Q3</c:v>
                </c:pt>
                <c:pt idx="79">
                  <c:v>1989Q4</c:v>
                </c:pt>
                <c:pt idx="80">
                  <c:v>1990Q1</c:v>
                </c:pt>
                <c:pt idx="81">
                  <c:v>1990Q2</c:v>
                </c:pt>
                <c:pt idx="82">
                  <c:v>1990Q3</c:v>
                </c:pt>
                <c:pt idx="83">
                  <c:v>1990Q4</c:v>
                </c:pt>
                <c:pt idx="84">
                  <c:v>1991Q1</c:v>
                </c:pt>
                <c:pt idx="85">
                  <c:v>1991Q2</c:v>
                </c:pt>
                <c:pt idx="86">
                  <c:v>1991Q3</c:v>
                </c:pt>
                <c:pt idx="87">
                  <c:v>1991Q4</c:v>
                </c:pt>
                <c:pt idx="88">
                  <c:v>1992Q1</c:v>
                </c:pt>
                <c:pt idx="89">
                  <c:v>1992Q2</c:v>
                </c:pt>
                <c:pt idx="90">
                  <c:v>1992Q3</c:v>
                </c:pt>
                <c:pt idx="91">
                  <c:v>1992Q4</c:v>
                </c:pt>
                <c:pt idx="92">
                  <c:v>1993Q1</c:v>
                </c:pt>
                <c:pt idx="93">
                  <c:v>1993Q2</c:v>
                </c:pt>
                <c:pt idx="94">
                  <c:v>1993Q3</c:v>
                </c:pt>
                <c:pt idx="95">
                  <c:v>1993Q4</c:v>
                </c:pt>
                <c:pt idx="96">
                  <c:v>1994Q1</c:v>
                </c:pt>
                <c:pt idx="97">
                  <c:v>1994Q2</c:v>
                </c:pt>
                <c:pt idx="98">
                  <c:v>1994Q3</c:v>
                </c:pt>
                <c:pt idx="99">
                  <c:v>1994Q4</c:v>
                </c:pt>
                <c:pt idx="100">
                  <c:v>1995Q1</c:v>
                </c:pt>
                <c:pt idx="101">
                  <c:v>1995Q2</c:v>
                </c:pt>
                <c:pt idx="102">
                  <c:v>1995Q3</c:v>
                </c:pt>
                <c:pt idx="103">
                  <c:v>1995Q4</c:v>
                </c:pt>
                <c:pt idx="104">
                  <c:v>1996Q1</c:v>
                </c:pt>
                <c:pt idx="105">
                  <c:v>1996Q2</c:v>
                </c:pt>
                <c:pt idx="106">
                  <c:v>1996Q3</c:v>
                </c:pt>
                <c:pt idx="107">
                  <c:v>1996Q4</c:v>
                </c:pt>
                <c:pt idx="108">
                  <c:v>1997Q1</c:v>
                </c:pt>
                <c:pt idx="109">
                  <c:v>1997Q2</c:v>
                </c:pt>
                <c:pt idx="110">
                  <c:v>1997Q3</c:v>
                </c:pt>
                <c:pt idx="111">
                  <c:v>1997Q4</c:v>
                </c:pt>
                <c:pt idx="112">
                  <c:v>1998Q1</c:v>
                </c:pt>
                <c:pt idx="113">
                  <c:v>1998Q2</c:v>
                </c:pt>
                <c:pt idx="114">
                  <c:v>1998Q3</c:v>
                </c:pt>
                <c:pt idx="115">
                  <c:v>1998Q4</c:v>
                </c:pt>
                <c:pt idx="116">
                  <c:v>1999Q1</c:v>
                </c:pt>
                <c:pt idx="117">
                  <c:v>1999Q2</c:v>
                </c:pt>
                <c:pt idx="118">
                  <c:v>1999Q3</c:v>
                </c:pt>
                <c:pt idx="119">
                  <c:v>1999Q4</c:v>
                </c:pt>
                <c:pt idx="120">
                  <c:v>2000Q1</c:v>
                </c:pt>
                <c:pt idx="121">
                  <c:v>2000Q2</c:v>
                </c:pt>
                <c:pt idx="122">
                  <c:v>2000Q3</c:v>
                </c:pt>
                <c:pt idx="123">
                  <c:v>2000Q4</c:v>
                </c:pt>
                <c:pt idx="124">
                  <c:v>2001Q1</c:v>
                </c:pt>
                <c:pt idx="125">
                  <c:v>2001Q2</c:v>
                </c:pt>
                <c:pt idx="126">
                  <c:v>2001Q3</c:v>
                </c:pt>
                <c:pt idx="127">
                  <c:v>2001Q4</c:v>
                </c:pt>
                <c:pt idx="128">
                  <c:v>2002Q1</c:v>
                </c:pt>
                <c:pt idx="129">
                  <c:v>2002Q2</c:v>
                </c:pt>
                <c:pt idx="130">
                  <c:v>2002Q3</c:v>
                </c:pt>
                <c:pt idx="131">
                  <c:v>2002Q4</c:v>
                </c:pt>
                <c:pt idx="132">
                  <c:v>2003Q1</c:v>
                </c:pt>
                <c:pt idx="133">
                  <c:v>2003Q2</c:v>
                </c:pt>
                <c:pt idx="134">
                  <c:v>2003Q3</c:v>
                </c:pt>
                <c:pt idx="135">
                  <c:v>2003Q4</c:v>
                </c:pt>
                <c:pt idx="136">
                  <c:v>2004Q1</c:v>
                </c:pt>
                <c:pt idx="137">
                  <c:v>2004Q2</c:v>
                </c:pt>
                <c:pt idx="138">
                  <c:v>2004Q3</c:v>
                </c:pt>
                <c:pt idx="139">
                  <c:v>2004Q4</c:v>
                </c:pt>
                <c:pt idx="140">
                  <c:v>2005Q1</c:v>
                </c:pt>
                <c:pt idx="141">
                  <c:v>2005Q2</c:v>
                </c:pt>
                <c:pt idx="142">
                  <c:v>2005Q3</c:v>
                </c:pt>
                <c:pt idx="143">
                  <c:v>2005Q4</c:v>
                </c:pt>
                <c:pt idx="144">
                  <c:v>2006Q1</c:v>
                </c:pt>
                <c:pt idx="145">
                  <c:v>2006Q2</c:v>
                </c:pt>
                <c:pt idx="146">
                  <c:v>2006Q3</c:v>
                </c:pt>
                <c:pt idx="147">
                  <c:v>2006Q4</c:v>
                </c:pt>
                <c:pt idx="148">
                  <c:v>2007Q1</c:v>
                </c:pt>
                <c:pt idx="149">
                  <c:v>2007Q2</c:v>
                </c:pt>
                <c:pt idx="150">
                  <c:v>2007Q3</c:v>
                </c:pt>
                <c:pt idx="151">
                  <c:v>2007Q4</c:v>
                </c:pt>
                <c:pt idx="152">
                  <c:v>2008Q1</c:v>
                </c:pt>
                <c:pt idx="153">
                  <c:v>2008Q2</c:v>
                </c:pt>
                <c:pt idx="154">
                  <c:v>2008Q3</c:v>
                </c:pt>
                <c:pt idx="155">
                  <c:v>2008Q4</c:v>
                </c:pt>
                <c:pt idx="156">
                  <c:v>2009Q1</c:v>
                </c:pt>
                <c:pt idx="157">
                  <c:v>2009Q2</c:v>
                </c:pt>
                <c:pt idx="158">
                  <c:v>2009Q3</c:v>
                </c:pt>
                <c:pt idx="159">
                  <c:v>2009Q4</c:v>
                </c:pt>
                <c:pt idx="160">
                  <c:v>2010Q1</c:v>
                </c:pt>
                <c:pt idx="161">
                  <c:v>2010Q2</c:v>
                </c:pt>
                <c:pt idx="162">
                  <c:v>2010Q3</c:v>
                </c:pt>
                <c:pt idx="163">
                  <c:v>2010Q4</c:v>
                </c:pt>
                <c:pt idx="164">
                  <c:v>2011Q1</c:v>
                </c:pt>
                <c:pt idx="165">
                  <c:v>2011Q2</c:v>
                </c:pt>
                <c:pt idx="166">
                  <c:v>2011Q3</c:v>
                </c:pt>
                <c:pt idx="167">
                  <c:v>2011Q4</c:v>
                </c:pt>
                <c:pt idx="168">
                  <c:v>2012Q1</c:v>
                </c:pt>
                <c:pt idx="169">
                  <c:v>2012Q2</c:v>
                </c:pt>
                <c:pt idx="170">
                  <c:v>2012Q3</c:v>
                </c:pt>
                <c:pt idx="171">
                  <c:v>2012Q4</c:v>
                </c:pt>
                <c:pt idx="172">
                  <c:v>2013Q1</c:v>
                </c:pt>
                <c:pt idx="173">
                  <c:v>2013Q2</c:v>
                </c:pt>
                <c:pt idx="174">
                  <c:v>2013Q3</c:v>
                </c:pt>
                <c:pt idx="175">
                  <c:v>2013Q4</c:v>
                </c:pt>
                <c:pt idx="176">
                  <c:v>2014Q1</c:v>
                </c:pt>
                <c:pt idx="177">
                  <c:v>2014Q2</c:v>
                </c:pt>
                <c:pt idx="178">
                  <c:v>2014Q3</c:v>
                </c:pt>
                <c:pt idx="179">
                  <c:v>2014Q4</c:v>
                </c:pt>
                <c:pt idx="180">
                  <c:v>2015Q1</c:v>
                </c:pt>
                <c:pt idx="181">
                  <c:v>2015Q2</c:v>
                </c:pt>
                <c:pt idx="182">
                  <c:v>2015Q3</c:v>
                </c:pt>
                <c:pt idx="183">
                  <c:v>2015Q4</c:v>
                </c:pt>
                <c:pt idx="184">
                  <c:v>2016Q1</c:v>
                </c:pt>
                <c:pt idx="185">
                  <c:v>2016Q2</c:v>
                </c:pt>
                <c:pt idx="186">
                  <c:v>2016Q3</c:v>
                </c:pt>
                <c:pt idx="187">
                  <c:v>2016Q4</c:v>
                </c:pt>
                <c:pt idx="188">
                  <c:v>2017Q1</c:v>
                </c:pt>
                <c:pt idx="189">
                  <c:v>2017Q2</c:v>
                </c:pt>
              </c:strCache>
            </c:strRef>
          </c:cat>
          <c:val>
            <c:numRef>
              <c:f>Sheet1!$B$2:$B$191</c:f>
              <c:numCache>
                <c:formatCode>0.00</c:formatCode>
                <c:ptCount val="190"/>
                <c:pt idx="0">
                  <c:v>2790.4</c:v>
                </c:pt>
                <c:pt idx="1">
                  <c:v>2687.54</c:v>
                </c:pt>
                <c:pt idx="2">
                  <c:v>2817.81</c:v>
                </c:pt>
                <c:pt idx="3">
                  <c:v>2924.11</c:v>
                </c:pt>
                <c:pt idx="4">
                  <c:v>3053.02</c:v>
                </c:pt>
                <c:pt idx="5">
                  <c:v>3103.13</c:v>
                </c:pt>
                <c:pt idx="6">
                  <c:v>3142.64</c:v>
                </c:pt>
                <c:pt idx="7">
                  <c:v>3250.91</c:v>
                </c:pt>
                <c:pt idx="8">
                  <c:v>3361.43</c:v>
                </c:pt>
                <c:pt idx="9">
                  <c:v>3412.31</c:v>
                </c:pt>
                <c:pt idx="10">
                  <c:v>3500.82</c:v>
                </c:pt>
                <c:pt idx="11">
                  <c:v>3698.29</c:v>
                </c:pt>
                <c:pt idx="12">
                  <c:v>3689.79</c:v>
                </c:pt>
                <c:pt idx="13">
                  <c:v>3686.36</c:v>
                </c:pt>
                <c:pt idx="14">
                  <c:v>3817.38</c:v>
                </c:pt>
                <c:pt idx="15">
                  <c:v>3742.22</c:v>
                </c:pt>
                <c:pt idx="16">
                  <c:v>3775.9</c:v>
                </c:pt>
                <c:pt idx="17">
                  <c:v>3760.13</c:v>
                </c:pt>
                <c:pt idx="18">
                  <c:v>3685.83</c:v>
                </c:pt>
                <c:pt idx="19">
                  <c:v>3781.68</c:v>
                </c:pt>
                <c:pt idx="20">
                  <c:v>3960.69</c:v>
                </c:pt>
                <c:pt idx="21">
                  <c:v>4136.43</c:v>
                </c:pt>
                <c:pt idx="22">
                  <c:v>4125.13</c:v>
                </c:pt>
                <c:pt idx="23">
                  <c:v>4256.3</c:v>
                </c:pt>
                <c:pt idx="24">
                  <c:v>4422.29</c:v>
                </c:pt>
                <c:pt idx="25">
                  <c:v>4538.78</c:v>
                </c:pt>
                <c:pt idx="26">
                  <c:v>4625.55</c:v>
                </c:pt>
                <c:pt idx="27">
                  <c:v>4747.04</c:v>
                </c:pt>
                <c:pt idx="28">
                  <c:v>4780.24</c:v>
                </c:pt>
                <c:pt idx="29">
                  <c:v>4887.22</c:v>
                </c:pt>
                <c:pt idx="30">
                  <c:v>4966.26</c:v>
                </c:pt>
                <c:pt idx="31">
                  <c:v>5052.72</c:v>
                </c:pt>
                <c:pt idx="32">
                  <c:v>5148.29</c:v>
                </c:pt>
                <c:pt idx="33">
                  <c:v>5318.44</c:v>
                </c:pt>
                <c:pt idx="34">
                  <c:v>5497.1</c:v>
                </c:pt>
                <c:pt idx="35">
                  <c:v>5593.44</c:v>
                </c:pt>
                <c:pt idx="36">
                  <c:v>5776.47</c:v>
                </c:pt>
                <c:pt idx="37">
                  <c:v>5937.16</c:v>
                </c:pt>
                <c:pt idx="38">
                  <c:v>6142.54</c:v>
                </c:pt>
                <c:pt idx="39">
                  <c:v>6347.47</c:v>
                </c:pt>
                <c:pt idx="40">
                  <c:v>6410.62</c:v>
                </c:pt>
                <c:pt idx="41">
                  <c:v>6672.2</c:v>
                </c:pt>
                <c:pt idx="42">
                  <c:v>6966.91</c:v>
                </c:pt>
                <c:pt idx="43">
                  <c:v>7266.19</c:v>
                </c:pt>
                <c:pt idx="44">
                  <c:v>7406.99</c:v>
                </c:pt>
                <c:pt idx="45">
                  <c:v>7515.46</c:v>
                </c:pt>
                <c:pt idx="46">
                  <c:v>7501.9</c:v>
                </c:pt>
                <c:pt idx="47">
                  <c:v>7767.75</c:v>
                </c:pt>
                <c:pt idx="48">
                  <c:v>7775.18</c:v>
                </c:pt>
                <c:pt idx="49">
                  <c:v>7877.92</c:v>
                </c:pt>
                <c:pt idx="50">
                  <c:v>8092.9</c:v>
                </c:pt>
                <c:pt idx="51">
                  <c:v>8409.1200000000008</c:v>
                </c:pt>
                <c:pt idx="52">
                  <c:v>8679.51</c:v>
                </c:pt>
                <c:pt idx="53">
                  <c:v>8975.3700000000008</c:v>
                </c:pt>
                <c:pt idx="54">
                  <c:v>9113.2999999999993</c:v>
                </c:pt>
                <c:pt idx="55">
                  <c:v>9190.5400000000009</c:v>
                </c:pt>
                <c:pt idx="56">
                  <c:v>9255.7199999999993</c:v>
                </c:pt>
                <c:pt idx="57">
                  <c:v>9366.99</c:v>
                </c:pt>
                <c:pt idx="58">
                  <c:v>9598.2199999999993</c:v>
                </c:pt>
                <c:pt idx="59">
                  <c:v>9780.08</c:v>
                </c:pt>
                <c:pt idx="60">
                  <c:v>10090.42</c:v>
                </c:pt>
                <c:pt idx="61">
                  <c:v>10307.33</c:v>
                </c:pt>
                <c:pt idx="62">
                  <c:v>10383.06</c:v>
                </c:pt>
                <c:pt idx="63">
                  <c:v>10793.81</c:v>
                </c:pt>
                <c:pt idx="64">
                  <c:v>11198.65</c:v>
                </c:pt>
                <c:pt idx="65">
                  <c:v>11462.13</c:v>
                </c:pt>
                <c:pt idx="66">
                  <c:v>11508.34</c:v>
                </c:pt>
                <c:pt idx="67">
                  <c:v>11983.93</c:v>
                </c:pt>
                <c:pt idx="68">
                  <c:v>12488.04</c:v>
                </c:pt>
                <c:pt idx="69">
                  <c:v>12696.94</c:v>
                </c:pt>
                <c:pt idx="70">
                  <c:v>13025.98</c:v>
                </c:pt>
                <c:pt idx="71">
                  <c:v>12802.81</c:v>
                </c:pt>
                <c:pt idx="72">
                  <c:v>13151.27</c:v>
                </c:pt>
                <c:pt idx="73">
                  <c:v>13423.09</c:v>
                </c:pt>
                <c:pt idx="74">
                  <c:v>13621.59</c:v>
                </c:pt>
                <c:pt idx="75">
                  <c:v>14017.66</c:v>
                </c:pt>
                <c:pt idx="76">
                  <c:v>14332.81</c:v>
                </c:pt>
                <c:pt idx="77">
                  <c:v>14657.44</c:v>
                </c:pt>
                <c:pt idx="78">
                  <c:v>15055.24</c:v>
                </c:pt>
                <c:pt idx="79">
                  <c:v>15364.2</c:v>
                </c:pt>
                <c:pt idx="80">
                  <c:v>15400.69</c:v>
                </c:pt>
                <c:pt idx="81">
                  <c:v>15643.42</c:v>
                </c:pt>
                <c:pt idx="82">
                  <c:v>15405.01</c:v>
                </c:pt>
                <c:pt idx="83">
                  <c:v>15909.14</c:v>
                </c:pt>
                <c:pt idx="84">
                  <c:v>16478.93</c:v>
                </c:pt>
                <c:pt idx="85">
                  <c:v>16517.96</c:v>
                </c:pt>
                <c:pt idx="86">
                  <c:v>16784.77</c:v>
                </c:pt>
                <c:pt idx="87">
                  <c:v>17382.61</c:v>
                </c:pt>
                <c:pt idx="88">
                  <c:v>17367.009999999998</c:v>
                </c:pt>
                <c:pt idx="89">
                  <c:v>17431.39</c:v>
                </c:pt>
                <c:pt idx="90">
                  <c:v>17711.93</c:v>
                </c:pt>
                <c:pt idx="91">
                  <c:v>18304.59</c:v>
                </c:pt>
                <c:pt idx="92">
                  <c:v>18628.38</c:v>
                </c:pt>
                <c:pt idx="93">
                  <c:v>18849.740000000002</c:v>
                </c:pt>
                <c:pt idx="94">
                  <c:v>19178.189999999999</c:v>
                </c:pt>
                <c:pt idx="95">
                  <c:v>19585.87</c:v>
                </c:pt>
                <c:pt idx="96">
                  <c:v>19672.169999999998</c:v>
                </c:pt>
                <c:pt idx="97">
                  <c:v>19808.14</c:v>
                </c:pt>
                <c:pt idx="98">
                  <c:v>20127.11</c:v>
                </c:pt>
                <c:pt idx="99">
                  <c:v>20404.87</c:v>
                </c:pt>
                <c:pt idx="100">
                  <c:v>20918.259999999998</c:v>
                </c:pt>
                <c:pt idx="101">
                  <c:v>21474.48</c:v>
                </c:pt>
                <c:pt idx="102">
                  <c:v>22128.080000000002</c:v>
                </c:pt>
                <c:pt idx="103">
                  <c:v>22775.55</c:v>
                </c:pt>
                <c:pt idx="104">
                  <c:v>23341.360000000001</c:v>
                </c:pt>
                <c:pt idx="105">
                  <c:v>23799.49</c:v>
                </c:pt>
                <c:pt idx="106">
                  <c:v>24065.66</c:v>
                </c:pt>
                <c:pt idx="107">
                  <c:v>24398.94</c:v>
                </c:pt>
                <c:pt idx="108">
                  <c:v>24675.35</c:v>
                </c:pt>
                <c:pt idx="109">
                  <c:v>26073.52</c:v>
                </c:pt>
                <c:pt idx="110">
                  <c:v>27116.23</c:v>
                </c:pt>
                <c:pt idx="111">
                  <c:v>27448.54</c:v>
                </c:pt>
                <c:pt idx="112">
                  <c:v>29042.67</c:v>
                </c:pt>
                <c:pt idx="113">
                  <c:v>29502.81</c:v>
                </c:pt>
                <c:pt idx="114">
                  <c:v>28411.78</c:v>
                </c:pt>
                <c:pt idx="115">
                  <c:v>30655.3</c:v>
                </c:pt>
                <c:pt idx="116">
                  <c:v>31160.87</c:v>
                </c:pt>
                <c:pt idx="117">
                  <c:v>32260.55</c:v>
                </c:pt>
                <c:pt idx="118">
                  <c:v>31828.12</c:v>
                </c:pt>
                <c:pt idx="119">
                  <c:v>34791.18</c:v>
                </c:pt>
                <c:pt idx="120">
                  <c:v>35820.5</c:v>
                </c:pt>
                <c:pt idx="121">
                  <c:v>35111.269999999997</c:v>
                </c:pt>
                <c:pt idx="122">
                  <c:v>35375.370000000003</c:v>
                </c:pt>
                <c:pt idx="123">
                  <c:v>34086.82</c:v>
                </c:pt>
                <c:pt idx="124">
                  <c:v>32814.78</c:v>
                </c:pt>
                <c:pt idx="125">
                  <c:v>33922.639999999999</c:v>
                </c:pt>
                <c:pt idx="126">
                  <c:v>32323.09</c:v>
                </c:pt>
                <c:pt idx="127">
                  <c:v>33748.6</c:v>
                </c:pt>
                <c:pt idx="128">
                  <c:v>34206.35</c:v>
                </c:pt>
                <c:pt idx="129">
                  <c:v>33016.47</c:v>
                </c:pt>
                <c:pt idx="130">
                  <c:v>31378.639999999999</c:v>
                </c:pt>
                <c:pt idx="131">
                  <c:v>32439.29</c:v>
                </c:pt>
                <c:pt idx="132">
                  <c:v>32439.56</c:v>
                </c:pt>
                <c:pt idx="133">
                  <c:v>34310.49</c:v>
                </c:pt>
                <c:pt idx="134">
                  <c:v>35092.120000000003</c:v>
                </c:pt>
                <c:pt idx="135">
                  <c:v>37125.120000000003</c:v>
                </c:pt>
                <c:pt idx="136">
                  <c:v>38963.269999999997</c:v>
                </c:pt>
                <c:pt idx="137">
                  <c:v>39643.68</c:v>
                </c:pt>
                <c:pt idx="138">
                  <c:v>40046.17</c:v>
                </c:pt>
                <c:pt idx="139">
                  <c:v>42182.74</c:v>
                </c:pt>
                <c:pt idx="140">
                  <c:v>42637.02</c:v>
                </c:pt>
                <c:pt idx="141">
                  <c:v>43611.86</c:v>
                </c:pt>
                <c:pt idx="142">
                  <c:v>44787.16</c:v>
                </c:pt>
                <c:pt idx="143">
                  <c:v>45891.4</c:v>
                </c:pt>
                <c:pt idx="144">
                  <c:v>48161.95</c:v>
                </c:pt>
                <c:pt idx="145">
                  <c:v>48235.18</c:v>
                </c:pt>
                <c:pt idx="146">
                  <c:v>48897.69</c:v>
                </c:pt>
                <c:pt idx="147">
                  <c:v>50561.81</c:v>
                </c:pt>
                <c:pt idx="148">
                  <c:v>51769.93</c:v>
                </c:pt>
                <c:pt idx="149">
                  <c:v>53004.99</c:v>
                </c:pt>
                <c:pt idx="150">
                  <c:v>53571.93</c:v>
                </c:pt>
                <c:pt idx="151">
                  <c:v>53085.71</c:v>
                </c:pt>
                <c:pt idx="152">
                  <c:v>51652.66</c:v>
                </c:pt>
                <c:pt idx="153">
                  <c:v>51187.360000000001</c:v>
                </c:pt>
                <c:pt idx="154">
                  <c:v>49932.78</c:v>
                </c:pt>
                <c:pt idx="155">
                  <c:v>46348.67</c:v>
                </c:pt>
                <c:pt idx="156">
                  <c:v>45504</c:v>
                </c:pt>
                <c:pt idx="157">
                  <c:v>46682.89</c:v>
                </c:pt>
                <c:pt idx="158">
                  <c:v>48220.4</c:v>
                </c:pt>
                <c:pt idx="159">
                  <c:v>48895.9</c:v>
                </c:pt>
                <c:pt idx="160">
                  <c:v>49765.87</c:v>
                </c:pt>
                <c:pt idx="161">
                  <c:v>48551.65</c:v>
                </c:pt>
                <c:pt idx="162">
                  <c:v>50272.72</c:v>
                </c:pt>
                <c:pt idx="163">
                  <c:v>52720.35</c:v>
                </c:pt>
                <c:pt idx="164">
                  <c:v>54093.95</c:v>
                </c:pt>
                <c:pt idx="165">
                  <c:v>54358.91</c:v>
                </c:pt>
                <c:pt idx="166">
                  <c:v>51921.96</c:v>
                </c:pt>
                <c:pt idx="167">
                  <c:v>53429.41</c:v>
                </c:pt>
                <c:pt idx="168">
                  <c:v>55715.28</c:v>
                </c:pt>
                <c:pt idx="169">
                  <c:v>55431.47</c:v>
                </c:pt>
                <c:pt idx="170">
                  <c:v>56918.77</c:v>
                </c:pt>
                <c:pt idx="171">
                  <c:v>57724.2</c:v>
                </c:pt>
                <c:pt idx="172">
                  <c:v>60143.62</c:v>
                </c:pt>
                <c:pt idx="173">
                  <c:v>61124.18</c:v>
                </c:pt>
                <c:pt idx="174">
                  <c:v>63056.97</c:v>
                </c:pt>
                <c:pt idx="175">
                  <c:v>65350.27</c:v>
                </c:pt>
                <c:pt idx="176">
                  <c:v>66459.05</c:v>
                </c:pt>
                <c:pt idx="177">
                  <c:v>67961.56</c:v>
                </c:pt>
                <c:pt idx="178">
                  <c:v>67948.399999999994</c:v>
                </c:pt>
                <c:pt idx="179">
                  <c:v>69365.47</c:v>
                </c:pt>
                <c:pt idx="180">
                  <c:v>70554.539999999994</c:v>
                </c:pt>
                <c:pt idx="181">
                  <c:v>70971.070000000007</c:v>
                </c:pt>
                <c:pt idx="182">
                  <c:v>69393.009999999995</c:v>
                </c:pt>
                <c:pt idx="183">
                  <c:v>70943.33</c:v>
                </c:pt>
                <c:pt idx="184">
                  <c:v>71142.070000000007</c:v>
                </c:pt>
                <c:pt idx="185" formatCode="General">
                  <c:v>71719.92</c:v>
                </c:pt>
                <c:pt idx="186" formatCode="General">
                  <c:v>73535.03</c:v>
                </c:pt>
                <c:pt idx="187" formatCode="General">
                  <c:v>75168.77</c:v>
                </c:pt>
                <c:pt idx="188" formatCode="General">
                  <c:v>77043.75</c:v>
                </c:pt>
                <c:pt idx="189" formatCode="General">
                  <c:v>78280.14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39-46ED-8B01-BFD0AEB4D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294720"/>
        <c:axId val="203994752"/>
      </c:lineChart>
      <c:catAx>
        <c:axId val="219294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1000"/>
            </a:pPr>
            <a:endParaRPr lang="en-US"/>
          </a:p>
        </c:txPr>
        <c:crossAx val="203994752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203994752"/>
        <c:scaling>
          <c:orientation val="minMax"/>
          <c:max val="80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219294720"/>
        <c:crossesAt val="1"/>
        <c:crossBetween val="midCat"/>
        <c:majorUnit val="1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19716600775926E-2"/>
          <c:y val="2.3058440356163001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Sheet1!$A$2:$A$814</c:f>
              <c:numCache>
                <c:formatCode>mmm\-yy</c:formatCode>
                <c:ptCount val="813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</c:numCache>
            </c:numRef>
          </c:cat>
          <c:val>
            <c:numRef>
              <c:f>Sheet1!$C$2:$C$814</c:f>
              <c:numCache>
                <c:formatCode>General</c:formatCode>
                <c:ptCount val="8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5000</c:v>
                </c:pt>
                <c:pt idx="43">
                  <c:v>5000</c:v>
                </c:pt>
                <c:pt idx="44">
                  <c:v>5000</c:v>
                </c:pt>
                <c:pt idx="45">
                  <c:v>5000</c:v>
                </c:pt>
                <c:pt idx="46">
                  <c:v>5000</c:v>
                </c:pt>
                <c:pt idx="47">
                  <c:v>5000</c:v>
                </c:pt>
                <c:pt idx="48">
                  <c:v>5000</c:v>
                </c:pt>
                <c:pt idx="49">
                  <c:v>5000</c:v>
                </c:pt>
                <c:pt idx="50">
                  <c:v>5000</c:v>
                </c:pt>
                <c:pt idx="51">
                  <c:v>5000</c:v>
                </c:pt>
                <c:pt idx="52">
                  <c:v>5000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5000</c:v>
                </c:pt>
                <c:pt idx="124">
                  <c:v>5000</c:v>
                </c:pt>
                <c:pt idx="125">
                  <c:v>5000</c:v>
                </c:pt>
                <c:pt idx="126">
                  <c:v>5000</c:v>
                </c:pt>
                <c:pt idx="127">
                  <c:v>5000</c:v>
                </c:pt>
                <c:pt idx="128">
                  <c:v>5000</c:v>
                </c:pt>
                <c:pt idx="129">
                  <c:v>5000</c:v>
                </c:pt>
                <c:pt idx="130">
                  <c:v>5000</c:v>
                </c:pt>
                <c:pt idx="131">
                  <c:v>5000</c:v>
                </c:pt>
                <c:pt idx="132">
                  <c:v>5000</c:v>
                </c:pt>
                <c:pt idx="133">
                  <c:v>5000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5000</c:v>
                </c:pt>
                <c:pt idx="240">
                  <c:v>5000</c:v>
                </c:pt>
                <c:pt idx="241">
                  <c:v>5000</c:v>
                </c:pt>
                <c:pt idx="242">
                  <c:v>5000</c:v>
                </c:pt>
                <c:pt idx="243">
                  <c:v>5000</c:v>
                </c:pt>
                <c:pt idx="244">
                  <c:v>5000</c:v>
                </c:pt>
                <c:pt idx="245">
                  <c:v>5000</c:v>
                </c:pt>
                <c:pt idx="246">
                  <c:v>5000</c:v>
                </c:pt>
                <c:pt idx="247">
                  <c:v>5000</c:v>
                </c:pt>
                <c:pt idx="248">
                  <c:v>5000</c:v>
                </c:pt>
                <c:pt idx="249">
                  <c:v>5000</c:v>
                </c:pt>
                <c:pt idx="250">
                  <c:v>5000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5000</c:v>
                </c:pt>
                <c:pt idx="287">
                  <c:v>5000</c:v>
                </c:pt>
                <c:pt idx="288">
                  <c:v>5000</c:v>
                </c:pt>
                <c:pt idx="289">
                  <c:v>5000</c:v>
                </c:pt>
                <c:pt idx="290">
                  <c:v>5000</c:v>
                </c:pt>
                <c:pt idx="291">
                  <c:v>5000</c:v>
                </c:pt>
                <c:pt idx="292">
                  <c:v>5000</c:v>
                </c:pt>
                <c:pt idx="293">
                  <c:v>5000</c:v>
                </c:pt>
                <c:pt idx="294">
                  <c:v>5000</c:v>
                </c:pt>
                <c:pt idx="295">
                  <c:v>5000</c:v>
                </c:pt>
                <c:pt idx="296">
                  <c:v>5000</c:v>
                </c:pt>
                <c:pt idx="297">
                  <c:v>5000</c:v>
                </c:pt>
                <c:pt idx="298">
                  <c:v>5000</c:v>
                </c:pt>
                <c:pt idx="299">
                  <c:v>5000</c:v>
                </c:pt>
                <c:pt idx="300">
                  <c:v>5000</c:v>
                </c:pt>
                <c:pt idx="301">
                  <c:v>5000</c:v>
                </c:pt>
                <c:pt idx="302">
                  <c:v>5000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5000</c:v>
                </c:pt>
                <c:pt idx="361">
                  <c:v>5000</c:v>
                </c:pt>
                <c:pt idx="362">
                  <c:v>5000</c:v>
                </c:pt>
                <c:pt idx="363">
                  <c:v>5000</c:v>
                </c:pt>
                <c:pt idx="364">
                  <c:v>5000</c:v>
                </c:pt>
                <c:pt idx="365">
                  <c:v>5000</c:v>
                </c:pt>
                <c:pt idx="366">
                  <c:v>5000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5000</c:v>
                </c:pt>
                <c:pt idx="379">
                  <c:v>5000</c:v>
                </c:pt>
                <c:pt idx="380">
                  <c:v>5000</c:v>
                </c:pt>
                <c:pt idx="381">
                  <c:v>5000</c:v>
                </c:pt>
                <c:pt idx="382">
                  <c:v>5000</c:v>
                </c:pt>
                <c:pt idx="383">
                  <c:v>5000</c:v>
                </c:pt>
                <c:pt idx="384">
                  <c:v>5000</c:v>
                </c:pt>
                <c:pt idx="385">
                  <c:v>5000</c:v>
                </c:pt>
                <c:pt idx="386">
                  <c:v>5000</c:v>
                </c:pt>
                <c:pt idx="387">
                  <c:v>5000</c:v>
                </c:pt>
                <c:pt idx="388">
                  <c:v>5000</c:v>
                </c:pt>
                <c:pt idx="389">
                  <c:v>5000</c:v>
                </c:pt>
                <c:pt idx="390">
                  <c:v>5000</c:v>
                </c:pt>
                <c:pt idx="391">
                  <c:v>5000</c:v>
                </c:pt>
                <c:pt idx="392">
                  <c:v>5000</c:v>
                </c:pt>
                <c:pt idx="393">
                  <c:v>5000</c:v>
                </c:pt>
                <c:pt idx="394">
                  <c:v>5000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5000</c:v>
                </c:pt>
                <c:pt idx="487">
                  <c:v>5000</c:v>
                </c:pt>
                <c:pt idx="488">
                  <c:v>5000</c:v>
                </c:pt>
                <c:pt idx="489">
                  <c:v>5000</c:v>
                </c:pt>
                <c:pt idx="490">
                  <c:v>5000</c:v>
                </c:pt>
                <c:pt idx="491">
                  <c:v>5000</c:v>
                </c:pt>
                <c:pt idx="492">
                  <c:v>5000</c:v>
                </c:pt>
                <c:pt idx="493">
                  <c:v>5000</c:v>
                </c:pt>
                <c:pt idx="494">
                  <c:v>5000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5000</c:v>
                </c:pt>
                <c:pt idx="615">
                  <c:v>5000</c:v>
                </c:pt>
                <c:pt idx="616">
                  <c:v>5000</c:v>
                </c:pt>
                <c:pt idx="617">
                  <c:v>5000</c:v>
                </c:pt>
                <c:pt idx="618">
                  <c:v>5000</c:v>
                </c:pt>
                <c:pt idx="619">
                  <c:v>5000</c:v>
                </c:pt>
                <c:pt idx="620">
                  <c:v>5000</c:v>
                </c:pt>
                <c:pt idx="621">
                  <c:v>5000</c:v>
                </c:pt>
                <c:pt idx="622">
                  <c:v>5000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5000</c:v>
                </c:pt>
                <c:pt idx="696">
                  <c:v>5000</c:v>
                </c:pt>
                <c:pt idx="697">
                  <c:v>5000</c:v>
                </c:pt>
                <c:pt idx="698">
                  <c:v>5000</c:v>
                </c:pt>
                <c:pt idx="699">
                  <c:v>5000</c:v>
                </c:pt>
                <c:pt idx="700">
                  <c:v>5000</c:v>
                </c:pt>
                <c:pt idx="701">
                  <c:v>5000</c:v>
                </c:pt>
                <c:pt idx="702">
                  <c:v>5000</c:v>
                </c:pt>
                <c:pt idx="703">
                  <c:v>5000</c:v>
                </c:pt>
                <c:pt idx="704">
                  <c:v>5000</c:v>
                </c:pt>
                <c:pt idx="705">
                  <c:v>5000</c:v>
                </c:pt>
                <c:pt idx="706">
                  <c:v>5000</c:v>
                </c:pt>
                <c:pt idx="707">
                  <c:v>5000</c:v>
                </c:pt>
                <c:pt idx="708">
                  <c:v>5000</c:v>
                </c:pt>
                <c:pt idx="709">
                  <c:v>5000</c:v>
                </c:pt>
                <c:pt idx="710">
                  <c:v>5000</c:v>
                </c:pt>
                <c:pt idx="711">
                  <c:v>5000</c:v>
                </c:pt>
                <c:pt idx="712">
                  <c:v>5000</c:v>
                </c:pt>
                <c:pt idx="713">
                  <c:v>5000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D4-48BE-92F7-0944F1F1B9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40000"/>
              </a:schemeClr>
            </a:solidFill>
          </c:spPr>
          <c:invertIfNegative val="0"/>
          <c:cat>
            <c:numRef>
              <c:f>Sheet1!$A$2:$A$814</c:f>
              <c:numCache>
                <c:formatCode>mmm\-yy</c:formatCode>
                <c:ptCount val="813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</c:numCache>
            </c:numRef>
          </c:cat>
          <c:val>
            <c:numRef>
              <c:f>Sheet1!$D$2:$D$814</c:f>
              <c:numCache>
                <c:formatCode>General</c:formatCode>
                <c:ptCount val="8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-5000</c:v>
                </c:pt>
                <c:pt idx="43">
                  <c:v>-5000</c:v>
                </c:pt>
                <c:pt idx="44">
                  <c:v>-5000</c:v>
                </c:pt>
                <c:pt idx="45">
                  <c:v>-5000</c:v>
                </c:pt>
                <c:pt idx="46">
                  <c:v>-5000</c:v>
                </c:pt>
                <c:pt idx="47">
                  <c:v>-5000</c:v>
                </c:pt>
                <c:pt idx="48">
                  <c:v>-5000</c:v>
                </c:pt>
                <c:pt idx="49">
                  <c:v>-5000</c:v>
                </c:pt>
                <c:pt idx="50">
                  <c:v>-5000</c:v>
                </c:pt>
                <c:pt idx="51">
                  <c:v>-5000</c:v>
                </c:pt>
                <c:pt idx="52">
                  <c:v>-5000</c:v>
                </c:pt>
                <c:pt idx="123">
                  <c:v>-5000</c:v>
                </c:pt>
                <c:pt idx="124">
                  <c:v>-5000</c:v>
                </c:pt>
                <c:pt idx="125">
                  <c:v>-5000</c:v>
                </c:pt>
                <c:pt idx="126">
                  <c:v>-5000</c:v>
                </c:pt>
                <c:pt idx="127">
                  <c:v>-5000</c:v>
                </c:pt>
                <c:pt idx="128">
                  <c:v>-5000</c:v>
                </c:pt>
                <c:pt idx="129">
                  <c:v>-5000</c:v>
                </c:pt>
                <c:pt idx="130">
                  <c:v>-5000</c:v>
                </c:pt>
                <c:pt idx="131">
                  <c:v>-5000</c:v>
                </c:pt>
                <c:pt idx="132">
                  <c:v>-5000</c:v>
                </c:pt>
                <c:pt idx="133">
                  <c:v>-5000</c:v>
                </c:pt>
                <c:pt idx="239">
                  <c:v>-5000</c:v>
                </c:pt>
                <c:pt idx="240">
                  <c:v>-5000</c:v>
                </c:pt>
                <c:pt idx="241">
                  <c:v>-5000</c:v>
                </c:pt>
                <c:pt idx="242">
                  <c:v>-5000</c:v>
                </c:pt>
                <c:pt idx="243">
                  <c:v>-5000</c:v>
                </c:pt>
                <c:pt idx="244">
                  <c:v>-5000</c:v>
                </c:pt>
                <c:pt idx="245">
                  <c:v>-5000</c:v>
                </c:pt>
                <c:pt idx="246">
                  <c:v>-5000</c:v>
                </c:pt>
                <c:pt idx="247">
                  <c:v>-5000</c:v>
                </c:pt>
                <c:pt idx="248">
                  <c:v>-5000</c:v>
                </c:pt>
                <c:pt idx="249">
                  <c:v>-5000</c:v>
                </c:pt>
                <c:pt idx="250">
                  <c:v>-5000</c:v>
                </c:pt>
                <c:pt idx="286">
                  <c:v>-5000</c:v>
                </c:pt>
                <c:pt idx="287">
                  <c:v>-5000</c:v>
                </c:pt>
                <c:pt idx="288">
                  <c:v>-5000</c:v>
                </c:pt>
                <c:pt idx="289">
                  <c:v>-5000</c:v>
                </c:pt>
                <c:pt idx="290">
                  <c:v>-5000</c:v>
                </c:pt>
                <c:pt idx="291">
                  <c:v>-5000</c:v>
                </c:pt>
                <c:pt idx="292">
                  <c:v>-5000</c:v>
                </c:pt>
                <c:pt idx="293">
                  <c:v>-5000</c:v>
                </c:pt>
                <c:pt idx="294">
                  <c:v>-5000</c:v>
                </c:pt>
                <c:pt idx="295">
                  <c:v>-5000</c:v>
                </c:pt>
                <c:pt idx="296">
                  <c:v>-5000</c:v>
                </c:pt>
                <c:pt idx="297">
                  <c:v>-5000</c:v>
                </c:pt>
                <c:pt idx="298">
                  <c:v>-5000</c:v>
                </c:pt>
                <c:pt idx="299">
                  <c:v>-5000</c:v>
                </c:pt>
                <c:pt idx="300">
                  <c:v>-5000</c:v>
                </c:pt>
                <c:pt idx="301">
                  <c:v>-5000</c:v>
                </c:pt>
                <c:pt idx="302">
                  <c:v>-5000</c:v>
                </c:pt>
                <c:pt idx="360">
                  <c:v>-5000</c:v>
                </c:pt>
                <c:pt idx="361">
                  <c:v>-5000</c:v>
                </c:pt>
                <c:pt idx="362">
                  <c:v>-5000</c:v>
                </c:pt>
                <c:pt idx="363">
                  <c:v>-5000</c:v>
                </c:pt>
                <c:pt idx="364">
                  <c:v>-5000</c:v>
                </c:pt>
                <c:pt idx="365">
                  <c:v>-5000</c:v>
                </c:pt>
                <c:pt idx="366">
                  <c:v>-5000</c:v>
                </c:pt>
                <c:pt idx="378">
                  <c:v>-5000</c:v>
                </c:pt>
                <c:pt idx="379">
                  <c:v>-5000</c:v>
                </c:pt>
                <c:pt idx="380">
                  <c:v>-5000</c:v>
                </c:pt>
                <c:pt idx="381">
                  <c:v>-5000</c:v>
                </c:pt>
                <c:pt idx="382">
                  <c:v>-5000</c:v>
                </c:pt>
                <c:pt idx="383">
                  <c:v>-5000</c:v>
                </c:pt>
                <c:pt idx="384">
                  <c:v>-5000</c:v>
                </c:pt>
                <c:pt idx="385">
                  <c:v>-5000</c:v>
                </c:pt>
                <c:pt idx="386">
                  <c:v>-5000</c:v>
                </c:pt>
                <c:pt idx="387">
                  <c:v>-5000</c:v>
                </c:pt>
                <c:pt idx="388">
                  <c:v>-5000</c:v>
                </c:pt>
                <c:pt idx="389">
                  <c:v>-5000</c:v>
                </c:pt>
                <c:pt idx="390">
                  <c:v>-5000</c:v>
                </c:pt>
                <c:pt idx="391">
                  <c:v>-5000</c:v>
                </c:pt>
                <c:pt idx="392">
                  <c:v>-5000</c:v>
                </c:pt>
                <c:pt idx="393">
                  <c:v>-5000</c:v>
                </c:pt>
                <c:pt idx="394">
                  <c:v>-5000</c:v>
                </c:pt>
                <c:pt idx="486">
                  <c:v>-5000</c:v>
                </c:pt>
                <c:pt idx="487">
                  <c:v>-5000</c:v>
                </c:pt>
                <c:pt idx="488">
                  <c:v>-5000</c:v>
                </c:pt>
                <c:pt idx="489">
                  <c:v>-5000</c:v>
                </c:pt>
                <c:pt idx="490">
                  <c:v>-5000</c:v>
                </c:pt>
                <c:pt idx="491">
                  <c:v>-5000</c:v>
                </c:pt>
                <c:pt idx="492">
                  <c:v>-5000</c:v>
                </c:pt>
                <c:pt idx="493">
                  <c:v>-5000</c:v>
                </c:pt>
                <c:pt idx="494">
                  <c:v>-5000</c:v>
                </c:pt>
                <c:pt idx="614">
                  <c:v>-5000</c:v>
                </c:pt>
                <c:pt idx="615">
                  <c:v>-5000</c:v>
                </c:pt>
                <c:pt idx="616">
                  <c:v>-5000</c:v>
                </c:pt>
                <c:pt idx="617">
                  <c:v>-5000</c:v>
                </c:pt>
                <c:pt idx="618">
                  <c:v>-5000</c:v>
                </c:pt>
                <c:pt idx="619">
                  <c:v>-5000</c:v>
                </c:pt>
                <c:pt idx="620">
                  <c:v>-5000</c:v>
                </c:pt>
                <c:pt idx="621">
                  <c:v>-5000</c:v>
                </c:pt>
                <c:pt idx="622">
                  <c:v>-5000</c:v>
                </c:pt>
                <c:pt idx="695">
                  <c:v>-5000</c:v>
                </c:pt>
                <c:pt idx="696">
                  <c:v>-5000</c:v>
                </c:pt>
                <c:pt idx="697">
                  <c:v>-5000</c:v>
                </c:pt>
                <c:pt idx="698">
                  <c:v>-5000</c:v>
                </c:pt>
                <c:pt idx="699">
                  <c:v>-5000</c:v>
                </c:pt>
                <c:pt idx="700">
                  <c:v>-5000</c:v>
                </c:pt>
                <c:pt idx="701">
                  <c:v>-5000</c:v>
                </c:pt>
                <c:pt idx="702">
                  <c:v>-5000</c:v>
                </c:pt>
                <c:pt idx="703">
                  <c:v>-5000</c:v>
                </c:pt>
                <c:pt idx="704">
                  <c:v>-5000</c:v>
                </c:pt>
                <c:pt idx="705">
                  <c:v>-5000</c:v>
                </c:pt>
                <c:pt idx="706">
                  <c:v>-5000</c:v>
                </c:pt>
                <c:pt idx="707">
                  <c:v>-5000</c:v>
                </c:pt>
                <c:pt idx="708">
                  <c:v>-5000</c:v>
                </c:pt>
                <c:pt idx="709">
                  <c:v>-5000</c:v>
                </c:pt>
                <c:pt idx="710">
                  <c:v>-5000</c:v>
                </c:pt>
                <c:pt idx="711">
                  <c:v>-5000</c:v>
                </c:pt>
                <c:pt idx="712">
                  <c:v>-5000</c:v>
                </c:pt>
                <c:pt idx="713">
                  <c:v>-5000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D4-48BE-92F7-0944F1F1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9612672"/>
        <c:axId val="203991872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Sheet1!$A$2:$A$814</c:f>
              <c:numCache>
                <c:formatCode>mmm\-yy</c:formatCode>
                <c:ptCount val="813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</c:numCache>
            </c:numRef>
          </c:cat>
          <c:val>
            <c:numRef>
              <c:f>Sheet1!$B$2:$B$814</c:f>
              <c:numCache>
                <c:formatCode>0.00</c:formatCode>
                <c:ptCount val="813"/>
                <c:pt idx="0">
                  <c:v>10.745733299747906</c:v>
                </c:pt>
                <c:pt idx="1">
                  <c:v>10.91156406673168</c:v>
                </c:pt>
                <c:pt idx="2">
                  <c:v>10.910946522976248</c:v>
                </c:pt>
                <c:pt idx="3">
                  <c:v>11.178021600956091</c:v>
                </c:pt>
                <c:pt idx="4">
                  <c:v>11.461543104586227</c:v>
                </c:pt>
                <c:pt idx="5">
                  <c:v>11.554126144044281</c:v>
                </c:pt>
                <c:pt idx="6">
                  <c:v>10.539745658930983</c:v>
                </c:pt>
                <c:pt idx="7">
                  <c:v>11.040611670261535</c:v>
                </c:pt>
                <c:pt idx="8">
                  <c:v>11.337391102277293</c:v>
                </c:pt>
                <c:pt idx="9">
                  <c:v>11.662444039105257</c:v>
                </c:pt>
                <c:pt idx="10">
                  <c:v>11.542173388716293</c:v>
                </c:pt>
                <c:pt idx="11">
                  <c:v>11.306665788890756</c:v>
                </c:pt>
                <c:pt idx="12">
                  <c:v>11.895759839437057</c:v>
                </c:pt>
                <c:pt idx="13">
                  <c:v>12.141507370682687</c:v>
                </c:pt>
                <c:pt idx="14">
                  <c:v>11.841626487283092</c:v>
                </c:pt>
                <c:pt idx="15">
                  <c:v>11.951097197083952</c:v>
                </c:pt>
                <c:pt idx="16">
                  <c:v>11.863875406269173</c:v>
                </c:pt>
                <c:pt idx="17">
                  <c:v>11.615664857025173</c:v>
                </c:pt>
                <c:pt idx="18">
                  <c:v>11.778190092457804</c:v>
                </c:pt>
                <c:pt idx="19">
                  <c:v>12.256989084145138</c:v>
                </c:pt>
                <c:pt idx="20">
                  <c:v>12.444953157150032</c:v>
                </c:pt>
                <c:pt idx="21">
                  <c:v>12.309457904118688</c:v>
                </c:pt>
                <c:pt idx="22">
                  <c:v>11.852030617771041</c:v>
                </c:pt>
                <c:pt idx="23">
                  <c:v>12.147072568106775</c:v>
                </c:pt>
                <c:pt idx="24">
                  <c:v>12.527059748172299</c:v>
                </c:pt>
                <c:pt idx="25">
                  <c:v>12.364119350461092</c:v>
                </c:pt>
                <c:pt idx="26">
                  <c:v>12.362339087390366</c:v>
                </c:pt>
                <c:pt idx="27">
                  <c:v>12.242728683266881</c:v>
                </c:pt>
                <c:pt idx="28">
                  <c:v>12.200478761945833</c:v>
                </c:pt>
                <c:pt idx="29">
                  <c:v>12.447881581789364</c:v>
                </c:pt>
                <c:pt idx="30">
                  <c:v>12.669112889622475</c:v>
                </c:pt>
                <c:pt idx="31">
                  <c:v>12.678378236328614</c:v>
                </c:pt>
                <c:pt idx="32">
                  <c:v>12.434678020425505</c:v>
                </c:pt>
                <c:pt idx="33">
                  <c:v>12.131183558686871</c:v>
                </c:pt>
                <c:pt idx="34">
                  <c:v>12.473469765515304</c:v>
                </c:pt>
                <c:pt idx="35">
                  <c:v>12.933964306161368</c:v>
                </c:pt>
                <c:pt idx="36">
                  <c:v>13.010773447995174</c:v>
                </c:pt>
                <c:pt idx="37">
                  <c:v>12.859346880687891</c:v>
                </c:pt>
                <c:pt idx="38">
                  <c:v>12.834819340092485</c:v>
                </c:pt>
                <c:pt idx="39">
                  <c:v>12.163901454006798</c:v>
                </c:pt>
                <c:pt idx="40">
                  <c:v>12.141970791867779</c:v>
                </c:pt>
                <c:pt idx="41">
                  <c:v>11.624407885470081</c:v>
                </c:pt>
                <c:pt idx="42">
                  <c:v>11.750201645309998</c:v>
                </c:pt>
                <c:pt idx="43">
                  <c:v>11.715076201734002</c:v>
                </c:pt>
                <c:pt idx="44">
                  <c:v>11.139349357262919</c:v>
                </c:pt>
                <c:pt idx="45">
                  <c:v>11.391934765421411</c:v>
                </c:pt>
                <c:pt idx="46">
                  <c:v>11.644070268505766</c:v>
                </c:pt>
                <c:pt idx="47">
                  <c:v>11.75444918402729</c:v>
                </c:pt>
                <c:pt idx="48">
                  <c:v>12.002650554927826</c:v>
                </c:pt>
                <c:pt idx="49">
                  <c:v>12.215052485432837</c:v>
                </c:pt>
                <c:pt idx="50">
                  <c:v>12.420105295189977</c:v>
                </c:pt>
                <c:pt idx="51">
                  <c:v>12.907868184060922</c:v>
                </c:pt>
                <c:pt idx="52">
                  <c:v>13.31204223802586</c:v>
                </c:pt>
                <c:pt idx="53">
                  <c:v>13.357885903659003</c:v>
                </c:pt>
                <c:pt idx="54">
                  <c:v>13.833009564245332</c:v>
                </c:pt>
                <c:pt idx="55">
                  <c:v>14.042112347320577</c:v>
                </c:pt>
                <c:pt idx="56">
                  <c:v>14.356474143296975</c:v>
                </c:pt>
                <c:pt idx="57">
                  <c:v>14.619231935730564</c:v>
                </c:pt>
                <c:pt idx="58">
                  <c:v>15.117311697434392</c:v>
                </c:pt>
                <c:pt idx="59">
                  <c:v>15.789062002327089</c:v>
                </c:pt>
                <c:pt idx="60">
                  <c:v>15.990781062969837</c:v>
                </c:pt>
                <c:pt idx="61">
                  <c:v>16.437728215987125</c:v>
                </c:pt>
                <c:pt idx="62">
                  <c:v>16.219282945537795</c:v>
                </c:pt>
                <c:pt idx="63">
                  <c:v>16.685266628063509</c:v>
                </c:pt>
                <c:pt idx="64">
                  <c:v>16.518057827257799</c:v>
                </c:pt>
                <c:pt idx="65">
                  <c:v>17.370091963405315</c:v>
                </c:pt>
                <c:pt idx="66">
                  <c:v>18.454031906632874</c:v>
                </c:pt>
                <c:pt idx="67">
                  <c:v>18.222326463047757</c:v>
                </c:pt>
                <c:pt idx="68">
                  <c:v>18.843960654261316</c:v>
                </c:pt>
                <c:pt idx="69">
                  <c:v>17.772325789386098</c:v>
                </c:pt>
                <c:pt idx="70">
                  <c:v>18.835559288273899</c:v>
                </c:pt>
                <c:pt idx="71">
                  <c:v>18.942369035813577</c:v>
                </c:pt>
                <c:pt idx="72">
                  <c:v>18.292585385418896</c:v>
                </c:pt>
                <c:pt idx="73">
                  <c:v>18.266116815127788</c:v>
                </c:pt>
                <c:pt idx="74">
                  <c:v>19.371210099299962</c:v>
                </c:pt>
                <c:pt idx="75">
                  <c:v>19.370593634578501</c:v>
                </c:pt>
                <c:pt idx="76">
                  <c:v>18.544506591754434</c:v>
                </c:pt>
                <c:pt idx="77">
                  <c:v>18.158163846958697</c:v>
                </c:pt>
                <c:pt idx="78">
                  <c:v>18.85679759689679</c:v>
                </c:pt>
                <c:pt idx="79">
                  <c:v>18.670937110186422</c:v>
                </c:pt>
                <c:pt idx="80">
                  <c:v>17.836640796312025</c:v>
                </c:pt>
                <c:pt idx="81">
                  <c:v>17.418952948636132</c:v>
                </c:pt>
                <c:pt idx="82">
                  <c:v>17.12033973662826</c:v>
                </c:pt>
                <c:pt idx="83">
                  <c:v>17.197522725560926</c:v>
                </c:pt>
                <c:pt idx="84">
                  <c:v>16.717780078533011</c:v>
                </c:pt>
                <c:pt idx="85">
                  <c:v>15.843733142229743</c:v>
                </c:pt>
                <c:pt idx="86">
                  <c:v>15.900417108869171</c:v>
                </c:pt>
                <c:pt idx="87">
                  <c:v>16.123704360211757</c:v>
                </c:pt>
                <c:pt idx="88">
                  <c:v>16.598110789114266</c:v>
                </c:pt>
                <c:pt idx="89">
                  <c:v>16.729918872472865</c:v>
                </c:pt>
                <c:pt idx="90">
                  <c:v>16.868882383979798</c:v>
                </c:pt>
                <c:pt idx="91">
                  <c:v>15.868942729452245</c:v>
                </c:pt>
                <c:pt idx="92">
                  <c:v>15.157274488962214</c:v>
                </c:pt>
                <c:pt idx="93">
                  <c:v>14.149451489483541</c:v>
                </c:pt>
                <c:pt idx="94">
                  <c:v>13.736242235298487</c:v>
                </c:pt>
                <c:pt idx="95">
                  <c:v>13.673246057951385</c:v>
                </c:pt>
                <c:pt idx="96">
                  <c:v>13.788431552307634</c:v>
                </c:pt>
                <c:pt idx="97">
                  <c:v>13.784906390337678</c:v>
                </c:pt>
                <c:pt idx="98">
                  <c:v>13.925589923892939</c:v>
                </c:pt>
                <c:pt idx="99">
                  <c:v>13.913501765262778</c:v>
                </c:pt>
                <c:pt idx="100">
                  <c:v>14.323824968409228</c:v>
                </c:pt>
                <c:pt idx="101">
                  <c:v>14.635555551956266</c:v>
                </c:pt>
                <c:pt idx="102">
                  <c:v>14.957457101901129</c:v>
                </c:pt>
                <c:pt idx="103">
                  <c:v>15.544566891165918</c:v>
                </c:pt>
                <c:pt idx="104">
                  <c:v>15.931923184092843</c:v>
                </c:pt>
                <c:pt idx="105">
                  <c:v>16.559803310351572</c:v>
                </c:pt>
                <c:pt idx="106">
                  <c:v>16.988883579386329</c:v>
                </c:pt>
                <c:pt idx="107">
                  <c:v>17.358357365369955</c:v>
                </c:pt>
                <c:pt idx="108">
                  <c:v>17.980339342993386</c:v>
                </c:pt>
                <c:pt idx="109">
                  <c:v>17.759169263611415</c:v>
                </c:pt>
                <c:pt idx="110">
                  <c:v>18.200871845485629</c:v>
                </c:pt>
                <c:pt idx="111">
                  <c:v>18.430753048783412</c:v>
                </c:pt>
                <c:pt idx="112">
                  <c:v>18.69272143959418</c:v>
                </c:pt>
                <c:pt idx="113">
                  <c:v>18.448591397066476</c:v>
                </c:pt>
                <c:pt idx="114">
                  <c:v>19.090533975796511</c:v>
                </c:pt>
                <c:pt idx="115">
                  <c:v>18.958803640750212</c:v>
                </c:pt>
                <c:pt idx="116">
                  <c:v>18.123290556758619</c:v>
                </c:pt>
                <c:pt idx="117">
                  <c:v>18.021962441515427</c:v>
                </c:pt>
                <c:pt idx="118">
                  <c:v>18.07178913057021</c:v>
                </c:pt>
                <c:pt idx="119">
                  <c:v>18.624728977900105</c:v>
                </c:pt>
                <c:pt idx="120">
                  <c:v>18.338284994375563</c:v>
                </c:pt>
                <c:pt idx="121">
                  <c:v>17.54527510894598</c:v>
                </c:pt>
                <c:pt idx="122">
                  <c:v>17.286020720522153</c:v>
                </c:pt>
                <c:pt idx="123">
                  <c:v>17.429766947597205</c:v>
                </c:pt>
                <c:pt idx="124">
                  <c:v>17.256170578727918</c:v>
                </c:pt>
                <c:pt idx="125">
                  <c:v>17.823363817264742</c:v>
                </c:pt>
                <c:pt idx="126">
                  <c:v>17.376806472898121</c:v>
                </c:pt>
                <c:pt idx="127">
                  <c:v>17.582113039577674</c:v>
                </c:pt>
                <c:pt idx="128">
                  <c:v>17.052015467817672</c:v>
                </c:pt>
                <c:pt idx="129">
                  <c:v>16.605104536251034</c:v>
                </c:pt>
                <c:pt idx="130">
                  <c:v>17.146088452419011</c:v>
                </c:pt>
                <c:pt idx="131">
                  <c:v>17.562090833957136</c:v>
                </c:pt>
                <c:pt idx="132">
                  <c:v>18.470416986477179</c:v>
                </c:pt>
                <c:pt idx="133">
                  <c:v>19.234014498298357</c:v>
                </c:pt>
                <c:pt idx="134">
                  <c:v>19.844225272725573</c:v>
                </c:pt>
                <c:pt idx="135">
                  <c:v>20.382842975754773</c:v>
                </c:pt>
                <c:pt idx="136">
                  <c:v>20.598606843297343</c:v>
                </c:pt>
                <c:pt idx="137">
                  <c:v>20.332414551592297</c:v>
                </c:pt>
                <c:pt idx="138">
                  <c:v>20.146643736827329</c:v>
                </c:pt>
                <c:pt idx="139">
                  <c:v>20.941688475215191</c:v>
                </c:pt>
                <c:pt idx="140">
                  <c:v>20.705243044147263</c:v>
                </c:pt>
                <c:pt idx="141">
                  <c:v>20.92419014101079</c:v>
                </c:pt>
                <c:pt idx="142">
                  <c:v>21.857957721959675</c:v>
                </c:pt>
                <c:pt idx="143">
                  <c:v>22.04148019838226</c:v>
                </c:pt>
                <c:pt idx="144">
                  <c:v>21.197931400015225</c:v>
                </c:pt>
                <c:pt idx="145">
                  <c:v>21.451687754873372</c:v>
                </c:pt>
                <c:pt idx="146">
                  <c:v>21.443158568526233</c:v>
                </c:pt>
                <c:pt idx="147">
                  <c:v>20.658336447649027</c:v>
                </c:pt>
                <c:pt idx="148">
                  <c:v>19.089367498116644</c:v>
                </c:pt>
                <c:pt idx="149">
                  <c:v>16.827571244792463</c:v>
                </c:pt>
                <c:pt idx="150">
                  <c:v>17.141325661322789</c:v>
                </c:pt>
                <c:pt idx="151">
                  <c:v>17.571262631045535</c:v>
                </c:pt>
                <c:pt idx="152">
                  <c:v>17.321461147465481</c:v>
                </c:pt>
                <c:pt idx="153">
                  <c:v>16.739820967901331</c:v>
                </c:pt>
                <c:pt idx="154">
                  <c:v>17.854386489497145</c:v>
                </c:pt>
                <c:pt idx="155">
                  <c:v>18.585836118439854</c:v>
                </c:pt>
                <c:pt idx="156">
                  <c:v>19.259231693254055</c:v>
                </c:pt>
                <c:pt idx="157">
                  <c:v>19.469191309671409</c:v>
                </c:pt>
                <c:pt idx="158">
                  <c:v>19.288064606604838</c:v>
                </c:pt>
                <c:pt idx="159">
                  <c:v>20.150077238226981</c:v>
                </c:pt>
                <c:pt idx="160">
                  <c:v>20.50758586495261</c:v>
                </c:pt>
                <c:pt idx="161">
                  <c:v>20.384149993840996</c:v>
                </c:pt>
                <c:pt idx="162">
                  <c:v>19.969231885949636</c:v>
                </c:pt>
                <c:pt idx="163">
                  <c:v>20.472637900527676</c:v>
                </c:pt>
                <c:pt idx="164">
                  <c:v>20.960360090705109</c:v>
                </c:pt>
                <c:pt idx="165">
                  <c:v>20.891344595411489</c:v>
                </c:pt>
                <c:pt idx="166">
                  <c:v>20.720399335339703</c:v>
                </c:pt>
                <c:pt idx="167">
                  <c:v>21.038599376737046</c:v>
                </c:pt>
                <c:pt idx="168">
                  <c:v>21.627216196980925</c:v>
                </c:pt>
                <c:pt idx="169">
                  <c:v>21.83267082671032</c:v>
                </c:pt>
                <c:pt idx="170">
                  <c:v>22.167245585982624</c:v>
                </c:pt>
                <c:pt idx="171">
                  <c:v>22.422192169737166</c:v>
                </c:pt>
                <c:pt idx="172">
                  <c:v>22.574330769563822</c:v>
                </c:pt>
                <c:pt idx="173">
                  <c:v>22.30028803608278</c:v>
                </c:pt>
                <c:pt idx="174">
                  <c:v>22.984351845738388</c:v>
                </c:pt>
                <c:pt idx="175">
                  <c:v>22.650407292938787</c:v>
                </c:pt>
                <c:pt idx="176">
                  <c:v>22.892221984231679</c:v>
                </c:pt>
                <c:pt idx="177">
                  <c:v>23.212154680675333</c:v>
                </c:pt>
                <c:pt idx="178">
                  <c:v>23.225019793095811</c:v>
                </c:pt>
                <c:pt idx="179">
                  <c:v>22.752984772787254</c:v>
                </c:pt>
                <c:pt idx="180">
                  <c:v>23.26933508192246</c:v>
                </c:pt>
                <c:pt idx="181">
                  <c:v>23.372068272751324</c:v>
                </c:pt>
                <c:pt idx="182">
                  <c:v>23.253528200034836</c:v>
                </c:pt>
                <c:pt idx="183">
                  <c:v>23.420551954771291</c:v>
                </c:pt>
                <c:pt idx="184">
                  <c:v>23.70880830886194</c:v>
                </c:pt>
                <c:pt idx="185">
                  <c:v>22.385342986457783</c:v>
                </c:pt>
                <c:pt idx="186">
                  <c:v>22.300781712174423</c:v>
                </c:pt>
                <c:pt idx="187">
                  <c:v>22.665971845964382</c:v>
                </c:pt>
                <c:pt idx="188">
                  <c:v>23.37414683164862</c:v>
                </c:pt>
                <c:pt idx="189">
                  <c:v>23.775745523312683</c:v>
                </c:pt>
                <c:pt idx="190">
                  <c:v>23.92546115667372</c:v>
                </c:pt>
                <c:pt idx="191">
                  <c:v>23.694111549106328</c:v>
                </c:pt>
                <c:pt idx="192">
                  <c:v>24.058483388421745</c:v>
                </c:pt>
                <c:pt idx="193">
                  <c:v>23.700027145579401</c:v>
                </c:pt>
                <c:pt idx="194">
                  <c:v>22.611112582290001</c:v>
                </c:pt>
                <c:pt idx="195">
                  <c:v>23.113696462615824</c:v>
                </c:pt>
                <c:pt idx="196">
                  <c:v>21.852177976763095</c:v>
                </c:pt>
                <c:pt idx="197">
                  <c:v>21.555253383226255</c:v>
                </c:pt>
                <c:pt idx="198">
                  <c:v>21.381702007433415</c:v>
                </c:pt>
                <c:pt idx="199">
                  <c:v>19.913903864009804</c:v>
                </c:pt>
                <c:pt idx="200">
                  <c:v>19.161676250615002</c:v>
                </c:pt>
                <c:pt idx="201">
                  <c:v>18.825409371315679</c:v>
                </c:pt>
                <c:pt idx="202">
                  <c:v>19.711251211928964</c:v>
                </c:pt>
                <c:pt idx="203">
                  <c:v>19.736473752791969</c:v>
                </c:pt>
                <c:pt idx="204">
                  <c:v>20.432242125384274</c:v>
                </c:pt>
                <c:pt idx="205">
                  <c:v>21.074443163678435</c:v>
                </c:pt>
                <c:pt idx="206">
                  <c:v>21.443898602019093</c:v>
                </c:pt>
                <c:pt idx="207">
                  <c:v>21.686025566746235</c:v>
                </c:pt>
                <c:pt idx="208">
                  <c:v>21.948477389658397</c:v>
                </c:pt>
                <c:pt idx="209">
                  <c:v>21.552097609793481</c:v>
                </c:pt>
                <c:pt idx="210">
                  <c:v>21.804196245666361</c:v>
                </c:pt>
                <c:pt idx="211">
                  <c:v>22.030627049126018</c:v>
                </c:pt>
                <c:pt idx="212">
                  <c:v>22.219145488664793</c:v>
                </c:pt>
                <c:pt idx="213">
                  <c:v>22.068199194183887</c:v>
                </c:pt>
                <c:pt idx="214">
                  <c:v>21.263102968336284</c:v>
                </c:pt>
                <c:pt idx="215">
                  <c:v>21.751597808723634</c:v>
                </c:pt>
                <c:pt idx="216">
                  <c:v>21.511535896332191</c:v>
                </c:pt>
                <c:pt idx="217">
                  <c:v>20.424992376214224</c:v>
                </c:pt>
                <c:pt idx="218">
                  <c:v>19.934711308295707</c:v>
                </c:pt>
                <c:pt idx="219">
                  <c:v>21.277356015671746</c:v>
                </c:pt>
                <c:pt idx="220">
                  <c:v>21.630227142779884</c:v>
                </c:pt>
                <c:pt idx="221">
                  <c:v>22.004623431346538</c:v>
                </c:pt>
                <c:pt idx="222">
                  <c:v>21.753537415670952</c:v>
                </c:pt>
                <c:pt idx="223">
                  <c:v>21.137766793617857</c:v>
                </c:pt>
                <c:pt idx="224">
                  <c:v>21.680275633292933</c:v>
                </c:pt>
                <c:pt idx="225">
                  <c:v>22.004606927956885</c:v>
                </c:pt>
                <c:pt idx="226">
                  <c:v>22.195529227158161</c:v>
                </c:pt>
                <c:pt idx="227">
                  <c:v>22.277872995434887</c:v>
                </c:pt>
                <c:pt idx="228">
                  <c:v>21.194968072847157</c:v>
                </c:pt>
                <c:pt idx="229">
                  <c:v>20.895729901987242</c:v>
                </c:pt>
                <c:pt idx="230">
                  <c:v>20.202287616481666</c:v>
                </c:pt>
                <c:pt idx="231">
                  <c:v>20.428608081932161</c:v>
                </c:pt>
                <c:pt idx="232">
                  <c:v>20.972258271972102</c:v>
                </c:pt>
                <c:pt idx="233">
                  <c:v>19.713341583757636</c:v>
                </c:pt>
                <c:pt idx="234">
                  <c:v>18.681708207192766</c:v>
                </c:pt>
                <c:pt idx="235">
                  <c:v>18.429515590207746</c:v>
                </c:pt>
                <c:pt idx="236">
                  <c:v>18.398046344676978</c:v>
                </c:pt>
                <c:pt idx="237">
                  <c:v>18.44866203181536</c:v>
                </c:pt>
                <c:pt idx="238">
                  <c:v>18.437760084691046</c:v>
                </c:pt>
                <c:pt idx="239">
                  <c:v>17.326929913742692</c:v>
                </c:pt>
                <c:pt idx="240">
                  <c:v>17.090541395140214</c:v>
                </c:pt>
                <c:pt idx="241">
                  <c:v>16.37258678715985</c:v>
                </c:pt>
                <c:pt idx="242">
                  <c:v>16.531690813943623</c:v>
                </c:pt>
                <c:pt idx="243">
                  <c:v>15.873067819354063</c:v>
                </c:pt>
                <c:pt idx="244">
                  <c:v>13.983836060789193</c:v>
                </c:pt>
                <c:pt idx="245">
                  <c:v>13.799691797725185</c:v>
                </c:pt>
                <c:pt idx="246">
                  <c:v>13.726499744359774</c:v>
                </c:pt>
                <c:pt idx="247">
                  <c:v>14.100456516815452</c:v>
                </c:pt>
                <c:pt idx="248">
                  <c:v>14.842661145242232</c:v>
                </c:pt>
                <c:pt idx="249">
                  <c:v>15.064185404089637</c:v>
                </c:pt>
                <c:pt idx="250">
                  <c:v>14.950761908791737</c:v>
                </c:pt>
                <c:pt idx="251">
                  <c:v>15.873840687205751</c:v>
                </c:pt>
                <c:pt idx="252">
                  <c:v>16.461793943491951</c:v>
                </c:pt>
                <c:pt idx="253">
                  <c:v>17.034534781502135</c:v>
                </c:pt>
                <c:pt idx="254">
                  <c:v>17.402902607188885</c:v>
                </c:pt>
                <c:pt idx="255">
                  <c:v>17.92411044795962</c:v>
                </c:pt>
                <c:pt idx="256">
                  <c:v>17.564153279699394</c:v>
                </c:pt>
                <c:pt idx="257">
                  <c:v>17.083166880070717</c:v>
                </c:pt>
                <c:pt idx="258">
                  <c:v>16.889414708693362</c:v>
                </c:pt>
                <c:pt idx="259">
                  <c:v>16.519449443051567</c:v>
                </c:pt>
                <c:pt idx="260">
                  <c:v>16.856792547836001</c:v>
                </c:pt>
                <c:pt idx="261">
                  <c:v>16.428862709159475</c:v>
                </c:pt>
                <c:pt idx="262">
                  <c:v>15.638712654326648</c:v>
                </c:pt>
                <c:pt idx="263">
                  <c:v>16.603557212925342</c:v>
                </c:pt>
                <c:pt idx="264">
                  <c:v>17.262996797035179</c:v>
                </c:pt>
                <c:pt idx="265">
                  <c:v>17.464147605486172</c:v>
                </c:pt>
                <c:pt idx="266">
                  <c:v>17.805643849614938</c:v>
                </c:pt>
                <c:pt idx="267">
                  <c:v>17.915161678498297</c:v>
                </c:pt>
                <c:pt idx="268">
                  <c:v>17.662646200372556</c:v>
                </c:pt>
                <c:pt idx="269">
                  <c:v>17.640857315740256</c:v>
                </c:pt>
                <c:pt idx="270">
                  <c:v>17.398690031138177</c:v>
                </c:pt>
                <c:pt idx="271">
                  <c:v>17.943404688029808</c:v>
                </c:pt>
                <c:pt idx="272">
                  <c:v>17.613854552912123</c:v>
                </c:pt>
                <c:pt idx="273">
                  <c:v>17.533183854158558</c:v>
                </c:pt>
                <c:pt idx="274">
                  <c:v>18.338894714968067</c:v>
                </c:pt>
                <c:pt idx="275">
                  <c:v>18.645719442073688</c:v>
                </c:pt>
                <c:pt idx="276">
                  <c:v>18.712530467302447</c:v>
                </c:pt>
                <c:pt idx="277">
                  <c:v>17.889889599193758</c:v>
                </c:pt>
                <c:pt idx="278">
                  <c:v>17.412142058290339</c:v>
                </c:pt>
                <c:pt idx="279">
                  <c:v>16.935740066050826</c:v>
                </c:pt>
                <c:pt idx="280">
                  <c:v>16.314338759668576</c:v>
                </c:pt>
                <c:pt idx="281">
                  <c:v>15.808323047681975</c:v>
                </c:pt>
                <c:pt idx="282">
                  <c:v>15.889518573988784</c:v>
                </c:pt>
                <c:pt idx="283">
                  <c:v>15.278501094706122</c:v>
                </c:pt>
                <c:pt idx="284">
                  <c:v>15.475308601805562</c:v>
                </c:pt>
                <c:pt idx="285">
                  <c:v>15.913516308933387</c:v>
                </c:pt>
                <c:pt idx="286">
                  <c:v>14.651845159710572</c:v>
                </c:pt>
                <c:pt idx="287">
                  <c:v>13.493329686205888</c:v>
                </c:pt>
                <c:pt idx="288">
                  <c:v>13.530721892513951</c:v>
                </c:pt>
                <c:pt idx="289">
                  <c:v>12.957321280205388</c:v>
                </c:pt>
                <c:pt idx="290">
                  <c:v>13.310364239140156</c:v>
                </c:pt>
                <c:pt idx="291">
                  <c:v>12.550411048540903</c:v>
                </c:pt>
                <c:pt idx="292">
                  <c:v>11.995436947329658</c:v>
                </c:pt>
                <c:pt idx="293">
                  <c:v>11.888498820078999</c:v>
                </c:pt>
                <c:pt idx="294">
                  <c:v>10.394141805327049</c:v>
                </c:pt>
                <c:pt idx="295">
                  <c:v>9.8241957231411963</c:v>
                </c:pt>
                <c:pt idx="296">
                  <c:v>8.6804213056463322</c:v>
                </c:pt>
                <c:pt idx="297">
                  <c:v>8.7449838338095844</c:v>
                </c:pt>
                <c:pt idx="298">
                  <c:v>8.9489845127556045</c:v>
                </c:pt>
                <c:pt idx="299">
                  <c:v>8.289060055923084</c:v>
                </c:pt>
                <c:pt idx="300">
                  <c:v>8.920995508404248</c:v>
                </c:pt>
                <c:pt idx="301">
                  <c:v>9.7622467161664694</c:v>
                </c:pt>
                <c:pt idx="302">
                  <c:v>10.163796767444037</c:v>
                </c:pt>
                <c:pt idx="303">
                  <c:v>10.233076136605916</c:v>
                </c:pt>
                <c:pt idx="304">
                  <c:v>10.818139119335809</c:v>
                </c:pt>
                <c:pt idx="305">
                  <c:v>11.011354609247663</c:v>
                </c:pt>
                <c:pt idx="306">
                  <c:v>10.902767048238577</c:v>
                </c:pt>
                <c:pt idx="307">
                  <c:v>10.089769593328018</c:v>
                </c:pt>
                <c:pt idx="308">
                  <c:v>9.9189053565594207</c:v>
                </c:pt>
                <c:pt idx="309">
                  <c:v>10.327599777501108</c:v>
                </c:pt>
                <c:pt idx="310">
                  <c:v>10.435859457947899</c:v>
                </c:pt>
                <c:pt idx="311">
                  <c:v>10.250368416256837</c:v>
                </c:pt>
                <c:pt idx="312">
                  <c:v>11.185051362622145</c:v>
                </c:pt>
                <c:pt idx="313">
                  <c:v>11.58609299444969</c:v>
                </c:pt>
                <c:pt idx="314">
                  <c:v>11.631754403566511</c:v>
                </c:pt>
                <c:pt idx="315">
                  <c:v>11.689164132206367</c:v>
                </c:pt>
                <c:pt idx="316">
                  <c:v>11.53205358560942</c:v>
                </c:pt>
                <c:pt idx="317">
                  <c:v>11.543841631417097</c:v>
                </c:pt>
                <c:pt idx="318">
                  <c:v>11.757490488689907</c:v>
                </c:pt>
                <c:pt idx="319">
                  <c:v>11.597986002509247</c:v>
                </c:pt>
                <c:pt idx="320">
                  <c:v>11.805990949539787</c:v>
                </c:pt>
                <c:pt idx="321">
                  <c:v>11.345696136316697</c:v>
                </c:pt>
                <c:pt idx="322">
                  <c:v>11.248855860507961</c:v>
                </c:pt>
                <c:pt idx="323">
                  <c:v>11.597589726582935</c:v>
                </c:pt>
                <c:pt idx="324">
                  <c:v>11.437961346787548</c:v>
                </c:pt>
                <c:pt idx="325">
                  <c:v>11.01484185422277</c:v>
                </c:pt>
                <c:pt idx="326">
                  <c:v>10.895746511662736</c:v>
                </c:pt>
                <c:pt idx="327">
                  <c:v>10.636037409141357</c:v>
                </c:pt>
                <c:pt idx="328">
                  <c:v>10.548486693556995</c:v>
                </c:pt>
                <c:pt idx="329">
                  <c:v>10.530023959090753</c:v>
                </c:pt>
                <c:pt idx="330">
                  <c:v>10.567692447775404</c:v>
                </c:pt>
                <c:pt idx="331">
                  <c:v>10.268385666710994</c:v>
                </c:pt>
                <c:pt idx="332">
                  <c:v>10.0677428200707</c:v>
                </c:pt>
                <c:pt idx="333">
                  <c:v>9.7666662995565456</c:v>
                </c:pt>
                <c:pt idx="334">
                  <c:v>9.7662999836602005</c:v>
                </c:pt>
                <c:pt idx="335">
                  <c:v>9.6782665825359224</c:v>
                </c:pt>
                <c:pt idx="336">
                  <c:v>9.2414622609346875</c:v>
                </c:pt>
                <c:pt idx="337">
                  <c:v>9.0452635707047371</c:v>
                </c:pt>
                <c:pt idx="338">
                  <c:v>8.9504200776338898</c:v>
                </c:pt>
                <c:pt idx="339">
                  <c:v>9.2625887208668409</c:v>
                </c:pt>
                <c:pt idx="340">
                  <c:v>9.634910728598447</c:v>
                </c:pt>
                <c:pt idx="341">
                  <c:v>9.5496789810417351</c:v>
                </c:pt>
                <c:pt idx="342">
                  <c:v>9.4255240477873556</c:v>
                </c:pt>
                <c:pt idx="343">
                  <c:v>10.023970854003752</c:v>
                </c:pt>
                <c:pt idx="344">
                  <c:v>9.9418874730044049</c:v>
                </c:pt>
                <c:pt idx="345">
                  <c:v>9.5336083582088271</c:v>
                </c:pt>
                <c:pt idx="346">
                  <c:v>8.9284189022931475</c:v>
                </c:pt>
                <c:pt idx="347">
                  <c:v>9.0119418191338276</c:v>
                </c:pt>
                <c:pt idx="348">
                  <c:v>9.2576369191399674</c:v>
                </c:pt>
                <c:pt idx="349">
                  <c:v>9.0037403710456303</c:v>
                </c:pt>
                <c:pt idx="350">
                  <c:v>9.0707850296607599</c:v>
                </c:pt>
                <c:pt idx="351">
                  <c:v>9.1330635662174089</c:v>
                </c:pt>
                <c:pt idx="352">
                  <c:v>8.7943832898149505</c:v>
                </c:pt>
                <c:pt idx="353">
                  <c:v>8.8539377646939474</c:v>
                </c:pt>
                <c:pt idx="354">
                  <c:v>8.8274980455423595</c:v>
                </c:pt>
                <c:pt idx="355">
                  <c:v>9.127165797215028</c:v>
                </c:pt>
                <c:pt idx="356">
                  <c:v>9.1127589907409536</c:v>
                </c:pt>
                <c:pt idx="357">
                  <c:v>8.6818433068993102</c:v>
                </c:pt>
                <c:pt idx="358">
                  <c:v>8.518784302983553</c:v>
                </c:pt>
                <c:pt idx="359">
                  <c:v>8.7452044046692894</c:v>
                </c:pt>
                <c:pt idx="360">
                  <c:v>8.8509341807291086</c:v>
                </c:pt>
                <c:pt idx="361">
                  <c:v>9.0544760921925143</c:v>
                </c:pt>
                <c:pt idx="362">
                  <c:v>8.0811509007854951</c:v>
                </c:pt>
                <c:pt idx="363">
                  <c:v>7.8440245047192141</c:v>
                </c:pt>
                <c:pt idx="364">
                  <c:v>8.1042258071764905</c:v>
                </c:pt>
                <c:pt idx="365">
                  <c:v>8.5120779623067389</c:v>
                </c:pt>
                <c:pt idx="366">
                  <c:v>8.880865527295839</c:v>
                </c:pt>
                <c:pt idx="367">
                  <c:v>9.0710059816183772</c:v>
                </c:pt>
                <c:pt idx="368">
                  <c:v>9.1960401317432332</c:v>
                </c:pt>
                <c:pt idx="369">
                  <c:v>9.3578410467571054</c:v>
                </c:pt>
                <c:pt idx="370">
                  <c:v>9.6540436632333826</c:v>
                </c:pt>
                <c:pt idx="371">
                  <c:v>9.3899020849217365</c:v>
                </c:pt>
                <c:pt idx="372">
                  <c:v>9.259404530877946</c:v>
                </c:pt>
                <c:pt idx="373">
                  <c:v>8.8298993538313031</c:v>
                </c:pt>
                <c:pt idx="374">
                  <c:v>9.0810968838546238</c:v>
                </c:pt>
                <c:pt idx="375">
                  <c:v>9.0855612307887412</c:v>
                </c:pt>
                <c:pt idx="376">
                  <c:v>8.8184834665480665</c:v>
                </c:pt>
                <c:pt idx="377">
                  <c:v>8.7653407443049289</c:v>
                </c:pt>
                <c:pt idx="378">
                  <c:v>8.4453194678755104</c:v>
                </c:pt>
                <c:pt idx="379">
                  <c:v>8.3998063165664387</c:v>
                </c:pt>
                <c:pt idx="380">
                  <c:v>7.5811630519231565</c:v>
                </c:pt>
                <c:pt idx="381">
                  <c:v>7.6491417133192119</c:v>
                </c:pt>
                <c:pt idx="382">
                  <c:v>7.8107525657161103</c:v>
                </c:pt>
                <c:pt idx="383">
                  <c:v>7.8325621371418945</c:v>
                </c:pt>
                <c:pt idx="384">
                  <c:v>7.3886599733759928</c:v>
                </c:pt>
                <c:pt idx="385">
                  <c:v>7.1818234505467311</c:v>
                </c:pt>
                <c:pt idx="386">
                  <c:v>6.9506737935360325</c:v>
                </c:pt>
                <c:pt idx="387">
                  <c:v>7.2590726254261462</c:v>
                </c:pt>
                <c:pt idx="388">
                  <c:v>7.1926124844646218</c:v>
                </c:pt>
                <c:pt idx="389">
                  <c:v>6.6921339881975879</c:v>
                </c:pt>
                <c:pt idx="390">
                  <c:v>6.6386531002087583</c:v>
                </c:pt>
                <c:pt idx="391">
                  <c:v>6.6434227521660887</c:v>
                </c:pt>
                <c:pt idx="392">
                  <c:v>7.3988382003233051</c:v>
                </c:pt>
                <c:pt idx="393">
                  <c:v>7.9998409945345861</c:v>
                </c:pt>
                <c:pt idx="394">
                  <c:v>8.3474769381554275</c:v>
                </c:pt>
                <c:pt idx="395">
                  <c:v>8.4677384014004744</c:v>
                </c:pt>
                <c:pt idx="396">
                  <c:v>8.7567832241347414</c:v>
                </c:pt>
                <c:pt idx="397">
                  <c:v>8.9104934366241189</c:v>
                </c:pt>
                <c:pt idx="398">
                  <c:v>9.2328297051905235</c:v>
                </c:pt>
                <c:pt idx="399">
                  <c:v>9.5315812841604082</c:v>
                </c:pt>
                <c:pt idx="400">
                  <c:v>9.8744565046683963</c:v>
                </c:pt>
                <c:pt idx="401">
                  <c:v>10.000117903130018</c:v>
                </c:pt>
                <c:pt idx="402">
                  <c:v>10.01447599557102</c:v>
                </c:pt>
                <c:pt idx="403">
                  <c:v>9.7280569356652062</c:v>
                </c:pt>
                <c:pt idx="404">
                  <c:v>9.984202458028772</c:v>
                </c:pt>
                <c:pt idx="405">
                  <c:v>10.003391799449622</c:v>
                </c:pt>
                <c:pt idx="406">
                  <c:v>9.8535816493642763</c:v>
                </c:pt>
                <c:pt idx="407">
                  <c:v>9.8150109036086679</c:v>
                </c:pt>
                <c:pt idx="408">
                  <c:v>9.894931809202534</c:v>
                </c:pt>
                <c:pt idx="409">
                  <c:v>9.3245296457279814</c:v>
                </c:pt>
                <c:pt idx="410">
                  <c:v>9.3267470665082417</c:v>
                </c:pt>
                <c:pt idx="411">
                  <c:v>9.3056434045948198</c:v>
                </c:pt>
                <c:pt idx="412">
                  <c:v>9.2318318168960456</c:v>
                </c:pt>
                <c:pt idx="413">
                  <c:v>9.0101855122910077</c:v>
                </c:pt>
                <c:pt idx="414">
                  <c:v>8.8683022140433021</c:v>
                </c:pt>
                <c:pt idx="415">
                  <c:v>9.6230632573731683</c:v>
                </c:pt>
                <c:pt idx="416">
                  <c:v>9.6873413136280835</c:v>
                </c:pt>
                <c:pt idx="417">
                  <c:v>9.595070703048501</c:v>
                </c:pt>
                <c:pt idx="418">
                  <c:v>9.6919732217830852</c:v>
                </c:pt>
                <c:pt idx="419">
                  <c:v>9.5950548011334558</c:v>
                </c:pt>
                <c:pt idx="420">
                  <c:v>9.9970011777304535</c:v>
                </c:pt>
                <c:pt idx="421">
                  <c:v>10.494935172607077</c:v>
                </c:pt>
                <c:pt idx="422">
                  <c:v>10.373217214924729</c:v>
                </c:pt>
                <c:pt idx="423">
                  <c:v>10.397118719816818</c:v>
                </c:pt>
                <c:pt idx="424">
                  <c:v>10.608120467860092</c:v>
                </c:pt>
                <c:pt idx="425">
                  <c:v>10.810049845861213</c:v>
                </c:pt>
                <c:pt idx="426">
                  <c:v>10.99756395679338</c:v>
                </c:pt>
                <c:pt idx="427">
                  <c:v>10.738799808877284</c:v>
                </c:pt>
                <c:pt idx="428">
                  <c:v>10.471234661697549</c:v>
                </c:pt>
                <c:pt idx="429">
                  <c:v>10.552516982943748</c:v>
                </c:pt>
                <c:pt idx="430">
                  <c:v>11.16461112866747</c:v>
                </c:pt>
                <c:pt idx="431">
                  <c:v>11.6905214744676</c:v>
                </c:pt>
                <c:pt idx="432">
                  <c:v>11.715007584487989</c:v>
                </c:pt>
                <c:pt idx="433">
                  <c:v>12.388219099418128</c:v>
                </c:pt>
                <c:pt idx="434">
                  <c:v>13.189022981532721</c:v>
                </c:pt>
                <c:pt idx="435">
                  <c:v>13.552504172869485</c:v>
                </c:pt>
                <c:pt idx="436">
                  <c:v>13.560046199232342</c:v>
                </c:pt>
                <c:pt idx="437">
                  <c:v>13.888688626457117</c:v>
                </c:pt>
                <c:pt idx="438">
                  <c:v>13.619995534083811</c:v>
                </c:pt>
                <c:pt idx="439">
                  <c:v>13.887667550866063</c:v>
                </c:pt>
                <c:pt idx="440">
                  <c:v>13.467314312977138</c:v>
                </c:pt>
                <c:pt idx="441">
                  <c:v>13.425918860857367</c:v>
                </c:pt>
                <c:pt idx="442">
                  <c:v>13.87298559613861</c:v>
                </c:pt>
                <c:pt idx="443">
                  <c:v>14.085139814743318</c:v>
                </c:pt>
                <c:pt idx="444">
                  <c:v>14.922208103718956</c:v>
                </c:pt>
                <c:pt idx="445">
                  <c:v>15.822318142836462</c:v>
                </c:pt>
                <c:pt idx="446">
                  <c:v>16.433343976069928</c:v>
                </c:pt>
                <c:pt idx="447">
                  <c:v>16.196534453220885</c:v>
                </c:pt>
                <c:pt idx="448">
                  <c:v>16.160311952655743</c:v>
                </c:pt>
                <c:pt idx="449">
                  <c:v>16.825207307878721</c:v>
                </c:pt>
                <c:pt idx="450">
                  <c:v>17.306004390512225</c:v>
                </c:pt>
                <c:pt idx="451">
                  <c:v>18.32690724585634</c:v>
                </c:pt>
                <c:pt idx="452">
                  <c:v>17.675620449938222</c:v>
                </c:pt>
                <c:pt idx="453">
                  <c:v>15.530055563627318</c:v>
                </c:pt>
                <c:pt idx="454">
                  <c:v>13.590885143189082</c:v>
                </c:pt>
                <c:pt idx="455">
                  <c:v>13.389028514426961</c:v>
                </c:pt>
                <c:pt idx="456">
                  <c:v>13.898336683569136</c:v>
                </c:pt>
                <c:pt idx="457">
                  <c:v>14.298270962469525</c:v>
                </c:pt>
                <c:pt idx="458">
                  <c:v>14.668946811103467</c:v>
                </c:pt>
                <c:pt idx="459">
                  <c:v>14.433316420838947</c:v>
                </c:pt>
                <c:pt idx="460">
                  <c:v>14.031891348027775</c:v>
                </c:pt>
                <c:pt idx="461">
                  <c:v>14.766468647879627</c:v>
                </c:pt>
                <c:pt idx="462">
                  <c:v>14.608315717522103</c:v>
                </c:pt>
                <c:pt idx="463">
                  <c:v>14.244946310675653</c:v>
                </c:pt>
                <c:pt idx="464">
                  <c:v>14.369428776140165</c:v>
                </c:pt>
                <c:pt idx="465">
                  <c:v>14.811450153277725</c:v>
                </c:pt>
                <c:pt idx="466">
                  <c:v>14.445530680872888</c:v>
                </c:pt>
                <c:pt idx="467">
                  <c:v>14.702086748571993</c:v>
                </c:pt>
                <c:pt idx="468">
                  <c:v>15.088072442713282</c:v>
                </c:pt>
                <c:pt idx="469">
                  <c:v>15.467060462734754</c:v>
                </c:pt>
                <c:pt idx="470">
                  <c:v>15.298969108882357</c:v>
                </c:pt>
                <c:pt idx="471">
                  <c:v>15.686742656144586</c:v>
                </c:pt>
                <c:pt idx="472">
                  <c:v>16.186353538544555</c:v>
                </c:pt>
                <c:pt idx="473">
                  <c:v>16.641904235808592</c:v>
                </c:pt>
                <c:pt idx="474">
                  <c:v>17.013407650499136</c:v>
                </c:pt>
                <c:pt idx="475">
                  <c:v>17.734251436577331</c:v>
                </c:pt>
                <c:pt idx="476">
                  <c:v>17.714220678979093</c:v>
                </c:pt>
                <c:pt idx="477">
                  <c:v>17.640853852797957</c:v>
                </c:pt>
                <c:pt idx="478">
                  <c:v>17.242369266947438</c:v>
                </c:pt>
                <c:pt idx="479">
                  <c:v>17.650212904947335</c:v>
                </c:pt>
                <c:pt idx="480">
                  <c:v>17.048843606878282</c:v>
                </c:pt>
                <c:pt idx="481">
                  <c:v>16.508093516490295</c:v>
                </c:pt>
                <c:pt idx="482">
                  <c:v>16.833748233480957</c:v>
                </c:pt>
                <c:pt idx="483">
                  <c:v>16.813913898735773</c:v>
                </c:pt>
                <c:pt idx="484">
                  <c:v>17.39241358864501</c:v>
                </c:pt>
                <c:pt idx="485">
                  <c:v>17.817082821653017</c:v>
                </c:pt>
                <c:pt idx="486">
                  <c:v>17.747171587070248</c:v>
                </c:pt>
                <c:pt idx="487">
                  <c:v>16.168334756508976</c:v>
                </c:pt>
                <c:pt idx="488">
                  <c:v>15.301285443522628</c:v>
                </c:pt>
                <c:pt idx="489">
                  <c:v>14.818147965500806</c:v>
                </c:pt>
                <c:pt idx="490">
                  <c:v>15.18760759950319</c:v>
                </c:pt>
                <c:pt idx="491">
                  <c:v>15.84631497472877</c:v>
                </c:pt>
                <c:pt idx="492">
                  <c:v>15.606190118802362</c:v>
                </c:pt>
                <c:pt idx="493">
                  <c:v>17.35466474520511</c:v>
                </c:pt>
                <c:pt idx="494">
                  <c:v>17.818620083397381</c:v>
                </c:pt>
                <c:pt idx="495">
                  <c:v>18.155345895198021</c:v>
                </c:pt>
                <c:pt idx="496">
                  <c:v>18.035430911004052</c:v>
                </c:pt>
                <c:pt idx="497">
                  <c:v>18.015227044688327</c:v>
                </c:pt>
                <c:pt idx="498">
                  <c:v>18.103452345519749</c:v>
                </c:pt>
                <c:pt idx="499">
                  <c:v>18.512258455337715</c:v>
                </c:pt>
                <c:pt idx="500">
                  <c:v>18.357282591774318</c:v>
                </c:pt>
                <c:pt idx="501">
                  <c:v>18.34918799200198</c:v>
                </c:pt>
                <c:pt idx="502">
                  <c:v>18.288868169301338</c:v>
                </c:pt>
                <c:pt idx="503">
                  <c:v>18.441652313512726</c:v>
                </c:pt>
                <c:pt idx="504">
                  <c:v>19.77306821146264</c:v>
                </c:pt>
                <c:pt idx="505">
                  <c:v>19.582982970386745</c:v>
                </c:pt>
                <c:pt idx="506">
                  <c:v>19.283561861298551</c:v>
                </c:pt>
                <c:pt idx="507">
                  <c:v>19.301229507881036</c:v>
                </c:pt>
                <c:pt idx="508">
                  <c:v>19.662279795641684</c:v>
                </c:pt>
                <c:pt idx="509">
                  <c:v>19.315365967644588</c:v>
                </c:pt>
                <c:pt idx="510">
                  <c:v>19.620740694824391</c:v>
                </c:pt>
                <c:pt idx="511">
                  <c:v>19.722137498351518</c:v>
                </c:pt>
                <c:pt idx="512">
                  <c:v>19.708766424745296</c:v>
                </c:pt>
                <c:pt idx="513">
                  <c:v>19.37027107690696</c:v>
                </c:pt>
                <c:pt idx="514">
                  <c:v>19.833656038801216</c:v>
                </c:pt>
                <c:pt idx="515">
                  <c:v>20.44860672124295</c:v>
                </c:pt>
                <c:pt idx="516">
                  <c:v>20.323410802995689</c:v>
                </c:pt>
                <c:pt idx="517">
                  <c:v>20.545336792900436</c:v>
                </c:pt>
                <c:pt idx="518">
                  <c:v>20.855200148690901</c:v>
                </c:pt>
                <c:pt idx="519">
                  <c:v>20.457362016642179</c:v>
                </c:pt>
                <c:pt idx="520">
                  <c:v>20.517605633764859</c:v>
                </c:pt>
                <c:pt idx="521">
                  <c:v>20.608357012960195</c:v>
                </c:pt>
                <c:pt idx="522">
                  <c:v>20.564596413297139</c:v>
                </c:pt>
                <c:pt idx="523">
                  <c:v>20.81222754662738</c:v>
                </c:pt>
                <c:pt idx="524">
                  <c:v>20.99350100522912</c:v>
                </c:pt>
                <c:pt idx="525">
                  <c:v>21.109178247475118</c:v>
                </c:pt>
                <c:pt idx="526">
                  <c:v>21.037901189606373</c:v>
                </c:pt>
                <c:pt idx="527">
                  <c:v>21.164732079814648</c:v>
                </c:pt>
                <c:pt idx="528">
                  <c:v>21.411974913826537</c:v>
                </c:pt>
                <c:pt idx="529">
                  <c:v>21.263840187313026</c:v>
                </c:pt>
                <c:pt idx="530">
                  <c:v>20.833375889460402</c:v>
                </c:pt>
                <c:pt idx="531">
                  <c:v>20.055250085063847</c:v>
                </c:pt>
                <c:pt idx="532">
                  <c:v>20.196492421281452</c:v>
                </c:pt>
                <c:pt idx="533">
                  <c:v>20.290763690670307</c:v>
                </c:pt>
                <c:pt idx="534">
                  <c:v>20.067951816142148</c:v>
                </c:pt>
                <c:pt idx="535">
                  <c:v>20.535549404755635</c:v>
                </c:pt>
                <c:pt idx="536">
                  <c:v>20.576450100818871</c:v>
                </c:pt>
                <c:pt idx="537">
                  <c:v>20.395759282410253</c:v>
                </c:pt>
                <c:pt idx="538">
                  <c:v>20.209473020394046</c:v>
                </c:pt>
                <c:pt idx="539">
                  <c:v>19.91148410809032</c:v>
                </c:pt>
                <c:pt idx="540">
                  <c:v>20.219119422457293</c:v>
                </c:pt>
                <c:pt idx="541">
                  <c:v>20.802571764332669</c:v>
                </c:pt>
                <c:pt idx="542">
                  <c:v>21.152737302036979</c:v>
                </c:pt>
                <c:pt idx="543">
                  <c:v>21.642739261879644</c:v>
                </c:pt>
                <c:pt idx="544">
                  <c:v>22.195426698019944</c:v>
                </c:pt>
                <c:pt idx="545">
                  <c:v>22.718356759520606</c:v>
                </c:pt>
                <c:pt idx="546">
                  <c:v>23.376412691512122</c:v>
                </c:pt>
                <c:pt idx="547">
                  <c:v>23.284070256230525</c:v>
                </c:pt>
                <c:pt idx="548">
                  <c:v>23.946007075299853</c:v>
                </c:pt>
                <c:pt idx="549">
                  <c:v>23.926762764083268</c:v>
                </c:pt>
                <c:pt idx="550">
                  <c:v>24.347586881114818</c:v>
                </c:pt>
                <c:pt idx="551">
                  <c:v>25.027380664939106</c:v>
                </c:pt>
                <c:pt idx="552">
                  <c:v>24.762465194644026</c:v>
                </c:pt>
                <c:pt idx="553">
                  <c:v>25.976065550593383</c:v>
                </c:pt>
                <c:pt idx="554">
                  <c:v>25.629930395216107</c:v>
                </c:pt>
                <c:pt idx="555">
                  <c:v>25.424203848381527</c:v>
                </c:pt>
                <c:pt idx="556">
                  <c:v>25.814043827699027</c:v>
                </c:pt>
                <c:pt idx="557">
                  <c:v>25.966673558333852</c:v>
                </c:pt>
                <c:pt idx="558">
                  <c:v>24.858411332348393</c:v>
                </c:pt>
                <c:pt idx="559">
                  <c:v>25.412529121454959</c:v>
                </c:pt>
                <c:pt idx="560">
                  <c:v>25.680115512876764</c:v>
                </c:pt>
                <c:pt idx="561">
                  <c:v>26.483467720897217</c:v>
                </c:pt>
                <c:pt idx="562">
                  <c:v>27.585612049012806</c:v>
                </c:pt>
                <c:pt idx="563">
                  <c:v>27.723946163893974</c:v>
                </c:pt>
                <c:pt idx="564">
                  <c:v>28.332870129950379</c:v>
                </c:pt>
                <c:pt idx="565">
                  <c:v>29.265634883575959</c:v>
                </c:pt>
                <c:pt idx="566">
                  <c:v>28.80245859187167</c:v>
                </c:pt>
                <c:pt idx="567">
                  <c:v>27.585160338136546</c:v>
                </c:pt>
                <c:pt idx="568">
                  <c:v>29.928362224688783</c:v>
                </c:pt>
                <c:pt idx="569">
                  <c:v>31.256560616381268</c:v>
                </c:pt>
                <c:pt idx="570">
                  <c:v>32.766637689669935</c:v>
                </c:pt>
                <c:pt idx="571">
                  <c:v>32.586283486713185</c:v>
                </c:pt>
                <c:pt idx="572">
                  <c:v>32.666581341708628</c:v>
                </c:pt>
                <c:pt idx="573">
                  <c:v>32.901498179798132</c:v>
                </c:pt>
                <c:pt idx="574">
                  <c:v>32.336600532812696</c:v>
                </c:pt>
                <c:pt idx="575">
                  <c:v>33.03078904290544</c:v>
                </c:pt>
                <c:pt idx="576">
                  <c:v>32.859968415052251</c:v>
                </c:pt>
                <c:pt idx="577">
                  <c:v>34.709677782269992</c:v>
                </c:pt>
                <c:pt idx="578">
                  <c:v>36.296927736425104</c:v>
                </c:pt>
                <c:pt idx="579">
                  <c:v>37.276934043028788</c:v>
                </c:pt>
                <c:pt idx="580">
                  <c:v>36.956598518969024</c:v>
                </c:pt>
                <c:pt idx="581">
                  <c:v>36.802293460092045</c:v>
                </c:pt>
                <c:pt idx="582">
                  <c:v>38.259645085248579</c:v>
                </c:pt>
                <c:pt idx="583">
                  <c:v>35.423401024878338</c:v>
                </c:pt>
                <c:pt idx="584">
                  <c:v>33.532356980834912</c:v>
                </c:pt>
                <c:pt idx="585">
                  <c:v>33.77310287904816</c:v>
                </c:pt>
                <c:pt idx="586">
                  <c:v>37.369391883920969</c:v>
                </c:pt>
                <c:pt idx="587">
                  <c:v>38.82027478009816</c:v>
                </c:pt>
                <c:pt idx="588">
                  <c:v>40.576957677208128</c:v>
                </c:pt>
                <c:pt idx="589">
                  <c:v>40.40015922925997</c:v>
                </c:pt>
                <c:pt idx="590">
                  <c:v>41.356103632713008</c:v>
                </c:pt>
                <c:pt idx="591">
                  <c:v>42.704509516892166</c:v>
                </c:pt>
                <c:pt idx="592">
                  <c:v>42.556676709518037</c:v>
                </c:pt>
                <c:pt idx="593">
                  <c:v>42.180675911746945</c:v>
                </c:pt>
                <c:pt idx="594">
                  <c:v>43.828035992805432</c:v>
                </c:pt>
                <c:pt idx="595">
                  <c:v>41.930712159940455</c:v>
                </c:pt>
                <c:pt idx="596">
                  <c:v>41.323451334715024</c:v>
                </c:pt>
                <c:pt idx="597">
                  <c:v>40.552854399539889</c:v>
                </c:pt>
                <c:pt idx="598">
                  <c:v>43.208290714613909</c:v>
                </c:pt>
                <c:pt idx="599">
                  <c:v>44.197939761040558</c:v>
                </c:pt>
                <c:pt idx="600">
                  <c:v>43.772578146937995</c:v>
                </c:pt>
                <c:pt idx="601">
                  <c:v>42.185635887917321</c:v>
                </c:pt>
                <c:pt idx="602">
                  <c:v>43.220748439965881</c:v>
                </c:pt>
                <c:pt idx="603">
                  <c:v>43.528574288507741</c:v>
                </c:pt>
                <c:pt idx="604">
                  <c:v>41.966050503324304</c:v>
                </c:pt>
                <c:pt idx="605">
                  <c:v>42.781971567071444</c:v>
                </c:pt>
                <c:pt idx="606">
                  <c:v>42.758093618269577</c:v>
                </c:pt>
                <c:pt idx="607">
                  <c:v>42.869565494419483</c:v>
                </c:pt>
                <c:pt idx="608">
                  <c:v>41.89800792488473</c:v>
                </c:pt>
                <c:pt idx="609">
                  <c:v>39.369699044201369</c:v>
                </c:pt>
                <c:pt idx="610">
                  <c:v>38.782142456784769</c:v>
                </c:pt>
                <c:pt idx="611">
                  <c:v>37.274238004497192</c:v>
                </c:pt>
                <c:pt idx="612">
                  <c:v>36.978867997029816</c:v>
                </c:pt>
                <c:pt idx="613">
                  <c:v>35.83466265143128</c:v>
                </c:pt>
                <c:pt idx="614">
                  <c:v>32.325837236178749</c:v>
                </c:pt>
                <c:pt idx="615">
                  <c:v>32.173901168360693</c:v>
                </c:pt>
                <c:pt idx="616">
                  <c:v>34.074643217140036</c:v>
                </c:pt>
                <c:pt idx="617">
                  <c:v>33.068534411112772</c:v>
                </c:pt>
                <c:pt idx="618">
                  <c:v>32.163038687444349</c:v>
                </c:pt>
                <c:pt idx="619">
                  <c:v>31.404318760780146</c:v>
                </c:pt>
                <c:pt idx="620">
                  <c:v>27.667392586862491</c:v>
                </c:pt>
                <c:pt idx="621">
                  <c:v>28.577373113360103</c:v>
                </c:pt>
                <c:pt idx="622">
                  <c:v>30.005103811056816</c:v>
                </c:pt>
                <c:pt idx="623">
                  <c:v>30.499953255020458</c:v>
                </c:pt>
                <c:pt idx="624">
                  <c:v>30.277204433095992</c:v>
                </c:pt>
                <c:pt idx="625">
                  <c:v>29.085704152008432</c:v>
                </c:pt>
                <c:pt idx="626">
                  <c:v>30.292130640918675</c:v>
                </c:pt>
                <c:pt idx="627">
                  <c:v>29.005883253118686</c:v>
                </c:pt>
                <c:pt idx="628">
                  <c:v>28.128107508688341</c:v>
                </c:pt>
                <c:pt idx="629">
                  <c:v>26.387672541183353</c:v>
                </c:pt>
                <c:pt idx="630">
                  <c:v>23.463120467431441</c:v>
                </c:pt>
                <c:pt idx="631">
                  <c:v>23.588713528842373</c:v>
                </c:pt>
                <c:pt idx="632">
                  <c:v>22.365036801224328</c:v>
                </c:pt>
                <c:pt idx="633">
                  <c:v>21.956233863659076</c:v>
                </c:pt>
                <c:pt idx="634">
                  <c:v>23.34839650272513</c:v>
                </c:pt>
                <c:pt idx="635">
                  <c:v>23.101442537685635</c:v>
                </c:pt>
                <c:pt idx="636">
                  <c:v>22.89834857661322</c:v>
                </c:pt>
                <c:pt idx="637">
                  <c:v>21.214102123415284</c:v>
                </c:pt>
                <c:pt idx="638">
                  <c:v>21.309719026990987</c:v>
                </c:pt>
                <c:pt idx="639">
                  <c:v>22.4279395777309</c:v>
                </c:pt>
                <c:pt idx="640">
                  <c:v>23.591080453481478</c:v>
                </c:pt>
                <c:pt idx="641">
                  <c:v>24.832223259531062</c:v>
                </c:pt>
                <c:pt idx="642">
                  <c:v>24.867329101268783</c:v>
                </c:pt>
                <c:pt idx="643">
                  <c:v>24.642251409932165</c:v>
                </c:pt>
                <c:pt idx="644">
                  <c:v>25.243686752606255</c:v>
                </c:pt>
                <c:pt idx="645">
                  <c:v>25.682756070579686</c:v>
                </c:pt>
                <c:pt idx="646">
                  <c:v>25.946798218420124</c:v>
                </c:pt>
                <c:pt idx="647">
                  <c:v>26.635170511081533</c:v>
                </c:pt>
                <c:pt idx="648">
                  <c:v>27.658540355736577</c:v>
                </c:pt>
                <c:pt idx="649">
                  <c:v>27.650862036740214</c:v>
                </c:pt>
                <c:pt idx="650">
                  <c:v>26.886530384035865</c:v>
                </c:pt>
                <c:pt idx="651">
                  <c:v>26.900577508444886</c:v>
                </c:pt>
                <c:pt idx="652">
                  <c:v>25.902814292943756</c:v>
                </c:pt>
                <c:pt idx="653">
                  <c:v>26.401285366474909</c:v>
                </c:pt>
                <c:pt idx="654">
                  <c:v>25.695888646268557</c:v>
                </c:pt>
                <c:pt idx="655">
                  <c:v>25.174462226477775</c:v>
                </c:pt>
                <c:pt idx="656">
                  <c:v>25.668406776357696</c:v>
                </c:pt>
                <c:pt idx="657">
                  <c:v>25.411655665489334</c:v>
                </c:pt>
                <c:pt idx="658">
                  <c:v>26.465310814818043</c:v>
                </c:pt>
                <c:pt idx="659">
                  <c:v>27.144808694741236</c:v>
                </c:pt>
                <c:pt idx="660">
                  <c:v>26.587250697970379</c:v>
                </c:pt>
                <c:pt idx="661">
                  <c:v>26.744863128101183</c:v>
                </c:pt>
                <c:pt idx="662">
                  <c:v>26.339142131057926</c:v>
                </c:pt>
                <c:pt idx="663">
                  <c:v>25.408922569114466</c:v>
                </c:pt>
                <c:pt idx="664">
                  <c:v>25.650230187182967</c:v>
                </c:pt>
                <c:pt idx="665">
                  <c:v>26.068394871883996</c:v>
                </c:pt>
                <c:pt idx="666">
                  <c:v>26.28787109125474</c:v>
                </c:pt>
                <c:pt idx="667">
                  <c:v>26.104381410936149</c:v>
                </c:pt>
                <c:pt idx="668">
                  <c:v>25.730122990164471</c:v>
                </c:pt>
                <c:pt idx="669">
                  <c:v>24.876538723647954</c:v>
                </c:pt>
                <c:pt idx="670">
                  <c:v>25.931783309069019</c:v>
                </c:pt>
                <c:pt idx="671">
                  <c:v>26.443803114292404</c:v>
                </c:pt>
                <c:pt idx="672">
                  <c:v>26.468702626685719</c:v>
                </c:pt>
                <c:pt idx="673">
                  <c:v>26.249624763583295</c:v>
                </c:pt>
                <c:pt idx="674">
                  <c:v>26.327837778667686</c:v>
                </c:pt>
                <c:pt idx="675">
                  <c:v>26.14728094387452</c:v>
                </c:pt>
                <c:pt idx="676">
                  <c:v>25.650640708757329</c:v>
                </c:pt>
                <c:pt idx="677">
                  <c:v>24.749582241646369</c:v>
                </c:pt>
                <c:pt idx="678">
                  <c:v>24.6967867668533</c:v>
                </c:pt>
                <c:pt idx="679">
                  <c:v>25.051393562010954</c:v>
                </c:pt>
                <c:pt idx="680">
                  <c:v>25.644156440797378</c:v>
                </c:pt>
                <c:pt idx="681">
                  <c:v>26.538040282101719</c:v>
                </c:pt>
                <c:pt idx="682">
                  <c:v>26.928020270856486</c:v>
                </c:pt>
                <c:pt idx="683">
                  <c:v>27.282689787571677</c:v>
                </c:pt>
                <c:pt idx="684">
                  <c:v>27.207536656807125</c:v>
                </c:pt>
                <c:pt idx="685">
                  <c:v>27.315181413516608</c:v>
                </c:pt>
                <c:pt idx="686">
                  <c:v>26.227605554650889</c:v>
                </c:pt>
                <c:pt idx="687">
                  <c:v>26.976268314189074</c:v>
                </c:pt>
                <c:pt idx="688">
                  <c:v>27.548490451851247</c:v>
                </c:pt>
                <c:pt idx="689">
                  <c:v>27.418262740410594</c:v>
                </c:pt>
                <c:pt idx="690">
                  <c:v>27.410088167204311</c:v>
                </c:pt>
                <c:pt idx="691">
                  <c:v>26.148607189312312</c:v>
                </c:pt>
                <c:pt idx="692">
                  <c:v>26.725743047696902</c:v>
                </c:pt>
                <c:pt idx="693">
                  <c:v>27.320648130462008</c:v>
                </c:pt>
                <c:pt idx="694">
                  <c:v>25.729053579498373</c:v>
                </c:pt>
                <c:pt idx="695">
                  <c:v>25.955510105240219</c:v>
                </c:pt>
                <c:pt idx="696">
                  <c:v>24.022317760836813</c:v>
                </c:pt>
                <c:pt idx="697">
                  <c:v>23.495263401811776</c:v>
                </c:pt>
                <c:pt idx="698">
                  <c:v>22.606810842249327</c:v>
                </c:pt>
                <c:pt idx="699">
                  <c:v>23.356040643201592</c:v>
                </c:pt>
                <c:pt idx="700">
                  <c:v>23.696432116623171</c:v>
                </c:pt>
                <c:pt idx="701">
                  <c:v>22.416812802281939</c:v>
                </c:pt>
                <c:pt idx="702">
                  <c:v>20.90720646266157</c:v>
                </c:pt>
                <c:pt idx="703">
                  <c:v>21.401617360047918</c:v>
                </c:pt>
                <c:pt idx="704">
                  <c:v>20.362733946097503</c:v>
                </c:pt>
                <c:pt idx="705">
                  <c:v>16.387356548789825</c:v>
                </c:pt>
                <c:pt idx="706">
                  <c:v>15.259659405704573</c:v>
                </c:pt>
                <c:pt idx="707">
                  <c:v>15.376080747423764</c:v>
                </c:pt>
                <c:pt idx="708">
                  <c:v>15.174651936879663</c:v>
                </c:pt>
                <c:pt idx="709">
                  <c:v>14.122181801918888</c:v>
                </c:pt>
                <c:pt idx="710">
                  <c:v>13.323667656863922</c:v>
                </c:pt>
                <c:pt idx="711">
                  <c:v>14.981866453039244</c:v>
                </c:pt>
                <c:pt idx="712">
                  <c:v>15.996355755263144</c:v>
                </c:pt>
                <c:pt idx="713">
                  <c:v>16.384182816215333</c:v>
                </c:pt>
                <c:pt idx="714">
                  <c:v>16.694620816995609</c:v>
                </c:pt>
                <c:pt idx="715">
                  <c:v>18.094069801576076</c:v>
                </c:pt>
                <c:pt idx="716">
                  <c:v>18.831902264840071</c:v>
                </c:pt>
                <c:pt idx="717">
                  <c:v>19.358008443486828</c:v>
                </c:pt>
                <c:pt idx="718">
                  <c:v>19.812761079966041</c:v>
                </c:pt>
                <c:pt idx="719">
                  <c:v>20.322376500216528</c:v>
                </c:pt>
                <c:pt idx="720">
                  <c:v>20.527859801454404</c:v>
                </c:pt>
                <c:pt idx="721">
                  <c:v>19.920539306600428</c:v>
                </c:pt>
                <c:pt idx="722">
                  <c:v>21.004601209715346</c:v>
                </c:pt>
                <c:pt idx="723">
                  <c:v>21.804845599625143</c:v>
                </c:pt>
                <c:pt idx="724">
                  <c:v>20.480068638423393</c:v>
                </c:pt>
                <c:pt idx="725">
                  <c:v>19.742039853739445</c:v>
                </c:pt>
                <c:pt idx="726">
                  <c:v>19.668660470717693</c:v>
                </c:pt>
                <c:pt idx="727">
                  <c:v>19.770299174358573</c:v>
                </c:pt>
                <c:pt idx="728">
                  <c:v>20.381395233204014</c:v>
                </c:pt>
                <c:pt idx="729">
                  <c:v>21.240127651759412</c:v>
                </c:pt>
                <c:pt idx="730">
                  <c:v>21.700723827760612</c:v>
                </c:pt>
                <c:pt idx="731">
                  <c:v>22.396379773044202</c:v>
                </c:pt>
                <c:pt idx="732">
                  <c:v>22.978299430554973</c:v>
                </c:pt>
                <c:pt idx="733">
                  <c:v>23.489828703298521</c:v>
                </c:pt>
                <c:pt idx="734">
                  <c:v>22.899336430143638</c:v>
                </c:pt>
                <c:pt idx="735">
                  <c:v>23.143929447285942</c:v>
                </c:pt>
                <c:pt idx="736">
                  <c:v>23.059491506095338</c:v>
                </c:pt>
                <c:pt idx="737">
                  <c:v>22.100831286610997</c:v>
                </c:pt>
                <c:pt idx="738">
                  <c:v>22.610981701156625</c:v>
                </c:pt>
                <c:pt idx="739">
                  <c:v>20.049852721660493</c:v>
                </c:pt>
                <c:pt idx="740">
                  <c:v>19.69811456887771</c:v>
                </c:pt>
                <c:pt idx="741">
                  <c:v>20.155824786688751</c:v>
                </c:pt>
                <c:pt idx="742">
                  <c:v>20.345246797645821</c:v>
                </c:pt>
                <c:pt idx="743">
                  <c:v>20.523575499431697</c:v>
                </c:pt>
                <c:pt idx="744">
                  <c:v>21.213008091803449</c:v>
                </c:pt>
                <c:pt idx="745">
                  <c:v>21.797435963717529</c:v>
                </c:pt>
                <c:pt idx="746">
                  <c:v>22.053943972904712</c:v>
                </c:pt>
                <c:pt idx="747">
                  <c:v>21.779246906824895</c:v>
                </c:pt>
                <c:pt idx="748">
                  <c:v>20.941467419743475</c:v>
                </c:pt>
                <c:pt idx="749">
                  <c:v>20.54750408685609</c:v>
                </c:pt>
                <c:pt idx="750">
                  <c:v>20.999341293380567</c:v>
                </c:pt>
                <c:pt idx="751">
                  <c:v>21.410428453442933</c:v>
                </c:pt>
                <c:pt idx="752">
                  <c:v>21.783690301727685</c:v>
                </c:pt>
                <c:pt idx="753">
                  <c:v>21.577109654528787</c:v>
                </c:pt>
                <c:pt idx="754">
                  <c:v>20.898162059573696</c:v>
                </c:pt>
                <c:pt idx="755">
                  <c:v>21.238261139845616</c:v>
                </c:pt>
                <c:pt idx="756">
                  <c:v>21.900475413821813</c:v>
                </c:pt>
                <c:pt idx="757">
                  <c:v>22.052724336861946</c:v>
                </c:pt>
                <c:pt idx="758">
                  <c:v>22.419207114602582</c:v>
                </c:pt>
                <c:pt idx="759">
                  <c:v>22.595655396105602</c:v>
                </c:pt>
                <c:pt idx="760">
                  <c:v>23.411841781842416</c:v>
                </c:pt>
                <c:pt idx="761">
                  <c:v>22.925333173915337</c:v>
                </c:pt>
                <c:pt idx="762">
                  <c:v>23.49246017715965</c:v>
                </c:pt>
                <c:pt idx="763">
                  <c:v>23.356649094916104</c:v>
                </c:pt>
                <c:pt idx="764">
                  <c:v>23.442287167960608</c:v>
                </c:pt>
                <c:pt idx="765">
                  <c:v>23.834737887631444</c:v>
                </c:pt>
                <c:pt idx="766">
                  <c:v>24.642077092412059</c:v>
                </c:pt>
                <c:pt idx="767">
                  <c:v>24.861869296461943</c:v>
                </c:pt>
                <c:pt idx="768">
                  <c:v>24.859609093632709</c:v>
                </c:pt>
                <c:pt idx="769">
                  <c:v>24.590930877894134</c:v>
                </c:pt>
                <c:pt idx="770">
                  <c:v>24.956039153965381</c:v>
                </c:pt>
                <c:pt idx="771">
                  <c:v>24.786315396962635</c:v>
                </c:pt>
                <c:pt idx="772">
                  <c:v>24.943274109902582</c:v>
                </c:pt>
                <c:pt idx="773">
                  <c:v>25.558007623511291</c:v>
                </c:pt>
                <c:pt idx="774">
                  <c:v>25.81754597615873</c:v>
                </c:pt>
                <c:pt idx="775">
                  <c:v>25.617606421799394</c:v>
                </c:pt>
                <c:pt idx="776">
                  <c:v>25.918436892606195</c:v>
                </c:pt>
                <c:pt idx="777">
                  <c:v>25.16274828308325</c:v>
                </c:pt>
                <c:pt idx="778">
                  <c:v>26.60681714714342</c:v>
                </c:pt>
                <c:pt idx="779">
                  <c:v>26.794085482572555</c:v>
                </c:pt>
                <c:pt idx="780">
                  <c:v>26.492295420383126</c:v>
                </c:pt>
                <c:pt idx="781">
                  <c:v>26.995513699383245</c:v>
                </c:pt>
                <c:pt idx="782">
                  <c:v>26.72860545292848</c:v>
                </c:pt>
                <c:pt idx="783">
                  <c:v>26.791371680192327</c:v>
                </c:pt>
                <c:pt idx="784">
                  <c:v>26.806111379650829</c:v>
                </c:pt>
                <c:pt idx="785">
                  <c:v>26.495895292784848</c:v>
                </c:pt>
                <c:pt idx="786">
                  <c:v>26.381136336399695</c:v>
                </c:pt>
                <c:pt idx="787">
                  <c:v>25.693658417057701</c:v>
                </c:pt>
                <c:pt idx="788">
                  <c:v>24.496752170486442</c:v>
                </c:pt>
                <c:pt idx="789">
                  <c:v>25.491441046066754</c:v>
                </c:pt>
                <c:pt idx="790">
                  <c:v>26.225851890971935</c:v>
                </c:pt>
                <c:pt idx="791">
                  <c:v>25.965424037124183</c:v>
                </c:pt>
                <c:pt idx="792">
                  <c:v>24.206167203878483</c:v>
                </c:pt>
                <c:pt idx="793">
                  <c:v>24.002606777289763</c:v>
                </c:pt>
                <c:pt idx="794">
                  <c:v>25.372298620187916</c:v>
                </c:pt>
                <c:pt idx="795">
                  <c:v>25.922337543673883</c:v>
                </c:pt>
                <c:pt idx="796">
                  <c:v>25.694709923449974</c:v>
                </c:pt>
                <c:pt idx="797">
                  <c:v>25.840372927670519</c:v>
                </c:pt>
                <c:pt idx="798">
                  <c:v>26.694003256096305</c:v>
                </c:pt>
                <c:pt idx="799">
                  <c:v>26.948872433723878</c:v>
                </c:pt>
                <c:pt idx="800">
                  <c:v>26.727873346478546</c:v>
                </c:pt>
                <c:pt idx="801">
                  <c:v>26.525143085070599</c:v>
                </c:pt>
                <c:pt idx="802">
                  <c:v>26.85095353105627</c:v>
                </c:pt>
                <c:pt idx="803">
                  <c:v>27.865098223923539</c:v>
                </c:pt>
                <c:pt idx="804">
                  <c:v>28.063573742124476</c:v>
                </c:pt>
                <c:pt idx="805">
                  <c:v>28.655106525184138</c:v>
                </c:pt>
                <c:pt idx="806">
                  <c:v>29.086921742464654</c:v>
                </c:pt>
                <c:pt idx="807">
                  <c:v>28.904245956275165</c:v>
                </c:pt>
                <c:pt idx="808">
                  <c:v>29.373470932365752</c:v>
                </c:pt>
                <c:pt idx="809">
                  <c:v>29.875201155411414</c:v>
                </c:pt>
                <c:pt idx="810">
                  <c:v>30.201022345135183</c:v>
                </c:pt>
                <c:pt idx="811">
                  <c:v>30.289158242596674</c:v>
                </c:pt>
                <c:pt idx="812">
                  <c:v>30.359721221186501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D4-48BE-92F7-0944F1F1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612672"/>
        <c:axId val="203991872"/>
      </c:lineChart>
      <c:dateAx>
        <c:axId val="21961267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203991872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203991872"/>
        <c:scaling>
          <c:orientation val="minMax"/>
          <c:max val="5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9612672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Sheet1!$A$2:$A$191</c:f>
              <c:strCache>
                <c:ptCount val="190"/>
                <c:pt idx="0">
                  <c:v>1970Q1</c:v>
                </c:pt>
                <c:pt idx="1">
                  <c:v>1970Q2</c:v>
                </c:pt>
                <c:pt idx="2">
                  <c:v>1970Q3</c:v>
                </c:pt>
                <c:pt idx="3">
                  <c:v>1970Q4</c:v>
                </c:pt>
                <c:pt idx="4">
                  <c:v>1971Q1</c:v>
                </c:pt>
                <c:pt idx="5">
                  <c:v>1971Q2</c:v>
                </c:pt>
                <c:pt idx="6">
                  <c:v>1971Q3</c:v>
                </c:pt>
                <c:pt idx="7">
                  <c:v>1971Q4</c:v>
                </c:pt>
                <c:pt idx="8">
                  <c:v>1972Q1</c:v>
                </c:pt>
                <c:pt idx="9">
                  <c:v>1972Q2</c:v>
                </c:pt>
                <c:pt idx="10">
                  <c:v>1972Q3</c:v>
                </c:pt>
                <c:pt idx="11">
                  <c:v>1972Q4</c:v>
                </c:pt>
                <c:pt idx="12">
                  <c:v>1973Q1</c:v>
                </c:pt>
                <c:pt idx="13">
                  <c:v>1973Q2</c:v>
                </c:pt>
                <c:pt idx="14">
                  <c:v>1973Q3</c:v>
                </c:pt>
                <c:pt idx="15">
                  <c:v>1973Q4</c:v>
                </c:pt>
                <c:pt idx="16">
                  <c:v>1974Q1</c:v>
                </c:pt>
                <c:pt idx="17">
                  <c:v>1974Q2</c:v>
                </c:pt>
                <c:pt idx="18">
                  <c:v>1974Q3</c:v>
                </c:pt>
                <c:pt idx="19">
                  <c:v>1974Q4</c:v>
                </c:pt>
                <c:pt idx="20">
                  <c:v>1975Q1</c:v>
                </c:pt>
                <c:pt idx="21">
                  <c:v>1975Q2</c:v>
                </c:pt>
                <c:pt idx="22">
                  <c:v>1975Q3</c:v>
                </c:pt>
                <c:pt idx="23">
                  <c:v>1975Q4</c:v>
                </c:pt>
                <c:pt idx="24">
                  <c:v>1976Q1</c:v>
                </c:pt>
                <c:pt idx="25">
                  <c:v>1976Q2</c:v>
                </c:pt>
                <c:pt idx="26">
                  <c:v>1976Q3</c:v>
                </c:pt>
                <c:pt idx="27">
                  <c:v>1976Q4</c:v>
                </c:pt>
                <c:pt idx="28">
                  <c:v>1977Q1</c:v>
                </c:pt>
                <c:pt idx="29">
                  <c:v>1977Q2</c:v>
                </c:pt>
                <c:pt idx="30">
                  <c:v>1977Q3</c:v>
                </c:pt>
                <c:pt idx="31">
                  <c:v>1977Q4</c:v>
                </c:pt>
                <c:pt idx="32">
                  <c:v>1978Q1</c:v>
                </c:pt>
                <c:pt idx="33">
                  <c:v>1978Q2</c:v>
                </c:pt>
                <c:pt idx="34">
                  <c:v>1978Q3</c:v>
                </c:pt>
                <c:pt idx="35">
                  <c:v>1978Q4</c:v>
                </c:pt>
                <c:pt idx="36">
                  <c:v>1979Q1</c:v>
                </c:pt>
                <c:pt idx="37">
                  <c:v>1979Q2</c:v>
                </c:pt>
                <c:pt idx="38">
                  <c:v>1979Q3</c:v>
                </c:pt>
                <c:pt idx="39">
                  <c:v>1979Q4</c:v>
                </c:pt>
                <c:pt idx="40">
                  <c:v>1980Q1</c:v>
                </c:pt>
                <c:pt idx="41">
                  <c:v>1980Q2</c:v>
                </c:pt>
                <c:pt idx="42">
                  <c:v>1980Q3</c:v>
                </c:pt>
                <c:pt idx="43">
                  <c:v>1980Q4</c:v>
                </c:pt>
                <c:pt idx="44">
                  <c:v>1981Q1</c:v>
                </c:pt>
                <c:pt idx="45">
                  <c:v>1981Q2</c:v>
                </c:pt>
                <c:pt idx="46">
                  <c:v>1981Q3</c:v>
                </c:pt>
                <c:pt idx="47">
                  <c:v>1981Q4</c:v>
                </c:pt>
                <c:pt idx="48">
                  <c:v>1982Q1</c:v>
                </c:pt>
                <c:pt idx="49">
                  <c:v>1982Q2</c:v>
                </c:pt>
                <c:pt idx="50">
                  <c:v>1982Q3</c:v>
                </c:pt>
                <c:pt idx="51">
                  <c:v>1982Q4</c:v>
                </c:pt>
                <c:pt idx="52">
                  <c:v>1983Q1</c:v>
                </c:pt>
                <c:pt idx="53">
                  <c:v>1983Q2</c:v>
                </c:pt>
                <c:pt idx="54">
                  <c:v>1983Q3</c:v>
                </c:pt>
                <c:pt idx="55">
                  <c:v>1983Q4</c:v>
                </c:pt>
                <c:pt idx="56">
                  <c:v>1984Q1</c:v>
                </c:pt>
                <c:pt idx="57">
                  <c:v>1984Q2</c:v>
                </c:pt>
                <c:pt idx="58">
                  <c:v>1984Q3</c:v>
                </c:pt>
                <c:pt idx="59">
                  <c:v>1984Q4</c:v>
                </c:pt>
                <c:pt idx="60">
                  <c:v>1985Q1</c:v>
                </c:pt>
                <c:pt idx="61">
                  <c:v>1985Q2</c:v>
                </c:pt>
                <c:pt idx="62">
                  <c:v>1985Q3</c:v>
                </c:pt>
                <c:pt idx="63">
                  <c:v>1985Q4</c:v>
                </c:pt>
                <c:pt idx="64">
                  <c:v>1986Q1</c:v>
                </c:pt>
                <c:pt idx="65">
                  <c:v>1986Q2</c:v>
                </c:pt>
                <c:pt idx="66">
                  <c:v>1986Q3</c:v>
                </c:pt>
                <c:pt idx="67">
                  <c:v>1986Q4</c:v>
                </c:pt>
                <c:pt idx="68">
                  <c:v>1987Q1</c:v>
                </c:pt>
                <c:pt idx="69">
                  <c:v>1987Q2</c:v>
                </c:pt>
                <c:pt idx="70">
                  <c:v>1987Q3</c:v>
                </c:pt>
                <c:pt idx="71">
                  <c:v>1987Q4</c:v>
                </c:pt>
                <c:pt idx="72">
                  <c:v>1988Q1</c:v>
                </c:pt>
                <c:pt idx="73">
                  <c:v>1988Q2</c:v>
                </c:pt>
                <c:pt idx="74">
                  <c:v>1988Q3</c:v>
                </c:pt>
                <c:pt idx="75">
                  <c:v>1988Q4</c:v>
                </c:pt>
                <c:pt idx="76">
                  <c:v>1989Q1</c:v>
                </c:pt>
                <c:pt idx="77">
                  <c:v>1989Q2</c:v>
                </c:pt>
                <c:pt idx="78">
                  <c:v>1989Q3</c:v>
                </c:pt>
                <c:pt idx="79">
                  <c:v>1989Q4</c:v>
                </c:pt>
                <c:pt idx="80">
                  <c:v>1990Q1</c:v>
                </c:pt>
                <c:pt idx="81">
                  <c:v>1990Q2</c:v>
                </c:pt>
                <c:pt idx="82">
                  <c:v>1990Q3</c:v>
                </c:pt>
                <c:pt idx="83">
                  <c:v>1990Q4</c:v>
                </c:pt>
                <c:pt idx="84">
                  <c:v>1991Q1</c:v>
                </c:pt>
                <c:pt idx="85">
                  <c:v>1991Q2</c:v>
                </c:pt>
                <c:pt idx="86">
                  <c:v>1991Q3</c:v>
                </c:pt>
                <c:pt idx="87">
                  <c:v>1991Q4</c:v>
                </c:pt>
                <c:pt idx="88">
                  <c:v>1992Q1</c:v>
                </c:pt>
                <c:pt idx="89">
                  <c:v>1992Q2</c:v>
                </c:pt>
                <c:pt idx="90">
                  <c:v>1992Q3</c:v>
                </c:pt>
                <c:pt idx="91">
                  <c:v>1992Q4</c:v>
                </c:pt>
                <c:pt idx="92">
                  <c:v>1993Q1</c:v>
                </c:pt>
                <c:pt idx="93">
                  <c:v>1993Q2</c:v>
                </c:pt>
                <c:pt idx="94">
                  <c:v>1993Q3</c:v>
                </c:pt>
                <c:pt idx="95">
                  <c:v>1993Q4</c:v>
                </c:pt>
                <c:pt idx="96">
                  <c:v>1994Q1</c:v>
                </c:pt>
                <c:pt idx="97">
                  <c:v>1994Q2</c:v>
                </c:pt>
                <c:pt idx="98">
                  <c:v>1994Q3</c:v>
                </c:pt>
                <c:pt idx="99">
                  <c:v>1994Q4</c:v>
                </c:pt>
                <c:pt idx="100">
                  <c:v>1995Q1</c:v>
                </c:pt>
                <c:pt idx="101">
                  <c:v>1995Q2</c:v>
                </c:pt>
                <c:pt idx="102">
                  <c:v>1995Q3</c:v>
                </c:pt>
                <c:pt idx="103">
                  <c:v>1995Q4</c:v>
                </c:pt>
                <c:pt idx="104">
                  <c:v>1996Q1</c:v>
                </c:pt>
                <c:pt idx="105">
                  <c:v>1996Q2</c:v>
                </c:pt>
                <c:pt idx="106">
                  <c:v>1996Q3</c:v>
                </c:pt>
                <c:pt idx="107">
                  <c:v>1996Q4</c:v>
                </c:pt>
                <c:pt idx="108">
                  <c:v>1997Q1</c:v>
                </c:pt>
                <c:pt idx="109">
                  <c:v>1997Q2</c:v>
                </c:pt>
                <c:pt idx="110">
                  <c:v>1997Q3</c:v>
                </c:pt>
                <c:pt idx="111">
                  <c:v>1997Q4</c:v>
                </c:pt>
                <c:pt idx="112">
                  <c:v>1998Q1</c:v>
                </c:pt>
                <c:pt idx="113">
                  <c:v>1998Q2</c:v>
                </c:pt>
                <c:pt idx="114">
                  <c:v>1998Q3</c:v>
                </c:pt>
                <c:pt idx="115">
                  <c:v>1998Q4</c:v>
                </c:pt>
                <c:pt idx="116">
                  <c:v>1999Q1</c:v>
                </c:pt>
                <c:pt idx="117">
                  <c:v>1999Q2</c:v>
                </c:pt>
                <c:pt idx="118">
                  <c:v>1999Q3</c:v>
                </c:pt>
                <c:pt idx="119">
                  <c:v>1999Q4</c:v>
                </c:pt>
                <c:pt idx="120">
                  <c:v>2000Q1</c:v>
                </c:pt>
                <c:pt idx="121">
                  <c:v>2000Q2</c:v>
                </c:pt>
                <c:pt idx="122">
                  <c:v>2000Q3</c:v>
                </c:pt>
                <c:pt idx="123">
                  <c:v>2000Q4</c:v>
                </c:pt>
                <c:pt idx="124">
                  <c:v>2001Q1</c:v>
                </c:pt>
                <c:pt idx="125">
                  <c:v>2001Q2</c:v>
                </c:pt>
                <c:pt idx="126">
                  <c:v>2001Q3</c:v>
                </c:pt>
                <c:pt idx="127">
                  <c:v>2001Q4</c:v>
                </c:pt>
                <c:pt idx="128">
                  <c:v>2002Q1</c:v>
                </c:pt>
                <c:pt idx="129">
                  <c:v>2002Q2</c:v>
                </c:pt>
                <c:pt idx="130">
                  <c:v>2002Q3</c:v>
                </c:pt>
                <c:pt idx="131">
                  <c:v>2002Q4</c:v>
                </c:pt>
                <c:pt idx="132">
                  <c:v>2003Q1</c:v>
                </c:pt>
                <c:pt idx="133">
                  <c:v>2003Q2</c:v>
                </c:pt>
                <c:pt idx="134">
                  <c:v>2003Q3</c:v>
                </c:pt>
                <c:pt idx="135">
                  <c:v>2003Q4</c:v>
                </c:pt>
                <c:pt idx="136">
                  <c:v>2004Q1</c:v>
                </c:pt>
                <c:pt idx="137">
                  <c:v>2004Q2</c:v>
                </c:pt>
                <c:pt idx="138">
                  <c:v>2004Q3</c:v>
                </c:pt>
                <c:pt idx="139">
                  <c:v>2004Q4</c:v>
                </c:pt>
                <c:pt idx="140">
                  <c:v>2005Q1</c:v>
                </c:pt>
                <c:pt idx="141">
                  <c:v>2005Q2</c:v>
                </c:pt>
                <c:pt idx="142">
                  <c:v>2005Q3</c:v>
                </c:pt>
                <c:pt idx="143">
                  <c:v>2005Q4</c:v>
                </c:pt>
                <c:pt idx="144">
                  <c:v>2006Q1</c:v>
                </c:pt>
                <c:pt idx="145">
                  <c:v>2006Q2</c:v>
                </c:pt>
                <c:pt idx="146">
                  <c:v>2006Q3</c:v>
                </c:pt>
                <c:pt idx="147">
                  <c:v>2006Q4</c:v>
                </c:pt>
                <c:pt idx="148">
                  <c:v>2007Q1</c:v>
                </c:pt>
                <c:pt idx="149">
                  <c:v>2007Q2</c:v>
                </c:pt>
                <c:pt idx="150">
                  <c:v>2007Q3</c:v>
                </c:pt>
                <c:pt idx="151">
                  <c:v>2007Q4</c:v>
                </c:pt>
                <c:pt idx="152">
                  <c:v>2008Q1</c:v>
                </c:pt>
                <c:pt idx="153">
                  <c:v>2008Q2</c:v>
                </c:pt>
                <c:pt idx="154">
                  <c:v>2008Q3</c:v>
                </c:pt>
                <c:pt idx="155">
                  <c:v>2008Q4</c:v>
                </c:pt>
                <c:pt idx="156">
                  <c:v>2009Q1</c:v>
                </c:pt>
                <c:pt idx="157">
                  <c:v>2009Q2</c:v>
                </c:pt>
                <c:pt idx="158">
                  <c:v>2009Q3</c:v>
                </c:pt>
                <c:pt idx="159">
                  <c:v>2009Q4</c:v>
                </c:pt>
                <c:pt idx="160">
                  <c:v>2010Q1</c:v>
                </c:pt>
                <c:pt idx="161">
                  <c:v>2010Q2</c:v>
                </c:pt>
                <c:pt idx="162">
                  <c:v>2010Q3</c:v>
                </c:pt>
                <c:pt idx="163">
                  <c:v>2010Q4</c:v>
                </c:pt>
                <c:pt idx="164">
                  <c:v>2011Q1</c:v>
                </c:pt>
                <c:pt idx="165">
                  <c:v>2011Q2</c:v>
                </c:pt>
                <c:pt idx="166">
                  <c:v>2011Q3</c:v>
                </c:pt>
                <c:pt idx="167">
                  <c:v>2011Q4</c:v>
                </c:pt>
                <c:pt idx="168">
                  <c:v>2012Q1</c:v>
                </c:pt>
                <c:pt idx="169">
                  <c:v>2012Q2</c:v>
                </c:pt>
                <c:pt idx="170">
                  <c:v>2012Q3</c:v>
                </c:pt>
                <c:pt idx="171">
                  <c:v>2012Q4</c:v>
                </c:pt>
                <c:pt idx="172">
                  <c:v>2013Q1</c:v>
                </c:pt>
                <c:pt idx="173">
                  <c:v>2013Q2</c:v>
                </c:pt>
                <c:pt idx="174">
                  <c:v>2013Q3</c:v>
                </c:pt>
                <c:pt idx="175">
                  <c:v>2013Q4</c:v>
                </c:pt>
                <c:pt idx="176">
                  <c:v>2014Q1</c:v>
                </c:pt>
                <c:pt idx="177">
                  <c:v>2014Q2</c:v>
                </c:pt>
                <c:pt idx="178">
                  <c:v>2014Q3</c:v>
                </c:pt>
                <c:pt idx="179">
                  <c:v>2014Q4</c:v>
                </c:pt>
                <c:pt idx="180">
                  <c:v>2015Q1</c:v>
                </c:pt>
                <c:pt idx="181">
                  <c:v>2015Q2</c:v>
                </c:pt>
                <c:pt idx="182">
                  <c:v>2015Q3</c:v>
                </c:pt>
                <c:pt idx="183">
                  <c:v>2015Q4</c:v>
                </c:pt>
                <c:pt idx="184">
                  <c:v>2016Q1</c:v>
                </c:pt>
                <c:pt idx="185">
                  <c:v>2016Q2</c:v>
                </c:pt>
                <c:pt idx="186">
                  <c:v>2016Q3</c:v>
                </c:pt>
                <c:pt idx="187">
                  <c:v>2016Q4</c:v>
                </c:pt>
                <c:pt idx="188">
                  <c:v>2017Q1</c:v>
                </c:pt>
                <c:pt idx="189">
                  <c:v>2017Q2</c:v>
                </c:pt>
              </c:strCache>
            </c:strRef>
          </c:cat>
          <c:val>
            <c:numRef>
              <c:f>Sheet1!$B$2:$B$191</c:f>
              <c:numCache>
                <c:formatCode>0.00</c:formatCode>
                <c:ptCount val="190"/>
                <c:pt idx="0">
                  <c:v>3652.3429999999998</c:v>
                </c:pt>
                <c:pt idx="1">
                  <c:v>3581.415</c:v>
                </c:pt>
                <c:pt idx="2">
                  <c:v>3710.799</c:v>
                </c:pt>
                <c:pt idx="3">
                  <c:v>3836.067</c:v>
                </c:pt>
                <c:pt idx="4">
                  <c:v>3998.5419999999999</c:v>
                </c:pt>
                <c:pt idx="5">
                  <c:v>4068.893</c:v>
                </c:pt>
                <c:pt idx="6">
                  <c:v>4125.4629999999997</c:v>
                </c:pt>
                <c:pt idx="7">
                  <c:v>4244.6779999999999</c:v>
                </c:pt>
                <c:pt idx="8">
                  <c:v>4400.9629999999997</c:v>
                </c:pt>
                <c:pt idx="9">
                  <c:v>4461.6589999999997</c:v>
                </c:pt>
                <c:pt idx="10">
                  <c:v>4583.6570000000002</c:v>
                </c:pt>
                <c:pt idx="11">
                  <c:v>4827.0550000000003</c:v>
                </c:pt>
                <c:pt idx="12">
                  <c:v>4850.8919999999998</c:v>
                </c:pt>
                <c:pt idx="13">
                  <c:v>4888.9880000000003</c:v>
                </c:pt>
                <c:pt idx="14">
                  <c:v>5073.0249999999996</c:v>
                </c:pt>
                <c:pt idx="15">
                  <c:v>5033.4189999999999</c:v>
                </c:pt>
                <c:pt idx="16">
                  <c:v>5064.2470000000003</c:v>
                </c:pt>
                <c:pt idx="17">
                  <c:v>5045.6940000000004</c:v>
                </c:pt>
                <c:pt idx="18">
                  <c:v>4993.0190000000002</c:v>
                </c:pt>
                <c:pt idx="19">
                  <c:v>5138.2610000000004</c:v>
                </c:pt>
                <c:pt idx="20">
                  <c:v>5396.125</c:v>
                </c:pt>
                <c:pt idx="21">
                  <c:v>5631.86</c:v>
                </c:pt>
                <c:pt idx="22">
                  <c:v>5613.4049999999997</c:v>
                </c:pt>
                <c:pt idx="23">
                  <c:v>5778.9989999999998</c:v>
                </c:pt>
                <c:pt idx="24">
                  <c:v>5984.0950000000003</c:v>
                </c:pt>
                <c:pt idx="25">
                  <c:v>6159.2209999999995</c:v>
                </c:pt>
                <c:pt idx="26">
                  <c:v>6272.0720000000001</c:v>
                </c:pt>
                <c:pt idx="27">
                  <c:v>6437.125</c:v>
                </c:pt>
                <c:pt idx="28">
                  <c:v>6540.4219999999996</c:v>
                </c:pt>
                <c:pt idx="29">
                  <c:v>6721.7209999999995</c:v>
                </c:pt>
                <c:pt idx="30">
                  <c:v>6859.0450000000001</c:v>
                </c:pt>
                <c:pt idx="31">
                  <c:v>7015.732</c:v>
                </c:pt>
                <c:pt idx="32">
                  <c:v>7183.5429999999997</c:v>
                </c:pt>
                <c:pt idx="33">
                  <c:v>7433.5879999999997</c:v>
                </c:pt>
                <c:pt idx="34">
                  <c:v>7680.9269999999997</c:v>
                </c:pt>
                <c:pt idx="35">
                  <c:v>7854.4750000000004</c:v>
                </c:pt>
                <c:pt idx="36">
                  <c:v>8164.8530000000001</c:v>
                </c:pt>
                <c:pt idx="37">
                  <c:v>8434.4629999999997</c:v>
                </c:pt>
                <c:pt idx="38">
                  <c:v>8718.116</c:v>
                </c:pt>
                <c:pt idx="39">
                  <c:v>8994.9110000000001</c:v>
                </c:pt>
                <c:pt idx="40">
                  <c:v>9180.8940000000002</c:v>
                </c:pt>
                <c:pt idx="41">
                  <c:v>9533.2009999999991</c:v>
                </c:pt>
                <c:pt idx="42">
                  <c:v>9938.0750000000007</c:v>
                </c:pt>
                <c:pt idx="43">
                  <c:v>10276.772999999999</c:v>
                </c:pt>
                <c:pt idx="44">
                  <c:v>10469.030000000001</c:v>
                </c:pt>
                <c:pt idx="45">
                  <c:v>10741.772999999999</c:v>
                </c:pt>
                <c:pt idx="46">
                  <c:v>10824.004000000001</c:v>
                </c:pt>
                <c:pt idx="47">
                  <c:v>11133.815000000001</c:v>
                </c:pt>
                <c:pt idx="48">
                  <c:v>11250.572</c:v>
                </c:pt>
                <c:pt idx="49">
                  <c:v>11373.205</c:v>
                </c:pt>
                <c:pt idx="50">
                  <c:v>11599.972</c:v>
                </c:pt>
                <c:pt idx="51">
                  <c:v>11932.86</c:v>
                </c:pt>
                <c:pt idx="52">
                  <c:v>12276.862999999999</c:v>
                </c:pt>
                <c:pt idx="53">
                  <c:v>12582.85</c:v>
                </c:pt>
                <c:pt idx="54">
                  <c:v>12729.123</c:v>
                </c:pt>
                <c:pt idx="55">
                  <c:v>12813.151</c:v>
                </c:pt>
                <c:pt idx="56">
                  <c:v>13041.858</c:v>
                </c:pt>
                <c:pt idx="57">
                  <c:v>13251.349</c:v>
                </c:pt>
                <c:pt idx="58">
                  <c:v>13579.772999999999</c:v>
                </c:pt>
                <c:pt idx="59">
                  <c:v>13839.227000000001</c:v>
                </c:pt>
                <c:pt idx="60">
                  <c:v>14236.261</c:v>
                </c:pt>
                <c:pt idx="61">
                  <c:v>14555.486000000001</c:v>
                </c:pt>
                <c:pt idx="62">
                  <c:v>14728.384</c:v>
                </c:pt>
                <c:pt idx="63">
                  <c:v>15215.703</c:v>
                </c:pt>
                <c:pt idx="64">
                  <c:v>15723.050999999999</c:v>
                </c:pt>
                <c:pt idx="65">
                  <c:v>16087.885</c:v>
                </c:pt>
                <c:pt idx="66">
                  <c:v>16227.39</c:v>
                </c:pt>
                <c:pt idx="67">
                  <c:v>16778.919000000002</c:v>
                </c:pt>
                <c:pt idx="68">
                  <c:v>17438.912</c:v>
                </c:pt>
                <c:pt idx="69">
                  <c:v>17726.346000000001</c:v>
                </c:pt>
                <c:pt idx="70">
                  <c:v>18142.308000000001</c:v>
                </c:pt>
                <c:pt idx="71">
                  <c:v>17991.749</c:v>
                </c:pt>
                <c:pt idx="72">
                  <c:v>18466.581999999999</c:v>
                </c:pt>
                <c:pt idx="73">
                  <c:v>18868.758000000002</c:v>
                </c:pt>
                <c:pt idx="74">
                  <c:v>19160.063999999998</c:v>
                </c:pt>
                <c:pt idx="75">
                  <c:v>19644.117999999999</c:v>
                </c:pt>
                <c:pt idx="76">
                  <c:v>20084.63</c:v>
                </c:pt>
                <c:pt idx="77">
                  <c:v>20491.052</c:v>
                </c:pt>
                <c:pt idx="78">
                  <c:v>21042.216</c:v>
                </c:pt>
                <c:pt idx="79">
                  <c:v>21406.861000000001</c:v>
                </c:pt>
                <c:pt idx="80">
                  <c:v>21521.477999999999</c:v>
                </c:pt>
                <c:pt idx="81">
                  <c:v>21752.807000000001</c:v>
                </c:pt>
                <c:pt idx="82">
                  <c:v>21513.666000000001</c:v>
                </c:pt>
                <c:pt idx="83">
                  <c:v>21963.685000000001</c:v>
                </c:pt>
                <c:pt idx="84">
                  <c:v>22589.531999999999</c:v>
                </c:pt>
                <c:pt idx="85">
                  <c:v>22608.902999999998</c:v>
                </c:pt>
                <c:pt idx="86">
                  <c:v>22857.434000000001</c:v>
                </c:pt>
                <c:pt idx="87">
                  <c:v>23436.274000000001</c:v>
                </c:pt>
                <c:pt idx="88">
                  <c:v>23505.308000000001</c:v>
                </c:pt>
                <c:pt idx="89">
                  <c:v>23563.597000000002</c:v>
                </c:pt>
                <c:pt idx="90">
                  <c:v>23868.839</c:v>
                </c:pt>
                <c:pt idx="91">
                  <c:v>24467.107</c:v>
                </c:pt>
                <c:pt idx="92">
                  <c:v>24804.703000000001</c:v>
                </c:pt>
                <c:pt idx="93">
                  <c:v>25068.991000000002</c:v>
                </c:pt>
                <c:pt idx="94">
                  <c:v>25417.992999999999</c:v>
                </c:pt>
                <c:pt idx="95">
                  <c:v>25852.223999999998</c:v>
                </c:pt>
                <c:pt idx="96">
                  <c:v>26002.615000000002</c:v>
                </c:pt>
                <c:pt idx="97">
                  <c:v>26182.739000000001</c:v>
                </c:pt>
                <c:pt idx="98">
                  <c:v>26530.277999999998</c:v>
                </c:pt>
                <c:pt idx="99">
                  <c:v>26782.212</c:v>
                </c:pt>
                <c:pt idx="100">
                  <c:v>27352.51</c:v>
                </c:pt>
                <c:pt idx="101">
                  <c:v>27911.844000000001</c:v>
                </c:pt>
                <c:pt idx="102">
                  <c:v>28566.830999999998</c:v>
                </c:pt>
                <c:pt idx="103">
                  <c:v>29225.945</c:v>
                </c:pt>
                <c:pt idx="104">
                  <c:v>29868.93</c:v>
                </c:pt>
                <c:pt idx="105">
                  <c:v>30340.234</c:v>
                </c:pt>
                <c:pt idx="106">
                  <c:v>30628.517</c:v>
                </c:pt>
                <c:pt idx="107">
                  <c:v>30983.429</c:v>
                </c:pt>
                <c:pt idx="108">
                  <c:v>31411.621999999999</c:v>
                </c:pt>
                <c:pt idx="109">
                  <c:v>32833.701999999997</c:v>
                </c:pt>
                <c:pt idx="110">
                  <c:v>33935.595000000001</c:v>
                </c:pt>
                <c:pt idx="111">
                  <c:v>34384.612000000001</c:v>
                </c:pt>
                <c:pt idx="112">
                  <c:v>36185.139000000003</c:v>
                </c:pt>
                <c:pt idx="113">
                  <c:v>36749.561000000002</c:v>
                </c:pt>
                <c:pt idx="114">
                  <c:v>35841.023999999998</c:v>
                </c:pt>
                <c:pt idx="115">
                  <c:v>38248.425999999999</c:v>
                </c:pt>
                <c:pt idx="116">
                  <c:v>38921.82</c:v>
                </c:pt>
                <c:pt idx="117">
                  <c:v>40138.455999999998</c:v>
                </c:pt>
                <c:pt idx="118">
                  <c:v>39897.451999999997</c:v>
                </c:pt>
                <c:pt idx="119">
                  <c:v>43022.192999999999</c:v>
                </c:pt>
                <c:pt idx="120">
                  <c:v>44373.671999999999</c:v>
                </c:pt>
                <c:pt idx="121">
                  <c:v>43992.27</c:v>
                </c:pt>
                <c:pt idx="122">
                  <c:v>44600.254999999997</c:v>
                </c:pt>
                <c:pt idx="123">
                  <c:v>43667.436999999998</c:v>
                </c:pt>
                <c:pt idx="124">
                  <c:v>42809.902000000002</c:v>
                </c:pt>
                <c:pt idx="125">
                  <c:v>44105.845000000001</c:v>
                </c:pt>
                <c:pt idx="126">
                  <c:v>42676.650999999998</c:v>
                </c:pt>
                <c:pt idx="127">
                  <c:v>44237.025000000001</c:v>
                </c:pt>
                <c:pt idx="128">
                  <c:v>44896.2</c:v>
                </c:pt>
                <c:pt idx="129">
                  <c:v>43939.002999999997</c:v>
                </c:pt>
                <c:pt idx="130">
                  <c:v>42554.629000000001</c:v>
                </c:pt>
                <c:pt idx="131">
                  <c:v>43750.792999999998</c:v>
                </c:pt>
                <c:pt idx="132">
                  <c:v>43973.087</c:v>
                </c:pt>
                <c:pt idx="133">
                  <c:v>45876.817000000003</c:v>
                </c:pt>
                <c:pt idx="134">
                  <c:v>46905.688000000002</c:v>
                </c:pt>
                <c:pt idx="135">
                  <c:v>49260.553</c:v>
                </c:pt>
                <c:pt idx="136">
                  <c:v>51602.485999999997</c:v>
                </c:pt>
                <c:pt idx="137">
                  <c:v>52802.468000000001</c:v>
                </c:pt>
                <c:pt idx="138">
                  <c:v>53719.466999999997</c:v>
                </c:pt>
                <c:pt idx="139">
                  <c:v>56292.610999999997</c:v>
                </c:pt>
                <c:pt idx="140">
                  <c:v>57438.103999999999</c:v>
                </c:pt>
                <c:pt idx="141">
                  <c:v>59033.071000000004</c:v>
                </c:pt>
                <c:pt idx="142">
                  <c:v>60750.362999999998</c:v>
                </c:pt>
                <c:pt idx="143">
                  <c:v>62439.279000000002</c:v>
                </c:pt>
                <c:pt idx="144">
                  <c:v>64944.84</c:v>
                </c:pt>
                <c:pt idx="145">
                  <c:v>64850.400000000001</c:v>
                </c:pt>
                <c:pt idx="146">
                  <c:v>65232.982000000004</c:v>
                </c:pt>
                <c:pt idx="147">
                  <c:v>66732.175000000003</c:v>
                </c:pt>
                <c:pt idx="148">
                  <c:v>67714.173999999999</c:v>
                </c:pt>
                <c:pt idx="149">
                  <c:v>68216.046000000002</c:v>
                </c:pt>
                <c:pt idx="150">
                  <c:v>68011.978000000003</c:v>
                </c:pt>
                <c:pt idx="151">
                  <c:v>66738.154999999999</c:v>
                </c:pt>
                <c:pt idx="152">
                  <c:v>64284.68</c:v>
                </c:pt>
                <c:pt idx="153">
                  <c:v>62894.133999999998</c:v>
                </c:pt>
                <c:pt idx="154">
                  <c:v>60736.703000000001</c:v>
                </c:pt>
                <c:pt idx="155">
                  <c:v>56418.324000000001</c:v>
                </c:pt>
                <c:pt idx="156">
                  <c:v>55139.938000000002</c:v>
                </c:pt>
                <c:pt idx="157">
                  <c:v>56068.326999999997</c:v>
                </c:pt>
                <c:pt idx="158">
                  <c:v>57479.483999999997</c:v>
                </c:pt>
                <c:pt idx="159">
                  <c:v>58259.589</c:v>
                </c:pt>
                <c:pt idx="160">
                  <c:v>59206.864000000001</c:v>
                </c:pt>
                <c:pt idx="161">
                  <c:v>58057.677000000003</c:v>
                </c:pt>
                <c:pt idx="162">
                  <c:v>59513.339</c:v>
                </c:pt>
                <c:pt idx="163">
                  <c:v>61884.339</c:v>
                </c:pt>
                <c:pt idx="164">
                  <c:v>63246.114000000001</c:v>
                </c:pt>
                <c:pt idx="165">
                  <c:v>63627.906999999999</c:v>
                </c:pt>
                <c:pt idx="166">
                  <c:v>61371.544000000002</c:v>
                </c:pt>
                <c:pt idx="167">
                  <c:v>62955.678999999996</c:v>
                </c:pt>
                <c:pt idx="168">
                  <c:v>65522.233999999997</c:v>
                </c:pt>
                <c:pt idx="169">
                  <c:v>65685.146999999997</c:v>
                </c:pt>
                <c:pt idx="170">
                  <c:v>67644.175000000003</c:v>
                </c:pt>
                <c:pt idx="171">
                  <c:v>68768.505000000005</c:v>
                </c:pt>
                <c:pt idx="172">
                  <c:v>71788.307000000001</c:v>
                </c:pt>
                <c:pt idx="173">
                  <c:v>73394.563999999998</c:v>
                </c:pt>
                <c:pt idx="174">
                  <c:v>75820.137000000002</c:v>
                </c:pt>
                <c:pt idx="175">
                  <c:v>78535.735000000001</c:v>
                </c:pt>
                <c:pt idx="176">
                  <c:v>79963.834000000003</c:v>
                </c:pt>
                <c:pt idx="177">
                  <c:v>81592.555999999997</c:v>
                </c:pt>
                <c:pt idx="178">
                  <c:v>81824.86</c:v>
                </c:pt>
                <c:pt idx="179">
                  <c:v>83635.096999999994</c:v>
                </c:pt>
                <c:pt idx="180">
                  <c:v>85370.160999999993</c:v>
                </c:pt>
                <c:pt idx="181">
                  <c:v>86050.885999999999</c:v>
                </c:pt>
                <c:pt idx="182">
                  <c:v>84835.248000000007</c:v>
                </c:pt>
                <c:pt idx="183">
                  <c:v>86695.652000000002</c:v>
                </c:pt>
                <c:pt idx="184">
                  <c:v>87211.04</c:v>
                </c:pt>
                <c:pt idx="185">
                  <c:v>88002.626999999993</c:v>
                </c:pt>
                <c:pt idx="186">
                  <c:v>90228.138000000006</c:v>
                </c:pt>
                <c:pt idx="187">
                  <c:v>92171.567999999999</c:v>
                </c:pt>
                <c:pt idx="188">
                  <c:v>94498.047000000006</c:v>
                </c:pt>
                <c:pt idx="189">
                  <c:v>96195.585999999996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50-4259-9D1C-B5853A646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247040"/>
        <c:axId val="1430016"/>
      </c:lineChart>
      <c:catAx>
        <c:axId val="22024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1000"/>
            </a:pPr>
            <a:endParaRPr lang="en-US"/>
          </a:p>
        </c:txPr>
        <c:crossAx val="1430016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430016"/>
        <c:scaling>
          <c:orientation val="minMax"/>
          <c:max val="100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220247040"/>
        <c:crossesAt val="1"/>
        <c:crossBetween val="midCat"/>
        <c:majorUnit val="1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14974755744936E-2"/>
          <c:y val="3.5382102541902889E-2"/>
          <c:w val="0.87327048629701376"/>
          <c:h val="0.788026404774695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Sheet1!$A$2:$A$191</c:f>
              <c:strCache>
                <c:ptCount val="190"/>
                <c:pt idx="0">
                  <c:v>1970 Q1</c:v>
                </c:pt>
                <c:pt idx="1">
                  <c:v>1970 Q2</c:v>
                </c:pt>
                <c:pt idx="2">
                  <c:v>1970 Q3</c:v>
                </c:pt>
                <c:pt idx="3">
                  <c:v>1970 Q4</c:v>
                </c:pt>
                <c:pt idx="4">
                  <c:v>1971 Q1</c:v>
                </c:pt>
                <c:pt idx="5">
                  <c:v>1971 Q2</c:v>
                </c:pt>
                <c:pt idx="6">
                  <c:v>1971 Q3</c:v>
                </c:pt>
                <c:pt idx="7">
                  <c:v>1971 Q4</c:v>
                </c:pt>
                <c:pt idx="8">
                  <c:v>1972 Q1</c:v>
                </c:pt>
                <c:pt idx="9">
                  <c:v>1972 Q2</c:v>
                </c:pt>
                <c:pt idx="10">
                  <c:v>1972 Q3</c:v>
                </c:pt>
                <c:pt idx="11">
                  <c:v>1972 Q4</c:v>
                </c:pt>
                <c:pt idx="12">
                  <c:v>1973 Q1</c:v>
                </c:pt>
                <c:pt idx="13">
                  <c:v>1973 Q2</c:v>
                </c:pt>
                <c:pt idx="14">
                  <c:v>1973 Q3</c:v>
                </c:pt>
                <c:pt idx="15">
                  <c:v>1973 Q4</c:v>
                </c:pt>
                <c:pt idx="16">
                  <c:v>1974 Q1</c:v>
                </c:pt>
                <c:pt idx="17">
                  <c:v>1974 Q2</c:v>
                </c:pt>
                <c:pt idx="18">
                  <c:v>1974 Q3</c:v>
                </c:pt>
                <c:pt idx="19">
                  <c:v>1974 Q4</c:v>
                </c:pt>
                <c:pt idx="20">
                  <c:v>1975 Q1</c:v>
                </c:pt>
                <c:pt idx="21">
                  <c:v>1975 Q2</c:v>
                </c:pt>
                <c:pt idx="22">
                  <c:v>1975 Q3</c:v>
                </c:pt>
                <c:pt idx="23">
                  <c:v>1975 Q4</c:v>
                </c:pt>
                <c:pt idx="24">
                  <c:v>1976 Q1</c:v>
                </c:pt>
                <c:pt idx="25">
                  <c:v>1976 Q2</c:v>
                </c:pt>
                <c:pt idx="26">
                  <c:v>1976 Q3</c:v>
                </c:pt>
                <c:pt idx="27">
                  <c:v>1976 Q4</c:v>
                </c:pt>
                <c:pt idx="28">
                  <c:v>1977 Q1</c:v>
                </c:pt>
                <c:pt idx="29">
                  <c:v>1977 Q2</c:v>
                </c:pt>
                <c:pt idx="30">
                  <c:v>1977 Q3</c:v>
                </c:pt>
                <c:pt idx="31">
                  <c:v>1977 Q4</c:v>
                </c:pt>
                <c:pt idx="32">
                  <c:v>1978 Q1</c:v>
                </c:pt>
                <c:pt idx="33">
                  <c:v>1978 Q2</c:v>
                </c:pt>
                <c:pt idx="34">
                  <c:v>1978 Q3</c:v>
                </c:pt>
                <c:pt idx="35">
                  <c:v>1978 Q4</c:v>
                </c:pt>
                <c:pt idx="36">
                  <c:v>1979 Q1</c:v>
                </c:pt>
                <c:pt idx="37">
                  <c:v>1979 Q2</c:v>
                </c:pt>
                <c:pt idx="38">
                  <c:v>1979 Q3</c:v>
                </c:pt>
                <c:pt idx="39">
                  <c:v>1979 Q4</c:v>
                </c:pt>
                <c:pt idx="40">
                  <c:v>1980 Q1</c:v>
                </c:pt>
                <c:pt idx="41">
                  <c:v>1980 Q2</c:v>
                </c:pt>
                <c:pt idx="42">
                  <c:v>1980 Q3</c:v>
                </c:pt>
                <c:pt idx="43">
                  <c:v>1980 Q4</c:v>
                </c:pt>
                <c:pt idx="44">
                  <c:v>1981 Q1</c:v>
                </c:pt>
                <c:pt idx="45">
                  <c:v>1981 Q2</c:v>
                </c:pt>
                <c:pt idx="46">
                  <c:v>1981 Q3</c:v>
                </c:pt>
                <c:pt idx="47">
                  <c:v>1981 Q4</c:v>
                </c:pt>
                <c:pt idx="48">
                  <c:v>1982 Q1</c:v>
                </c:pt>
                <c:pt idx="49">
                  <c:v>1982 Q2</c:v>
                </c:pt>
                <c:pt idx="50">
                  <c:v>1982 Q3</c:v>
                </c:pt>
                <c:pt idx="51">
                  <c:v>1982 Q4</c:v>
                </c:pt>
                <c:pt idx="52">
                  <c:v>1983 Q1</c:v>
                </c:pt>
                <c:pt idx="53">
                  <c:v>1983 Q2</c:v>
                </c:pt>
                <c:pt idx="54">
                  <c:v>1983 Q3</c:v>
                </c:pt>
                <c:pt idx="55">
                  <c:v>1983 Q4</c:v>
                </c:pt>
                <c:pt idx="56">
                  <c:v>1984 Q1</c:v>
                </c:pt>
                <c:pt idx="57">
                  <c:v>1984 Q2</c:v>
                </c:pt>
                <c:pt idx="58">
                  <c:v>1984 Q3</c:v>
                </c:pt>
                <c:pt idx="59">
                  <c:v>1984 Q4</c:v>
                </c:pt>
                <c:pt idx="60">
                  <c:v>1985 Q1</c:v>
                </c:pt>
                <c:pt idx="61">
                  <c:v>1985 Q2</c:v>
                </c:pt>
                <c:pt idx="62">
                  <c:v>1985 Q3</c:v>
                </c:pt>
                <c:pt idx="63">
                  <c:v>1985 Q4</c:v>
                </c:pt>
                <c:pt idx="64">
                  <c:v>1986 Q1</c:v>
                </c:pt>
                <c:pt idx="65">
                  <c:v>1986 Q2</c:v>
                </c:pt>
                <c:pt idx="66">
                  <c:v>1986 Q3</c:v>
                </c:pt>
                <c:pt idx="67">
                  <c:v>1986 Q4</c:v>
                </c:pt>
                <c:pt idx="68">
                  <c:v>1987 Q1</c:v>
                </c:pt>
                <c:pt idx="69">
                  <c:v>1987 Q2</c:v>
                </c:pt>
                <c:pt idx="70">
                  <c:v>1987 Q3</c:v>
                </c:pt>
                <c:pt idx="71">
                  <c:v>1987 Q4</c:v>
                </c:pt>
                <c:pt idx="72">
                  <c:v>1988 Q1</c:v>
                </c:pt>
                <c:pt idx="73">
                  <c:v>1988 Q2</c:v>
                </c:pt>
                <c:pt idx="74">
                  <c:v>1988 Q3</c:v>
                </c:pt>
                <c:pt idx="75">
                  <c:v>1988 Q4</c:v>
                </c:pt>
                <c:pt idx="76">
                  <c:v>1989 Q1</c:v>
                </c:pt>
                <c:pt idx="77">
                  <c:v>1989 Q2</c:v>
                </c:pt>
                <c:pt idx="78">
                  <c:v>1989 Q3</c:v>
                </c:pt>
                <c:pt idx="79">
                  <c:v>1989 Q4</c:v>
                </c:pt>
                <c:pt idx="80">
                  <c:v>1990 Q1</c:v>
                </c:pt>
                <c:pt idx="81">
                  <c:v>1990 Q2</c:v>
                </c:pt>
                <c:pt idx="82">
                  <c:v>1990 Q3</c:v>
                </c:pt>
                <c:pt idx="83">
                  <c:v>1990 Q4</c:v>
                </c:pt>
                <c:pt idx="84">
                  <c:v>1991 Q1</c:v>
                </c:pt>
                <c:pt idx="85">
                  <c:v>1991 Q2</c:v>
                </c:pt>
                <c:pt idx="86">
                  <c:v>1991 Q3</c:v>
                </c:pt>
                <c:pt idx="87">
                  <c:v>1991 Q4</c:v>
                </c:pt>
                <c:pt idx="88">
                  <c:v>1992 Q1</c:v>
                </c:pt>
                <c:pt idx="89">
                  <c:v>1992 Q2</c:v>
                </c:pt>
                <c:pt idx="90">
                  <c:v>1992 Q3</c:v>
                </c:pt>
                <c:pt idx="91">
                  <c:v>1992 Q4</c:v>
                </c:pt>
                <c:pt idx="92">
                  <c:v>1993 Q1</c:v>
                </c:pt>
                <c:pt idx="93">
                  <c:v>1993 Q2</c:v>
                </c:pt>
                <c:pt idx="94">
                  <c:v>1993 Q3</c:v>
                </c:pt>
                <c:pt idx="95">
                  <c:v>1993 Q4</c:v>
                </c:pt>
                <c:pt idx="96">
                  <c:v>1994 Q1</c:v>
                </c:pt>
                <c:pt idx="97">
                  <c:v>1994 Q2</c:v>
                </c:pt>
                <c:pt idx="98">
                  <c:v>1994 Q3</c:v>
                </c:pt>
                <c:pt idx="99">
                  <c:v>1994 Q4</c:v>
                </c:pt>
                <c:pt idx="100">
                  <c:v>1995 Q1</c:v>
                </c:pt>
                <c:pt idx="101">
                  <c:v>1995 Q2</c:v>
                </c:pt>
                <c:pt idx="102">
                  <c:v>1995 Q3</c:v>
                </c:pt>
                <c:pt idx="103">
                  <c:v>1995 Q4</c:v>
                </c:pt>
                <c:pt idx="104">
                  <c:v>1996 Q1</c:v>
                </c:pt>
                <c:pt idx="105">
                  <c:v>1996 Q2</c:v>
                </c:pt>
                <c:pt idx="106">
                  <c:v>1996 Q3</c:v>
                </c:pt>
                <c:pt idx="107">
                  <c:v>1996 Q4</c:v>
                </c:pt>
                <c:pt idx="108">
                  <c:v>1997 Q1</c:v>
                </c:pt>
                <c:pt idx="109">
                  <c:v>1997 Q2</c:v>
                </c:pt>
                <c:pt idx="110">
                  <c:v>1997 Q3</c:v>
                </c:pt>
                <c:pt idx="111">
                  <c:v>1997 Q4</c:v>
                </c:pt>
                <c:pt idx="112">
                  <c:v>1998 Q1</c:v>
                </c:pt>
                <c:pt idx="113">
                  <c:v>1998 Q2</c:v>
                </c:pt>
                <c:pt idx="114">
                  <c:v>1998 Q3</c:v>
                </c:pt>
                <c:pt idx="115">
                  <c:v>1998 Q4</c:v>
                </c:pt>
                <c:pt idx="116">
                  <c:v>1999 Q1</c:v>
                </c:pt>
                <c:pt idx="117">
                  <c:v>1999 Q2</c:v>
                </c:pt>
                <c:pt idx="118">
                  <c:v>1999 Q3</c:v>
                </c:pt>
                <c:pt idx="119">
                  <c:v>1999 Q4</c:v>
                </c:pt>
                <c:pt idx="120">
                  <c:v>2000 Q1</c:v>
                </c:pt>
                <c:pt idx="121">
                  <c:v>2000 Q2</c:v>
                </c:pt>
                <c:pt idx="122">
                  <c:v>2000 Q3</c:v>
                </c:pt>
                <c:pt idx="123">
                  <c:v>2000 Q4</c:v>
                </c:pt>
                <c:pt idx="124">
                  <c:v>2001 Q1</c:v>
                </c:pt>
                <c:pt idx="125">
                  <c:v>2001 Q2</c:v>
                </c:pt>
                <c:pt idx="126">
                  <c:v>2001 Q3</c:v>
                </c:pt>
                <c:pt idx="127">
                  <c:v>2001 Q4</c:v>
                </c:pt>
                <c:pt idx="128">
                  <c:v>2002 Q1</c:v>
                </c:pt>
                <c:pt idx="129">
                  <c:v>2002 Q2</c:v>
                </c:pt>
                <c:pt idx="130">
                  <c:v>2002 Q3</c:v>
                </c:pt>
                <c:pt idx="131">
                  <c:v>2002 Q4</c:v>
                </c:pt>
                <c:pt idx="132">
                  <c:v>2003 Q1</c:v>
                </c:pt>
                <c:pt idx="133">
                  <c:v>2003 Q2</c:v>
                </c:pt>
                <c:pt idx="134">
                  <c:v>2003 Q3</c:v>
                </c:pt>
                <c:pt idx="135">
                  <c:v>2003 Q4</c:v>
                </c:pt>
                <c:pt idx="136">
                  <c:v>2004 Q1</c:v>
                </c:pt>
                <c:pt idx="137">
                  <c:v>2004 Q2</c:v>
                </c:pt>
                <c:pt idx="138">
                  <c:v>2004 Q3</c:v>
                </c:pt>
                <c:pt idx="139">
                  <c:v>2004 Q4</c:v>
                </c:pt>
                <c:pt idx="140">
                  <c:v>2005 Q1</c:v>
                </c:pt>
                <c:pt idx="141">
                  <c:v>2005 Q2</c:v>
                </c:pt>
                <c:pt idx="142">
                  <c:v>2005 Q3</c:v>
                </c:pt>
                <c:pt idx="143">
                  <c:v>2005 Q4</c:v>
                </c:pt>
                <c:pt idx="144">
                  <c:v>2006 Q1</c:v>
                </c:pt>
                <c:pt idx="145">
                  <c:v>2006 Q2</c:v>
                </c:pt>
                <c:pt idx="146">
                  <c:v>2006 Q3</c:v>
                </c:pt>
                <c:pt idx="147">
                  <c:v>2006 Q4</c:v>
                </c:pt>
                <c:pt idx="148">
                  <c:v>2007 Q1</c:v>
                </c:pt>
                <c:pt idx="149">
                  <c:v>2007 Q2</c:v>
                </c:pt>
                <c:pt idx="150">
                  <c:v>2007 Q3</c:v>
                </c:pt>
                <c:pt idx="151">
                  <c:v>2007 Q4</c:v>
                </c:pt>
                <c:pt idx="152">
                  <c:v>2008 Q1</c:v>
                </c:pt>
                <c:pt idx="153">
                  <c:v>2008 Q2</c:v>
                </c:pt>
                <c:pt idx="154">
                  <c:v>2008 Q3</c:v>
                </c:pt>
                <c:pt idx="155">
                  <c:v>2008 Q4</c:v>
                </c:pt>
                <c:pt idx="156">
                  <c:v>2009 Q1</c:v>
                </c:pt>
                <c:pt idx="157">
                  <c:v>2009 Q2</c:v>
                </c:pt>
                <c:pt idx="158">
                  <c:v>2009 Q3</c:v>
                </c:pt>
                <c:pt idx="159">
                  <c:v>2009 Q4</c:v>
                </c:pt>
                <c:pt idx="160">
                  <c:v>2010 Q1</c:v>
                </c:pt>
                <c:pt idx="161">
                  <c:v>2010 Q2</c:v>
                </c:pt>
                <c:pt idx="162">
                  <c:v>2010 Q3</c:v>
                </c:pt>
                <c:pt idx="163">
                  <c:v>2010 Q4</c:v>
                </c:pt>
                <c:pt idx="164">
                  <c:v>2011 Q1</c:v>
                </c:pt>
                <c:pt idx="165">
                  <c:v>2011 Q2</c:v>
                </c:pt>
                <c:pt idx="166">
                  <c:v>2011 Q3</c:v>
                </c:pt>
                <c:pt idx="167">
                  <c:v>2011 Q4</c:v>
                </c:pt>
                <c:pt idx="168">
                  <c:v>2012 Q1</c:v>
                </c:pt>
                <c:pt idx="169">
                  <c:v>2012 Q2</c:v>
                </c:pt>
                <c:pt idx="170">
                  <c:v>2012 Q3</c:v>
                </c:pt>
                <c:pt idx="171">
                  <c:v>2012 Q4</c:v>
                </c:pt>
                <c:pt idx="172">
                  <c:v>2013 Q1</c:v>
                </c:pt>
                <c:pt idx="173">
                  <c:v>2013 Q2</c:v>
                </c:pt>
                <c:pt idx="174">
                  <c:v>2013 Q3</c:v>
                </c:pt>
                <c:pt idx="175">
                  <c:v>2013 Q4</c:v>
                </c:pt>
                <c:pt idx="176">
                  <c:v>2014 Q1</c:v>
                </c:pt>
                <c:pt idx="177">
                  <c:v>2014 Q2</c:v>
                </c:pt>
                <c:pt idx="178">
                  <c:v>2014 Q3</c:v>
                </c:pt>
                <c:pt idx="179">
                  <c:v>2014 Q4</c:v>
                </c:pt>
                <c:pt idx="180">
                  <c:v>2015 Q1</c:v>
                </c:pt>
                <c:pt idx="181">
                  <c:v>2015 Q2</c:v>
                </c:pt>
                <c:pt idx="182">
                  <c:v>2015 Q3</c:v>
                </c:pt>
                <c:pt idx="183">
                  <c:v>2015 Q4</c:v>
                </c:pt>
                <c:pt idx="184">
                  <c:v>2016 Q1</c:v>
                </c:pt>
                <c:pt idx="185">
                  <c:v>2016 Q2</c:v>
                </c:pt>
                <c:pt idx="186">
                  <c:v>2016 Q3</c:v>
                </c:pt>
                <c:pt idx="187">
                  <c:v>2016 Q4</c:v>
                </c:pt>
                <c:pt idx="188">
                  <c:v>2017 Q1</c:v>
                </c:pt>
                <c:pt idx="189">
                  <c:v>2017 Q2</c:v>
                </c:pt>
              </c:strCache>
            </c:strRef>
          </c:cat>
          <c:val>
            <c:numRef>
              <c:f>Sheet1!$B$2:$B$191</c:f>
              <c:numCache>
                <c:formatCode>General</c:formatCode>
                <c:ptCount val="190"/>
                <c:pt idx="0">
                  <c:v>16459</c:v>
                </c:pt>
                <c:pt idx="1">
                  <c:v>16601</c:v>
                </c:pt>
                <c:pt idx="2">
                  <c:v>16803</c:v>
                </c:pt>
                <c:pt idx="3">
                  <c:v>16703</c:v>
                </c:pt>
                <c:pt idx="4">
                  <c:v>16986</c:v>
                </c:pt>
                <c:pt idx="5">
                  <c:v>17184</c:v>
                </c:pt>
                <c:pt idx="6">
                  <c:v>17222</c:v>
                </c:pt>
                <c:pt idx="7">
                  <c:v>17369</c:v>
                </c:pt>
                <c:pt idx="8">
                  <c:v>17407</c:v>
                </c:pt>
                <c:pt idx="9">
                  <c:v>17543</c:v>
                </c:pt>
                <c:pt idx="10">
                  <c:v>17835</c:v>
                </c:pt>
                <c:pt idx="11">
                  <c:v>18493</c:v>
                </c:pt>
                <c:pt idx="12">
                  <c:v>18585</c:v>
                </c:pt>
                <c:pt idx="13">
                  <c:v>18691</c:v>
                </c:pt>
                <c:pt idx="14">
                  <c:v>18726</c:v>
                </c:pt>
                <c:pt idx="15">
                  <c:v>18885</c:v>
                </c:pt>
                <c:pt idx="16">
                  <c:v>18536</c:v>
                </c:pt>
                <c:pt idx="17">
                  <c:v>18324</c:v>
                </c:pt>
                <c:pt idx="18">
                  <c:v>18295</c:v>
                </c:pt>
                <c:pt idx="19">
                  <c:v>18225</c:v>
                </c:pt>
                <c:pt idx="20">
                  <c:v>18158</c:v>
                </c:pt>
                <c:pt idx="21">
                  <c:v>18956</c:v>
                </c:pt>
                <c:pt idx="22">
                  <c:v>18625</c:v>
                </c:pt>
                <c:pt idx="23">
                  <c:v>18719</c:v>
                </c:pt>
                <c:pt idx="24">
                  <c:v>18898</c:v>
                </c:pt>
                <c:pt idx="25">
                  <c:v>18956</c:v>
                </c:pt>
                <c:pt idx="26">
                  <c:v>19047</c:v>
                </c:pt>
                <c:pt idx="27">
                  <c:v>19109</c:v>
                </c:pt>
                <c:pt idx="28">
                  <c:v>19059</c:v>
                </c:pt>
                <c:pt idx="29">
                  <c:v>19250</c:v>
                </c:pt>
                <c:pt idx="30">
                  <c:v>19490</c:v>
                </c:pt>
                <c:pt idx="31">
                  <c:v>19810</c:v>
                </c:pt>
                <c:pt idx="32">
                  <c:v>19904</c:v>
                </c:pt>
                <c:pt idx="33">
                  <c:v>20050</c:v>
                </c:pt>
                <c:pt idx="34">
                  <c:v>20135</c:v>
                </c:pt>
                <c:pt idx="35">
                  <c:v>20235</c:v>
                </c:pt>
                <c:pt idx="36">
                  <c:v>20398</c:v>
                </c:pt>
                <c:pt idx="37">
                  <c:v>20169</c:v>
                </c:pt>
                <c:pt idx="38">
                  <c:v>20204</c:v>
                </c:pt>
                <c:pt idx="39">
                  <c:v>20230</c:v>
                </c:pt>
                <c:pt idx="40">
                  <c:v>20241</c:v>
                </c:pt>
                <c:pt idx="41">
                  <c:v>19892</c:v>
                </c:pt>
                <c:pt idx="42">
                  <c:v>20074</c:v>
                </c:pt>
                <c:pt idx="43">
                  <c:v>20413</c:v>
                </c:pt>
                <c:pt idx="44">
                  <c:v>20316</c:v>
                </c:pt>
                <c:pt idx="45">
                  <c:v>20266</c:v>
                </c:pt>
                <c:pt idx="46">
                  <c:v>20624</c:v>
                </c:pt>
                <c:pt idx="47">
                  <c:v>20611</c:v>
                </c:pt>
                <c:pt idx="48">
                  <c:v>20592</c:v>
                </c:pt>
                <c:pt idx="49">
                  <c:v>20665</c:v>
                </c:pt>
                <c:pt idx="50">
                  <c:v>20723</c:v>
                </c:pt>
                <c:pt idx="51">
                  <c:v>20765</c:v>
                </c:pt>
                <c:pt idx="52">
                  <c:v>20901</c:v>
                </c:pt>
                <c:pt idx="53">
                  <c:v>21006</c:v>
                </c:pt>
                <c:pt idx="54">
                  <c:v>21270</c:v>
                </c:pt>
                <c:pt idx="55">
                  <c:v>21678</c:v>
                </c:pt>
                <c:pt idx="56">
                  <c:v>22078</c:v>
                </c:pt>
                <c:pt idx="57">
                  <c:v>22400</c:v>
                </c:pt>
                <c:pt idx="58">
                  <c:v>22652</c:v>
                </c:pt>
                <c:pt idx="59">
                  <c:v>22783</c:v>
                </c:pt>
                <c:pt idx="60">
                  <c:v>22687</c:v>
                </c:pt>
                <c:pt idx="61">
                  <c:v>23075</c:v>
                </c:pt>
                <c:pt idx="62">
                  <c:v>22938</c:v>
                </c:pt>
                <c:pt idx="63">
                  <c:v>23144</c:v>
                </c:pt>
                <c:pt idx="64">
                  <c:v>23386</c:v>
                </c:pt>
                <c:pt idx="65">
                  <c:v>23647</c:v>
                </c:pt>
                <c:pt idx="66">
                  <c:v>23755</c:v>
                </c:pt>
                <c:pt idx="67">
                  <c:v>23741</c:v>
                </c:pt>
                <c:pt idx="68">
                  <c:v>23890</c:v>
                </c:pt>
                <c:pt idx="69">
                  <c:v>23609</c:v>
                </c:pt>
                <c:pt idx="70">
                  <c:v>23978</c:v>
                </c:pt>
                <c:pt idx="71">
                  <c:v>24239</c:v>
                </c:pt>
                <c:pt idx="72">
                  <c:v>24543</c:v>
                </c:pt>
                <c:pt idx="73">
                  <c:v>24744</c:v>
                </c:pt>
                <c:pt idx="74">
                  <c:v>24917</c:v>
                </c:pt>
                <c:pt idx="75">
                  <c:v>25095</c:v>
                </c:pt>
                <c:pt idx="76">
                  <c:v>25354</c:v>
                </c:pt>
                <c:pt idx="77">
                  <c:v>25222</c:v>
                </c:pt>
                <c:pt idx="78">
                  <c:v>25325</c:v>
                </c:pt>
                <c:pt idx="79">
                  <c:v>25459</c:v>
                </c:pt>
                <c:pt idx="80">
                  <c:v>25615</c:v>
                </c:pt>
                <c:pt idx="81">
                  <c:v>25688</c:v>
                </c:pt>
                <c:pt idx="82">
                  <c:v>25607</c:v>
                </c:pt>
                <c:pt idx="83">
                  <c:v>25315</c:v>
                </c:pt>
                <c:pt idx="84">
                  <c:v>25290</c:v>
                </c:pt>
                <c:pt idx="85">
                  <c:v>25384</c:v>
                </c:pt>
                <c:pt idx="86">
                  <c:v>25386</c:v>
                </c:pt>
                <c:pt idx="87">
                  <c:v>25516</c:v>
                </c:pt>
                <c:pt idx="88">
                  <c:v>25987</c:v>
                </c:pt>
                <c:pt idx="89">
                  <c:v>26171</c:v>
                </c:pt>
                <c:pt idx="90">
                  <c:v>26189</c:v>
                </c:pt>
                <c:pt idx="91">
                  <c:v>26188</c:v>
                </c:pt>
                <c:pt idx="92">
                  <c:v>26258</c:v>
                </c:pt>
                <c:pt idx="93">
                  <c:v>26224</c:v>
                </c:pt>
                <c:pt idx="94">
                  <c:v>26150</c:v>
                </c:pt>
                <c:pt idx="95">
                  <c:v>26238</c:v>
                </c:pt>
                <c:pt idx="96">
                  <c:v>26351</c:v>
                </c:pt>
                <c:pt idx="97">
                  <c:v>26552</c:v>
                </c:pt>
                <c:pt idx="98">
                  <c:v>26624</c:v>
                </c:pt>
                <c:pt idx="99">
                  <c:v>26912</c:v>
                </c:pt>
                <c:pt idx="100">
                  <c:v>27096</c:v>
                </c:pt>
                <c:pt idx="101">
                  <c:v>27080</c:v>
                </c:pt>
                <c:pt idx="102">
                  <c:v>27235</c:v>
                </c:pt>
                <c:pt idx="103">
                  <c:v>27308</c:v>
                </c:pt>
                <c:pt idx="104">
                  <c:v>27501</c:v>
                </c:pt>
                <c:pt idx="105">
                  <c:v>27685</c:v>
                </c:pt>
                <c:pt idx="106">
                  <c:v>27815</c:v>
                </c:pt>
                <c:pt idx="107">
                  <c:v>27871</c:v>
                </c:pt>
                <c:pt idx="108">
                  <c:v>28077</c:v>
                </c:pt>
                <c:pt idx="109">
                  <c:v>28236</c:v>
                </c:pt>
                <c:pt idx="110">
                  <c:v>28477</c:v>
                </c:pt>
                <c:pt idx="111">
                  <c:v>28796</c:v>
                </c:pt>
                <c:pt idx="112">
                  <c:v>29334</c:v>
                </c:pt>
                <c:pt idx="113">
                  <c:v>29662</c:v>
                </c:pt>
                <c:pt idx="114">
                  <c:v>29871</c:v>
                </c:pt>
                <c:pt idx="115">
                  <c:v>30023</c:v>
                </c:pt>
                <c:pt idx="116">
                  <c:v>30216</c:v>
                </c:pt>
                <c:pt idx="117">
                  <c:v>30208</c:v>
                </c:pt>
                <c:pt idx="118">
                  <c:v>30314</c:v>
                </c:pt>
                <c:pt idx="119">
                  <c:v>30668</c:v>
                </c:pt>
                <c:pt idx="120">
                  <c:v>31192</c:v>
                </c:pt>
                <c:pt idx="121">
                  <c:v>31438</c:v>
                </c:pt>
                <c:pt idx="122">
                  <c:v>31719</c:v>
                </c:pt>
                <c:pt idx="123">
                  <c:v>31742</c:v>
                </c:pt>
                <c:pt idx="124">
                  <c:v>31940</c:v>
                </c:pt>
                <c:pt idx="125">
                  <c:v>31836</c:v>
                </c:pt>
                <c:pt idx="126">
                  <c:v>32504</c:v>
                </c:pt>
                <c:pt idx="127">
                  <c:v>32020</c:v>
                </c:pt>
                <c:pt idx="128">
                  <c:v>32728</c:v>
                </c:pt>
                <c:pt idx="129">
                  <c:v>32821</c:v>
                </c:pt>
                <c:pt idx="130">
                  <c:v>32696</c:v>
                </c:pt>
                <c:pt idx="131">
                  <c:v>32773</c:v>
                </c:pt>
                <c:pt idx="132">
                  <c:v>32796</c:v>
                </c:pt>
                <c:pt idx="133">
                  <c:v>33197</c:v>
                </c:pt>
                <c:pt idx="134">
                  <c:v>33657</c:v>
                </c:pt>
                <c:pt idx="135">
                  <c:v>33713</c:v>
                </c:pt>
                <c:pt idx="136">
                  <c:v>33893</c:v>
                </c:pt>
                <c:pt idx="137">
                  <c:v>34152</c:v>
                </c:pt>
                <c:pt idx="138">
                  <c:v>34247</c:v>
                </c:pt>
                <c:pt idx="139">
                  <c:v>34589</c:v>
                </c:pt>
                <c:pt idx="140">
                  <c:v>34183</c:v>
                </c:pt>
                <c:pt idx="141">
                  <c:v>34380</c:v>
                </c:pt>
                <c:pt idx="142">
                  <c:v>34469</c:v>
                </c:pt>
                <c:pt idx="143">
                  <c:v>34666</c:v>
                </c:pt>
                <c:pt idx="144">
                  <c:v>35380</c:v>
                </c:pt>
                <c:pt idx="145">
                  <c:v>35354</c:v>
                </c:pt>
                <c:pt idx="146">
                  <c:v>35363</c:v>
                </c:pt>
                <c:pt idx="147">
                  <c:v>35734</c:v>
                </c:pt>
                <c:pt idx="148">
                  <c:v>35889</c:v>
                </c:pt>
                <c:pt idx="149">
                  <c:v>35878</c:v>
                </c:pt>
                <c:pt idx="150">
                  <c:v>35880</c:v>
                </c:pt>
                <c:pt idx="151">
                  <c:v>35819</c:v>
                </c:pt>
                <c:pt idx="152">
                  <c:v>35998</c:v>
                </c:pt>
                <c:pt idx="153">
                  <c:v>36677</c:v>
                </c:pt>
                <c:pt idx="154">
                  <c:v>35747</c:v>
                </c:pt>
                <c:pt idx="155">
                  <c:v>35892</c:v>
                </c:pt>
                <c:pt idx="156">
                  <c:v>35752</c:v>
                </c:pt>
                <c:pt idx="157">
                  <c:v>35932</c:v>
                </c:pt>
                <c:pt idx="158">
                  <c:v>35456</c:v>
                </c:pt>
                <c:pt idx="159">
                  <c:v>35328</c:v>
                </c:pt>
                <c:pt idx="160">
                  <c:v>35293</c:v>
                </c:pt>
                <c:pt idx="161">
                  <c:v>35686</c:v>
                </c:pt>
                <c:pt idx="162">
                  <c:v>35791</c:v>
                </c:pt>
                <c:pt idx="163">
                  <c:v>35967</c:v>
                </c:pt>
                <c:pt idx="164">
                  <c:v>36346</c:v>
                </c:pt>
                <c:pt idx="165">
                  <c:v>36228</c:v>
                </c:pt>
                <c:pt idx="166">
                  <c:v>36347</c:v>
                </c:pt>
                <c:pt idx="167">
                  <c:v>36299</c:v>
                </c:pt>
                <c:pt idx="168">
                  <c:v>36832</c:v>
                </c:pt>
                <c:pt idx="169">
                  <c:v>37054</c:v>
                </c:pt>
                <c:pt idx="170">
                  <c:v>36963</c:v>
                </c:pt>
                <c:pt idx="171">
                  <c:v>37860</c:v>
                </c:pt>
                <c:pt idx="172">
                  <c:v>36226</c:v>
                </c:pt>
                <c:pt idx="173">
                  <c:v>36380</c:v>
                </c:pt>
                <c:pt idx="174">
                  <c:v>36522</c:v>
                </c:pt>
                <c:pt idx="175">
                  <c:v>36528</c:v>
                </c:pt>
                <c:pt idx="176">
                  <c:v>36856</c:v>
                </c:pt>
                <c:pt idx="177">
                  <c:v>37268</c:v>
                </c:pt>
                <c:pt idx="178">
                  <c:v>37581</c:v>
                </c:pt>
                <c:pt idx="179">
                  <c:v>38052</c:v>
                </c:pt>
                <c:pt idx="180">
                  <c:v>38391</c:v>
                </c:pt>
                <c:pt idx="181">
                  <c:v>38692</c:v>
                </c:pt>
                <c:pt idx="182">
                  <c:v>38794</c:v>
                </c:pt>
                <c:pt idx="183">
                  <c:v>39003</c:v>
                </c:pt>
                <c:pt idx="184">
                  <c:v>38964</c:v>
                </c:pt>
                <c:pt idx="185">
                  <c:v>39086</c:v>
                </c:pt>
                <c:pt idx="186">
                  <c:v>39080</c:v>
                </c:pt>
                <c:pt idx="187">
                  <c:v>38828</c:v>
                </c:pt>
                <c:pt idx="188">
                  <c:v>39041</c:v>
                </c:pt>
                <c:pt idx="189">
                  <c:v>39286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9E-4CEE-8A86-3BDB3B427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987264"/>
        <c:axId val="1427712"/>
      </c:lineChart>
      <c:catAx>
        <c:axId val="22298726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 rot="-2700000"/>
          <a:lstStyle/>
          <a:p>
            <a:pPr>
              <a:defRPr sz="1100" b="1"/>
            </a:pPr>
            <a:endParaRPr lang="en-US"/>
          </a:p>
        </c:txPr>
        <c:crossAx val="1427712"/>
        <c:crosses val="autoZero"/>
        <c:auto val="1"/>
        <c:lblAlgn val="ctr"/>
        <c:lblOffset val="100"/>
        <c:tickLblSkip val="8"/>
        <c:tickMarkSkip val="4"/>
        <c:noMultiLvlLbl val="1"/>
      </c:catAx>
      <c:valAx>
        <c:axId val="1427712"/>
        <c:scaling>
          <c:orientation val="minMax"/>
          <c:max val="40000"/>
          <c:min val="15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222987264"/>
        <c:crosses val="autoZero"/>
        <c:crossBetween val="between"/>
        <c:majorUnit val="5000"/>
        <c:minorUnit val="500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mmm\-yy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Sheet1!$C$2:$C$693</c:f>
              <c:numCache>
                <c:formatCode>General</c:formatCode>
                <c:ptCount val="692"/>
                <c:pt idx="3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  <c:pt idx="8">
                  <c:v>0.15</c:v>
                </c:pt>
                <c:pt idx="9">
                  <c:v>0.15</c:v>
                </c:pt>
                <c:pt idx="10">
                  <c:v>0.15</c:v>
                </c:pt>
                <c:pt idx="11">
                  <c:v>0.15</c:v>
                </c:pt>
                <c:pt idx="12">
                  <c:v>0.15</c:v>
                </c:pt>
                <c:pt idx="13">
                  <c:v>0.15</c:v>
                </c:pt>
                <c:pt idx="119">
                  <c:v>0.15</c:v>
                </c:pt>
                <c:pt idx="120">
                  <c:v>0.15</c:v>
                </c:pt>
                <c:pt idx="121">
                  <c:v>0.15</c:v>
                </c:pt>
                <c:pt idx="122">
                  <c:v>0.15</c:v>
                </c:pt>
                <c:pt idx="123">
                  <c:v>0.15</c:v>
                </c:pt>
                <c:pt idx="124">
                  <c:v>0.15</c:v>
                </c:pt>
                <c:pt idx="125">
                  <c:v>0.15</c:v>
                </c:pt>
                <c:pt idx="126">
                  <c:v>0.15</c:v>
                </c:pt>
                <c:pt idx="127">
                  <c:v>0.15</c:v>
                </c:pt>
                <c:pt idx="128">
                  <c:v>0.15</c:v>
                </c:pt>
                <c:pt idx="129">
                  <c:v>0.15</c:v>
                </c:pt>
                <c:pt idx="130">
                  <c:v>0.15</c:v>
                </c:pt>
                <c:pt idx="166">
                  <c:v>0.15</c:v>
                </c:pt>
                <c:pt idx="167">
                  <c:v>0.15</c:v>
                </c:pt>
                <c:pt idx="168">
                  <c:v>0.15</c:v>
                </c:pt>
                <c:pt idx="169">
                  <c:v>0.15</c:v>
                </c:pt>
                <c:pt idx="170">
                  <c:v>0.15</c:v>
                </c:pt>
                <c:pt idx="171">
                  <c:v>0.15</c:v>
                </c:pt>
                <c:pt idx="172">
                  <c:v>0.15</c:v>
                </c:pt>
                <c:pt idx="173">
                  <c:v>0.15</c:v>
                </c:pt>
                <c:pt idx="174">
                  <c:v>0.15</c:v>
                </c:pt>
                <c:pt idx="175">
                  <c:v>0.15</c:v>
                </c:pt>
                <c:pt idx="176">
                  <c:v>0.15</c:v>
                </c:pt>
                <c:pt idx="177">
                  <c:v>0.15</c:v>
                </c:pt>
                <c:pt idx="178">
                  <c:v>0.15</c:v>
                </c:pt>
                <c:pt idx="179">
                  <c:v>0.15</c:v>
                </c:pt>
                <c:pt idx="180">
                  <c:v>0.15</c:v>
                </c:pt>
                <c:pt idx="181">
                  <c:v>0.15</c:v>
                </c:pt>
                <c:pt idx="182">
                  <c:v>0.15</c:v>
                </c:pt>
                <c:pt idx="240">
                  <c:v>0.15</c:v>
                </c:pt>
                <c:pt idx="241">
                  <c:v>0.15</c:v>
                </c:pt>
                <c:pt idx="242">
                  <c:v>0.15</c:v>
                </c:pt>
                <c:pt idx="243">
                  <c:v>0.15</c:v>
                </c:pt>
                <c:pt idx="244">
                  <c:v>0.15</c:v>
                </c:pt>
                <c:pt idx="245">
                  <c:v>0.15</c:v>
                </c:pt>
                <c:pt idx="246">
                  <c:v>0.15</c:v>
                </c:pt>
                <c:pt idx="258">
                  <c:v>0.15</c:v>
                </c:pt>
                <c:pt idx="259">
                  <c:v>0.15</c:v>
                </c:pt>
                <c:pt idx="260">
                  <c:v>0.15</c:v>
                </c:pt>
                <c:pt idx="261">
                  <c:v>0.15</c:v>
                </c:pt>
                <c:pt idx="262">
                  <c:v>0.15</c:v>
                </c:pt>
                <c:pt idx="263">
                  <c:v>0.15</c:v>
                </c:pt>
                <c:pt idx="264">
                  <c:v>0.15</c:v>
                </c:pt>
                <c:pt idx="265">
                  <c:v>0.15</c:v>
                </c:pt>
                <c:pt idx="266">
                  <c:v>0.15</c:v>
                </c:pt>
                <c:pt idx="267">
                  <c:v>0.15</c:v>
                </c:pt>
                <c:pt idx="268">
                  <c:v>0.15</c:v>
                </c:pt>
                <c:pt idx="269">
                  <c:v>0.15</c:v>
                </c:pt>
                <c:pt idx="270">
                  <c:v>0.15</c:v>
                </c:pt>
                <c:pt idx="271">
                  <c:v>0.15</c:v>
                </c:pt>
                <c:pt idx="272">
                  <c:v>0.15</c:v>
                </c:pt>
                <c:pt idx="273">
                  <c:v>0.15</c:v>
                </c:pt>
                <c:pt idx="274">
                  <c:v>0.15</c:v>
                </c:pt>
                <c:pt idx="366">
                  <c:v>0.15</c:v>
                </c:pt>
                <c:pt idx="367">
                  <c:v>0.15</c:v>
                </c:pt>
                <c:pt idx="368">
                  <c:v>0.15</c:v>
                </c:pt>
                <c:pt idx="369">
                  <c:v>0.15</c:v>
                </c:pt>
                <c:pt idx="370">
                  <c:v>0.15</c:v>
                </c:pt>
                <c:pt idx="371">
                  <c:v>0.15</c:v>
                </c:pt>
                <c:pt idx="372">
                  <c:v>0.15</c:v>
                </c:pt>
                <c:pt idx="373">
                  <c:v>0.15</c:v>
                </c:pt>
                <c:pt idx="374">
                  <c:v>0.15</c:v>
                </c:pt>
                <c:pt idx="494">
                  <c:v>0.15</c:v>
                </c:pt>
                <c:pt idx="495">
                  <c:v>0.15</c:v>
                </c:pt>
                <c:pt idx="496">
                  <c:v>0.15</c:v>
                </c:pt>
                <c:pt idx="497">
                  <c:v>0.15</c:v>
                </c:pt>
                <c:pt idx="498">
                  <c:v>0.15</c:v>
                </c:pt>
                <c:pt idx="499">
                  <c:v>0.15</c:v>
                </c:pt>
                <c:pt idx="500">
                  <c:v>0.15</c:v>
                </c:pt>
                <c:pt idx="501">
                  <c:v>0.15</c:v>
                </c:pt>
                <c:pt idx="502">
                  <c:v>0.15</c:v>
                </c:pt>
                <c:pt idx="575">
                  <c:v>0.15</c:v>
                </c:pt>
                <c:pt idx="576">
                  <c:v>0.15</c:v>
                </c:pt>
                <c:pt idx="577">
                  <c:v>0.15</c:v>
                </c:pt>
                <c:pt idx="578">
                  <c:v>0.15</c:v>
                </c:pt>
                <c:pt idx="579">
                  <c:v>0.15</c:v>
                </c:pt>
                <c:pt idx="580">
                  <c:v>0.15</c:v>
                </c:pt>
                <c:pt idx="581">
                  <c:v>0.15</c:v>
                </c:pt>
                <c:pt idx="582">
                  <c:v>0.15</c:v>
                </c:pt>
                <c:pt idx="583">
                  <c:v>0.15</c:v>
                </c:pt>
                <c:pt idx="584">
                  <c:v>0.15</c:v>
                </c:pt>
                <c:pt idx="585">
                  <c:v>0.15</c:v>
                </c:pt>
                <c:pt idx="586">
                  <c:v>0.15</c:v>
                </c:pt>
                <c:pt idx="587">
                  <c:v>0.15</c:v>
                </c:pt>
                <c:pt idx="588">
                  <c:v>0.15</c:v>
                </c:pt>
                <c:pt idx="589">
                  <c:v>0.15</c:v>
                </c:pt>
                <c:pt idx="590">
                  <c:v>0.15</c:v>
                </c:pt>
                <c:pt idx="591">
                  <c:v>0.15</c:v>
                </c:pt>
                <c:pt idx="592">
                  <c:v>0.15</c:v>
                </c:pt>
                <c:pt idx="59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7-4654-9912-FAB67C34D1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mmm\-yy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Sheet1!$D$2:$D$693</c:f>
              <c:numCache>
                <c:formatCode>General</c:formatCode>
                <c:ptCount val="692"/>
                <c:pt idx="3">
                  <c:v>-0.03</c:v>
                </c:pt>
                <c:pt idx="4">
                  <c:v>-0.03</c:v>
                </c:pt>
                <c:pt idx="5">
                  <c:v>-0.03</c:v>
                </c:pt>
                <c:pt idx="6">
                  <c:v>-0.03</c:v>
                </c:pt>
                <c:pt idx="7">
                  <c:v>-0.03</c:v>
                </c:pt>
                <c:pt idx="8">
                  <c:v>-0.03</c:v>
                </c:pt>
                <c:pt idx="9">
                  <c:v>-0.03</c:v>
                </c:pt>
                <c:pt idx="10">
                  <c:v>-0.03</c:v>
                </c:pt>
                <c:pt idx="11">
                  <c:v>-0.03</c:v>
                </c:pt>
                <c:pt idx="12">
                  <c:v>-0.03</c:v>
                </c:pt>
                <c:pt idx="13">
                  <c:v>-0.03</c:v>
                </c:pt>
                <c:pt idx="119">
                  <c:v>-0.03</c:v>
                </c:pt>
                <c:pt idx="120">
                  <c:v>-0.03</c:v>
                </c:pt>
                <c:pt idx="121">
                  <c:v>-0.03</c:v>
                </c:pt>
                <c:pt idx="122">
                  <c:v>-0.03</c:v>
                </c:pt>
                <c:pt idx="123">
                  <c:v>-0.03</c:v>
                </c:pt>
                <c:pt idx="124">
                  <c:v>-0.03</c:v>
                </c:pt>
                <c:pt idx="125">
                  <c:v>-0.03</c:v>
                </c:pt>
                <c:pt idx="126">
                  <c:v>-0.03</c:v>
                </c:pt>
                <c:pt idx="127">
                  <c:v>-0.03</c:v>
                </c:pt>
                <c:pt idx="128">
                  <c:v>-0.03</c:v>
                </c:pt>
                <c:pt idx="129">
                  <c:v>-0.03</c:v>
                </c:pt>
                <c:pt idx="130">
                  <c:v>-0.03</c:v>
                </c:pt>
                <c:pt idx="166">
                  <c:v>-0.03</c:v>
                </c:pt>
                <c:pt idx="167">
                  <c:v>-0.03</c:v>
                </c:pt>
                <c:pt idx="168">
                  <c:v>-0.03</c:v>
                </c:pt>
                <c:pt idx="169">
                  <c:v>-0.03</c:v>
                </c:pt>
                <c:pt idx="170">
                  <c:v>-0.03</c:v>
                </c:pt>
                <c:pt idx="171">
                  <c:v>-0.03</c:v>
                </c:pt>
                <c:pt idx="172">
                  <c:v>-0.03</c:v>
                </c:pt>
                <c:pt idx="173">
                  <c:v>-0.03</c:v>
                </c:pt>
                <c:pt idx="174">
                  <c:v>-0.03</c:v>
                </c:pt>
                <c:pt idx="175">
                  <c:v>-0.03</c:v>
                </c:pt>
                <c:pt idx="176">
                  <c:v>-0.03</c:v>
                </c:pt>
                <c:pt idx="177">
                  <c:v>-0.03</c:v>
                </c:pt>
                <c:pt idx="178">
                  <c:v>-0.03</c:v>
                </c:pt>
                <c:pt idx="179">
                  <c:v>-0.03</c:v>
                </c:pt>
                <c:pt idx="180">
                  <c:v>-0.03</c:v>
                </c:pt>
                <c:pt idx="181">
                  <c:v>-0.03</c:v>
                </c:pt>
                <c:pt idx="182">
                  <c:v>-0.03</c:v>
                </c:pt>
                <c:pt idx="240">
                  <c:v>-0.03</c:v>
                </c:pt>
                <c:pt idx="241">
                  <c:v>-0.03</c:v>
                </c:pt>
                <c:pt idx="242">
                  <c:v>-0.03</c:v>
                </c:pt>
                <c:pt idx="243">
                  <c:v>-0.03</c:v>
                </c:pt>
                <c:pt idx="244">
                  <c:v>-0.03</c:v>
                </c:pt>
                <c:pt idx="245">
                  <c:v>-0.03</c:v>
                </c:pt>
                <c:pt idx="246">
                  <c:v>-0.03</c:v>
                </c:pt>
                <c:pt idx="258">
                  <c:v>-0.03</c:v>
                </c:pt>
                <c:pt idx="259">
                  <c:v>-0.03</c:v>
                </c:pt>
                <c:pt idx="260">
                  <c:v>-0.03</c:v>
                </c:pt>
                <c:pt idx="261">
                  <c:v>-0.03</c:v>
                </c:pt>
                <c:pt idx="262">
                  <c:v>-0.03</c:v>
                </c:pt>
                <c:pt idx="263">
                  <c:v>-0.03</c:v>
                </c:pt>
                <c:pt idx="264">
                  <c:v>-0.03</c:v>
                </c:pt>
                <c:pt idx="265">
                  <c:v>-0.03</c:v>
                </c:pt>
                <c:pt idx="266">
                  <c:v>-0.03</c:v>
                </c:pt>
                <c:pt idx="267">
                  <c:v>-0.03</c:v>
                </c:pt>
                <c:pt idx="268">
                  <c:v>-0.03</c:v>
                </c:pt>
                <c:pt idx="269">
                  <c:v>-0.03</c:v>
                </c:pt>
                <c:pt idx="270">
                  <c:v>-0.03</c:v>
                </c:pt>
                <c:pt idx="271">
                  <c:v>-0.03</c:v>
                </c:pt>
                <c:pt idx="272">
                  <c:v>-0.03</c:v>
                </c:pt>
                <c:pt idx="273">
                  <c:v>-0.03</c:v>
                </c:pt>
                <c:pt idx="274">
                  <c:v>-0.03</c:v>
                </c:pt>
                <c:pt idx="366">
                  <c:v>-0.03</c:v>
                </c:pt>
                <c:pt idx="367">
                  <c:v>-0.03</c:v>
                </c:pt>
                <c:pt idx="368">
                  <c:v>-0.03</c:v>
                </c:pt>
                <c:pt idx="369">
                  <c:v>-0.03</c:v>
                </c:pt>
                <c:pt idx="370">
                  <c:v>-0.03</c:v>
                </c:pt>
                <c:pt idx="371">
                  <c:v>-0.03</c:v>
                </c:pt>
                <c:pt idx="372">
                  <c:v>-0.03</c:v>
                </c:pt>
                <c:pt idx="373">
                  <c:v>-0.03</c:v>
                </c:pt>
                <c:pt idx="374">
                  <c:v>-0.03</c:v>
                </c:pt>
                <c:pt idx="494">
                  <c:v>-0.03</c:v>
                </c:pt>
                <c:pt idx="495">
                  <c:v>-0.03</c:v>
                </c:pt>
                <c:pt idx="496">
                  <c:v>-0.03</c:v>
                </c:pt>
                <c:pt idx="497">
                  <c:v>-0.03</c:v>
                </c:pt>
                <c:pt idx="498">
                  <c:v>-0.03</c:v>
                </c:pt>
                <c:pt idx="499">
                  <c:v>-0.03</c:v>
                </c:pt>
                <c:pt idx="500">
                  <c:v>-0.03</c:v>
                </c:pt>
                <c:pt idx="501">
                  <c:v>-0.03</c:v>
                </c:pt>
                <c:pt idx="502">
                  <c:v>-0.03</c:v>
                </c:pt>
                <c:pt idx="575">
                  <c:v>-0.03</c:v>
                </c:pt>
                <c:pt idx="576">
                  <c:v>-0.03</c:v>
                </c:pt>
                <c:pt idx="577">
                  <c:v>-0.03</c:v>
                </c:pt>
                <c:pt idx="578">
                  <c:v>-0.03</c:v>
                </c:pt>
                <c:pt idx="579">
                  <c:v>-0.03</c:v>
                </c:pt>
                <c:pt idx="580">
                  <c:v>-0.03</c:v>
                </c:pt>
                <c:pt idx="581">
                  <c:v>-0.03</c:v>
                </c:pt>
                <c:pt idx="582">
                  <c:v>-0.03</c:v>
                </c:pt>
                <c:pt idx="583">
                  <c:v>-0.03</c:v>
                </c:pt>
                <c:pt idx="584">
                  <c:v>-0.03</c:v>
                </c:pt>
                <c:pt idx="585">
                  <c:v>-0.03</c:v>
                </c:pt>
                <c:pt idx="586">
                  <c:v>-0.03</c:v>
                </c:pt>
                <c:pt idx="587">
                  <c:v>-0.03</c:v>
                </c:pt>
                <c:pt idx="588">
                  <c:v>-0.03</c:v>
                </c:pt>
                <c:pt idx="589">
                  <c:v>-0.03</c:v>
                </c:pt>
                <c:pt idx="590">
                  <c:v>-0.03</c:v>
                </c:pt>
                <c:pt idx="591">
                  <c:v>-0.03</c:v>
                </c:pt>
                <c:pt idx="592">
                  <c:v>-0.03</c:v>
                </c:pt>
                <c:pt idx="593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7-4654-9912-FAB67C34D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3186944"/>
        <c:axId val="13694092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Sheet1!$A$2:$A$693</c:f>
              <c:numCache>
                <c:formatCode>mmm\-yy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Sheet1!$B$2:$B$693</c:f>
              <c:numCache>
                <c:formatCode>0.0%</c:formatCode>
                <c:ptCount val="692"/>
                <c:pt idx="0">
                  <c:v>1.2E-2</c:v>
                </c:pt>
                <c:pt idx="1">
                  <c:v>1.4E-2</c:v>
                </c:pt>
                <c:pt idx="2">
                  <c:v>1.4999999999999999E-2</c:v>
                </c:pt>
                <c:pt idx="3">
                  <c:v>1.9E-2</c:v>
                </c:pt>
                <c:pt idx="4">
                  <c:v>1.7999999999999999E-2</c:v>
                </c:pt>
                <c:pt idx="5">
                  <c:v>1.7000000000000001E-2</c:v>
                </c:pt>
                <c:pt idx="6">
                  <c:v>1.4E-2</c:v>
                </c:pt>
                <c:pt idx="7">
                  <c:v>1.4999999999999999E-2</c:v>
                </c:pt>
                <c:pt idx="8">
                  <c:v>1.2E-2</c:v>
                </c:pt>
                <c:pt idx="9">
                  <c:v>1.4E-2</c:v>
                </c:pt>
                <c:pt idx="10">
                  <c:v>1.4999999999999999E-2</c:v>
                </c:pt>
                <c:pt idx="11">
                  <c:v>1.4E-2</c:v>
                </c:pt>
                <c:pt idx="12">
                  <c:v>1.6E-2</c:v>
                </c:pt>
                <c:pt idx="13">
                  <c:v>1.4999999999999999E-2</c:v>
                </c:pt>
                <c:pt idx="14">
                  <c:v>1.4999999999999999E-2</c:v>
                </c:pt>
                <c:pt idx="15">
                  <c:v>8.9999999999999993E-3</c:v>
                </c:pt>
                <c:pt idx="16">
                  <c:v>8.9999999999999993E-3</c:v>
                </c:pt>
                <c:pt idx="17">
                  <c:v>8.0000000000000002E-3</c:v>
                </c:pt>
                <c:pt idx="18">
                  <c:v>1.2999999999999999E-2</c:v>
                </c:pt>
                <c:pt idx="19">
                  <c:v>1.0999999999999999E-2</c:v>
                </c:pt>
                <c:pt idx="20">
                  <c:v>1.2E-2</c:v>
                </c:pt>
                <c:pt idx="21">
                  <c:v>8.0000000000000002E-3</c:v>
                </c:pt>
                <c:pt idx="22">
                  <c:v>7.0000000000000001E-3</c:v>
                </c:pt>
                <c:pt idx="23">
                  <c:v>7.0000000000000001E-3</c:v>
                </c:pt>
                <c:pt idx="24">
                  <c:v>7.0000000000000001E-3</c:v>
                </c:pt>
                <c:pt idx="25">
                  <c:v>8.9999999999999993E-3</c:v>
                </c:pt>
                <c:pt idx="26">
                  <c:v>1.0999999999999999E-2</c:v>
                </c:pt>
                <c:pt idx="27">
                  <c:v>1.2999999999999999E-2</c:v>
                </c:pt>
                <c:pt idx="28">
                  <c:v>1.2999999999999999E-2</c:v>
                </c:pt>
                <c:pt idx="29">
                  <c:v>1.2E-2</c:v>
                </c:pt>
                <c:pt idx="30">
                  <c:v>0.01</c:v>
                </c:pt>
                <c:pt idx="31">
                  <c:v>1.0999999999999999E-2</c:v>
                </c:pt>
                <c:pt idx="32">
                  <c:v>1.4999999999999999E-2</c:v>
                </c:pt>
                <c:pt idx="33">
                  <c:v>1.2999999999999999E-2</c:v>
                </c:pt>
                <c:pt idx="34">
                  <c:v>1.2999999999999999E-2</c:v>
                </c:pt>
                <c:pt idx="35">
                  <c:v>1.2E-2</c:v>
                </c:pt>
                <c:pt idx="36">
                  <c:v>1.2999999999999999E-2</c:v>
                </c:pt>
                <c:pt idx="37">
                  <c:v>1.2E-2</c:v>
                </c:pt>
                <c:pt idx="38">
                  <c:v>1.0999999999999999E-2</c:v>
                </c:pt>
                <c:pt idx="39">
                  <c:v>8.9999999999999993E-3</c:v>
                </c:pt>
                <c:pt idx="40">
                  <c:v>8.9999999999999993E-3</c:v>
                </c:pt>
                <c:pt idx="41">
                  <c:v>1.2999999999999999E-2</c:v>
                </c:pt>
                <c:pt idx="42">
                  <c:v>1.6E-2</c:v>
                </c:pt>
                <c:pt idx="43">
                  <c:v>1.6E-2</c:v>
                </c:pt>
                <c:pt idx="44">
                  <c:v>0.01</c:v>
                </c:pt>
                <c:pt idx="45">
                  <c:v>1.2E-2</c:v>
                </c:pt>
                <c:pt idx="46">
                  <c:v>1.2999999999999999E-2</c:v>
                </c:pt>
                <c:pt idx="47">
                  <c:v>1.6E-2</c:v>
                </c:pt>
                <c:pt idx="48">
                  <c:v>1.6E-2</c:v>
                </c:pt>
                <c:pt idx="49">
                  <c:v>1.4E-2</c:v>
                </c:pt>
                <c:pt idx="50">
                  <c:v>1.4E-2</c:v>
                </c:pt>
                <c:pt idx="51">
                  <c:v>1.4999999999999999E-2</c:v>
                </c:pt>
                <c:pt idx="52">
                  <c:v>1.4999999999999999E-2</c:v>
                </c:pt>
                <c:pt idx="53">
                  <c:v>1.2999999999999999E-2</c:v>
                </c:pt>
                <c:pt idx="54">
                  <c:v>1.0999999999999999E-2</c:v>
                </c:pt>
                <c:pt idx="55">
                  <c:v>0.01</c:v>
                </c:pt>
                <c:pt idx="56">
                  <c:v>1.2E-2</c:v>
                </c:pt>
                <c:pt idx="57">
                  <c:v>1.2E-2</c:v>
                </c:pt>
                <c:pt idx="58">
                  <c:v>1.4E-2</c:v>
                </c:pt>
                <c:pt idx="59">
                  <c:v>1.2E-2</c:v>
                </c:pt>
                <c:pt idx="60">
                  <c:v>1.0999999999999999E-2</c:v>
                </c:pt>
                <c:pt idx="61">
                  <c:v>1.2E-2</c:v>
                </c:pt>
                <c:pt idx="62">
                  <c:v>1.2E-2</c:v>
                </c:pt>
                <c:pt idx="63">
                  <c:v>1.4E-2</c:v>
                </c:pt>
                <c:pt idx="64">
                  <c:v>1.6E-2</c:v>
                </c:pt>
                <c:pt idx="65">
                  <c:v>1.9E-2</c:v>
                </c:pt>
                <c:pt idx="66">
                  <c:v>1.7999999999999999E-2</c:v>
                </c:pt>
                <c:pt idx="67">
                  <c:v>1.6E-2</c:v>
                </c:pt>
                <c:pt idx="68">
                  <c:v>1.7000000000000001E-2</c:v>
                </c:pt>
                <c:pt idx="69">
                  <c:v>1.7000000000000001E-2</c:v>
                </c:pt>
                <c:pt idx="70">
                  <c:v>1.7000000000000001E-2</c:v>
                </c:pt>
                <c:pt idx="71">
                  <c:v>1.9E-2</c:v>
                </c:pt>
                <c:pt idx="72">
                  <c:v>1.9E-2</c:v>
                </c:pt>
                <c:pt idx="73">
                  <c:v>2.5999999999999999E-2</c:v>
                </c:pt>
                <c:pt idx="74">
                  <c:v>2.8000000000000001E-2</c:v>
                </c:pt>
                <c:pt idx="75">
                  <c:v>2.9000000000000001E-2</c:v>
                </c:pt>
                <c:pt idx="76">
                  <c:v>2.8000000000000001E-2</c:v>
                </c:pt>
                <c:pt idx="77">
                  <c:v>2.4E-2</c:v>
                </c:pt>
                <c:pt idx="78">
                  <c:v>2.8000000000000001E-2</c:v>
                </c:pt>
                <c:pt idx="79">
                  <c:v>3.5000000000000003E-2</c:v>
                </c:pt>
                <c:pt idx="80">
                  <c:v>3.5999999999999997E-2</c:v>
                </c:pt>
                <c:pt idx="81">
                  <c:v>3.7999999999999999E-2</c:v>
                </c:pt>
                <c:pt idx="82">
                  <c:v>3.5999999999999997E-2</c:v>
                </c:pt>
                <c:pt idx="83">
                  <c:v>3.4000000000000002E-2</c:v>
                </c:pt>
                <c:pt idx="84">
                  <c:v>3.2000000000000001E-2</c:v>
                </c:pt>
                <c:pt idx="85">
                  <c:v>2.9000000000000001E-2</c:v>
                </c:pt>
                <c:pt idx="86">
                  <c:v>2.5000000000000001E-2</c:v>
                </c:pt>
                <c:pt idx="87">
                  <c:v>2.5000000000000001E-2</c:v>
                </c:pt>
                <c:pt idx="88">
                  <c:v>2.3E-2</c:v>
                </c:pt>
                <c:pt idx="89">
                  <c:v>2.8000000000000001E-2</c:v>
                </c:pt>
                <c:pt idx="90">
                  <c:v>2.9000000000000001E-2</c:v>
                </c:pt>
                <c:pt idx="91">
                  <c:v>2.5999999999999999E-2</c:v>
                </c:pt>
                <c:pt idx="92">
                  <c:v>2.5999999999999999E-2</c:v>
                </c:pt>
                <c:pt idx="93">
                  <c:v>2.5999999999999999E-2</c:v>
                </c:pt>
                <c:pt idx="94">
                  <c:v>3.1E-2</c:v>
                </c:pt>
                <c:pt idx="95">
                  <c:v>3.3000000000000002E-2</c:v>
                </c:pt>
                <c:pt idx="96">
                  <c:v>3.5999999999999997E-2</c:v>
                </c:pt>
                <c:pt idx="97">
                  <c:v>3.5999999999999997E-2</c:v>
                </c:pt>
                <c:pt idx="98">
                  <c:v>3.9E-2</c:v>
                </c:pt>
                <c:pt idx="99">
                  <c:v>3.9E-2</c:v>
                </c:pt>
                <c:pt idx="100">
                  <c:v>4.2000000000000003E-2</c:v>
                </c:pt>
                <c:pt idx="101">
                  <c:v>4.2000000000000003E-2</c:v>
                </c:pt>
                <c:pt idx="102">
                  <c:v>4.4999999999999998E-2</c:v>
                </c:pt>
                <c:pt idx="103">
                  <c:v>4.4999999999999998E-2</c:v>
                </c:pt>
                <c:pt idx="104">
                  <c:v>4.4999999999999998E-2</c:v>
                </c:pt>
                <c:pt idx="105">
                  <c:v>4.7E-2</c:v>
                </c:pt>
                <c:pt idx="106">
                  <c:v>4.3999999999999997E-2</c:v>
                </c:pt>
                <c:pt idx="107">
                  <c:v>4.7E-2</c:v>
                </c:pt>
                <c:pt idx="108">
                  <c:v>4.7E-2</c:v>
                </c:pt>
                <c:pt idx="109">
                  <c:v>4.7E-2</c:v>
                </c:pt>
                <c:pt idx="110">
                  <c:v>5.1999999999999998E-2</c:v>
                </c:pt>
                <c:pt idx="111">
                  <c:v>5.5E-2</c:v>
                </c:pt>
                <c:pt idx="112">
                  <c:v>5.5E-2</c:v>
                </c:pt>
                <c:pt idx="113">
                  <c:v>5.5E-2</c:v>
                </c:pt>
                <c:pt idx="114">
                  <c:v>5.3999999999999999E-2</c:v>
                </c:pt>
                <c:pt idx="115">
                  <c:v>5.3999999999999999E-2</c:v>
                </c:pt>
                <c:pt idx="116">
                  <c:v>5.7000000000000002E-2</c:v>
                </c:pt>
                <c:pt idx="117">
                  <c:v>5.7000000000000002E-2</c:v>
                </c:pt>
                <c:pt idx="118">
                  <c:v>5.8999999999999997E-2</c:v>
                </c:pt>
                <c:pt idx="119">
                  <c:v>5.8999999999999997E-2</c:v>
                </c:pt>
                <c:pt idx="120">
                  <c:v>6.1797752808988582E-2</c:v>
                </c:pt>
                <c:pt idx="121">
                  <c:v>6.1452513966480549E-2</c:v>
                </c:pt>
                <c:pt idx="122">
                  <c:v>5.8171745152354681E-2</c:v>
                </c:pt>
                <c:pt idx="123">
                  <c:v>6.0606060606060774E-2</c:v>
                </c:pt>
                <c:pt idx="124">
                  <c:v>6.0439560439560447E-2</c:v>
                </c:pt>
                <c:pt idx="125">
                  <c:v>6.0109289617486183E-2</c:v>
                </c:pt>
                <c:pt idx="126">
                  <c:v>5.9782608695652328E-2</c:v>
                </c:pt>
                <c:pt idx="127">
                  <c:v>5.4054054054053946E-2</c:v>
                </c:pt>
                <c:pt idx="128">
                  <c:v>5.6603773584905648E-2</c:v>
                </c:pt>
                <c:pt idx="129">
                  <c:v>5.6300268096514783E-2</c:v>
                </c:pt>
                <c:pt idx="130">
                  <c:v>5.600000000000005E-2</c:v>
                </c:pt>
                <c:pt idx="131">
                  <c:v>5.5702917771883076E-2</c:v>
                </c:pt>
                <c:pt idx="132">
                  <c:v>5.2910052910053018E-2</c:v>
                </c:pt>
                <c:pt idx="133">
                  <c:v>5.0000000000000044E-2</c:v>
                </c:pt>
                <c:pt idx="134">
                  <c:v>4.7120418848167533E-2</c:v>
                </c:pt>
                <c:pt idx="135">
                  <c:v>4.1558441558441572E-2</c:v>
                </c:pt>
                <c:pt idx="136">
                  <c:v>4.4041450777202007E-2</c:v>
                </c:pt>
                <c:pt idx="137">
                  <c:v>4.6391752577319645E-2</c:v>
                </c:pt>
                <c:pt idx="138">
                  <c:v>4.3589743589743657E-2</c:v>
                </c:pt>
                <c:pt idx="139">
                  <c:v>4.615384615384599E-2</c:v>
                </c:pt>
                <c:pt idx="140">
                  <c:v>4.0816326530612068E-2</c:v>
                </c:pt>
                <c:pt idx="141">
                  <c:v>3.8071065989847774E-2</c:v>
                </c:pt>
                <c:pt idx="142">
                  <c:v>3.2828282828282651E-2</c:v>
                </c:pt>
                <c:pt idx="143">
                  <c:v>3.2663316582914659E-2</c:v>
                </c:pt>
                <c:pt idx="144">
                  <c:v>3.2663316582914659E-2</c:v>
                </c:pt>
                <c:pt idx="145">
                  <c:v>3.5087719298245501E-2</c:v>
                </c:pt>
                <c:pt idx="146">
                  <c:v>3.499999999999992E-2</c:v>
                </c:pt>
                <c:pt idx="147">
                  <c:v>3.4912718204488824E-2</c:v>
                </c:pt>
                <c:pt idx="148">
                  <c:v>3.2258064516129226E-2</c:v>
                </c:pt>
                <c:pt idx="149">
                  <c:v>2.7093596059113434E-2</c:v>
                </c:pt>
                <c:pt idx="150">
                  <c:v>2.9484029484029284E-2</c:v>
                </c:pt>
                <c:pt idx="151">
                  <c:v>2.941176470588247E-2</c:v>
                </c:pt>
                <c:pt idx="152">
                  <c:v>3.1862745098039325E-2</c:v>
                </c:pt>
                <c:pt idx="153">
                  <c:v>3.4229828850855792E-2</c:v>
                </c:pt>
                <c:pt idx="154">
                  <c:v>3.6674816625916762E-2</c:v>
                </c:pt>
                <c:pt idx="155">
                  <c:v>3.4063260340632562E-2</c:v>
                </c:pt>
                <c:pt idx="156">
                  <c:v>3.649635036496357E-2</c:v>
                </c:pt>
                <c:pt idx="157">
                  <c:v>3.874092009685226E-2</c:v>
                </c:pt>
                <c:pt idx="158">
                  <c:v>4.5893719806763267E-2</c:v>
                </c:pt>
                <c:pt idx="159">
                  <c:v>5.0602409638554224E-2</c:v>
                </c:pt>
                <c:pt idx="160">
                  <c:v>5.5288461538461453E-2</c:v>
                </c:pt>
                <c:pt idx="161">
                  <c:v>5.9952038369304628E-2</c:v>
                </c:pt>
                <c:pt idx="162">
                  <c:v>5.7279236276849721E-2</c:v>
                </c:pt>
                <c:pt idx="163">
                  <c:v>7.3809523809523769E-2</c:v>
                </c:pt>
                <c:pt idx="164">
                  <c:v>7.3634204275534465E-2</c:v>
                </c:pt>
                <c:pt idx="165">
                  <c:v>7.8014184397163122E-2</c:v>
                </c:pt>
                <c:pt idx="166">
                  <c:v>8.2547169811320709E-2</c:v>
                </c:pt>
                <c:pt idx="167">
                  <c:v>8.7058823529411855E-2</c:v>
                </c:pt>
                <c:pt idx="168">
                  <c:v>9.3896713615023497E-2</c:v>
                </c:pt>
                <c:pt idx="169">
                  <c:v>0.10023310023310028</c:v>
                </c:pt>
                <c:pt idx="170">
                  <c:v>0.10392609699769051</c:v>
                </c:pt>
                <c:pt idx="171">
                  <c:v>0.10091743119266061</c:v>
                </c:pt>
                <c:pt idx="172">
                  <c:v>0.1070615034168565</c:v>
                </c:pt>
                <c:pt idx="173">
                  <c:v>0.10859728506787314</c:v>
                </c:pt>
                <c:pt idx="174">
                  <c:v>0.1151241534988714</c:v>
                </c:pt>
                <c:pt idx="175">
                  <c:v>0.10864745011086474</c:v>
                </c:pt>
                <c:pt idx="176">
                  <c:v>0.11946902654867242</c:v>
                </c:pt>
                <c:pt idx="177">
                  <c:v>0.1206140350877194</c:v>
                </c:pt>
                <c:pt idx="178">
                  <c:v>0.12200435729847503</c:v>
                </c:pt>
                <c:pt idx="179">
                  <c:v>0.12337662337662336</c:v>
                </c:pt>
                <c:pt idx="180">
                  <c:v>0.11802575107296143</c:v>
                </c:pt>
                <c:pt idx="181">
                  <c:v>0.11228813559322037</c:v>
                </c:pt>
                <c:pt idx="182">
                  <c:v>0.10251046025104604</c:v>
                </c:pt>
                <c:pt idx="183">
                  <c:v>0.1020833333333333</c:v>
                </c:pt>
                <c:pt idx="184">
                  <c:v>9.4650205761316997E-2</c:v>
                </c:pt>
                <c:pt idx="185">
                  <c:v>9.3877551020408179E-2</c:v>
                </c:pt>
                <c:pt idx="186">
                  <c:v>9.7165991902834037E-2</c:v>
                </c:pt>
                <c:pt idx="187">
                  <c:v>8.5999999999999854E-2</c:v>
                </c:pt>
                <c:pt idx="188">
                  <c:v>7.9051383399209474E-2</c:v>
                </c:pt>
                <c:pt idx="189">
                  <c:v>7.4363992172211235E-2</c:v>
                </c:pt>
                <c:pt idx="190">
                  <c:v>7.3786407766990303E-2</c:v>
                </c:pt>
                <c:pt idx="191">
                  <c:v>6.9364161849710948E-2</c:v>
                </c:pt>
                <c:pt idx="192">
                  <c:v>6.7178502879078783E-2</c:v>
                </c:pt>
                <c:pt idx="193">
                  <c:v>6.2857142857142723E-2</c:v>
                </c:pt>
                <c:pt idx="194">
                  <c:v>6.0721062618595667E-2</c:v>
                </c:pt>
                <c:pt idx="195">
                  <c:v>6.0491493383743045E-2</c:v>
                </c:pt>
                <c:pt idx="196">
                  <c:v>6.203007518796988E-2</c:v>
                </c:pt>
                <c:pt idx="197">
                  <c:v>5.9701492537313383E-2</c:v>
                </c:pt>
                <c:pt idx="198">
                  <c:v>5.3505535055350606E-2</c:v>
                </c:pt>
                <c:pt idx="199">
                  <c:v>5.7090239410681365E-2</c:v>
                </c:pt>
                <c:pt idx="200">
                  <c:v>5.4945054945054972E-2</c:v>
                </c:pt>
                <c:pt idx="201">
                  <c:v>5.464480874316946E-2</c:v>
                </c:pt>
                <c:pt idx="202">
                  <c:v>4.8824593128390603E-2</c:v>
                </c:pt>
                <c:pt idx="203">
                  <c:v>4.8648648648648596E-2</c:v>
                </c:pt>
                <c:pt idx="204">
                  <c:v>5.2158273381294862E-2</c:v>
                </c:pt>
                <c:pt idx="205">
                  <c:v>5.9139784946236729E-2</c:v>
                </c:pt>
                <c:pt idx="206">
                  <c:v>6.4400715563506239E-2</c:v>
                </c:pt>
                <c:pt idx="207">
                  <c:v>6.9518716577540163E-2</c:v>
                </c:pt>
                <c:pt idx="208">
                  <c:v>6.7256637168141564E-2</c:v>
                </c:pt>
                <c:pt idx="209">
                  <c:v>6.8661971830985991E-2</c:v>
                </c:pt>
                <c:pt idx="210">
                  <c:v>6.8301225919439545E-2</c:v>
                </c:pt>
                <c:pt idx="211">
                  <c:v>6.6202090592334617E-2</c:v>
                </c:pt>
                <c:pt idx="212">
                  <c:v>6.5972222222222099E-2</c:v>
                </c:pt>
                <c:pt idx="213">
                  <c:v>6.390328151986191E-2</c:v>
                </c:pt>
                <c:pt idx="214">
                  <c:v>6.7241379310344795E-2</c:v>
                </c:pt>
                <c:pt idx="215">
                  <c:v>6.7010309278350499E-2</c:v>
                </c:pt>
                <c:pt idx="216">
                  <c:v>6.8376068376068355E-2</c:v>
                </c:pt>
                <c:pt idx="217">
                  <c:v>6.4297800338409372E-2</c:v>
                </c:pt>
                <c:pt idx="218">
                  <c:v>6.5546218487394947E-2</c:v>
                </c:pt>
                <c:pt idx="219">
                  <c:v>6.4999999999999947E-2</c:v>
                </c:pt>
                <c:pt idx="220">
                  <c:v>6.9651741293532465E-2</c:v>
                </c:pt>
                <c:pt idx="221">
                  <c:v>7.4135090609555254E-2</c:v>
                </c:pt>
                <c:pt idx="222">
                  <c:v>7.7049180327869005E-2</c:v>
                </c:pt>
                <c:pt idx="223">
                  <c:v>7.8431372549019551E-2</c:v>
                </c:pt>
                <c:pt idx="224">
                  <c:v>8.3061889250814369E-2</c:v>
                </c:pt>
                <c:pt idx="225">
                  <c:v>8.9285714285714191E-2</c:v>
                </c:pt>
                <c:pt idx="226">
                  <c:v>8.8852988691437984E-2</c:v>
                </c:pt>
                <c:pt idx="227">
                  <c:v>9.0177133655394481E-2</c:v>
                </c:pt>
                <c:pt idx="228">
                  <c:v>9.2799999999999994E-2</c:v>
                </c:pt>
                <c:pt idx="229">
                  <c:v>9.856915739268679E-2</c:v>
                </c:pt>
                <c:pt idx="230">
                  <c:v>0.10094637223974767</c:v>
                </c:pt>
                <c:pt idx="231">
                  <c:v>0.10485133020344284</c:v>
                </c:pt>
                <c:pt idx="232">
                  <c:v>0.10852713178294571</c:v>
                </c:pt>
                <c:pt idx="233">
                  <c:v>0.10889570552147232</c:v>
                </c:pt>
                <c:pt idx="234">
                  <c:v>0.11263318112633169</c:v>
                </c:pt>
                <c:pt idx="235">
                  <c:v>0.11818181818181817</c:v>
                </c:pt>
                <c:pt idx="236">
                  <c:v>0.12180451127819536</c:v>
                </c:pt>
                <c:pt idx="237">
                  <c:v>0.12071535022354718</c:v>
                </c:pt>
                <c:pt idx="238">
                  <c:v>0.12611275964391688</c:v>
                </c:pt>
                <c:pt idx="239">
                  <c:v>0.13293943870014768</c:v>
                </c:pt>
                <c:pt idx="240">
                  <c:v>0.13909224011713039</c:v>
                </c:pt>
                <c:pt idx="241">
                  <c:v>0.14182344428364702</c:v>
                </c:pt>
                <c:pt idx="242">
                  <c:v>0.14756446991404015</c:v>
                </c:pt>
                <c:pt idx="243">
                  <c:v>0.14730878186968854</c:v>
                </c:pt>
                <c:pt idx="244">
                  <c:v>0.14405594405594391</c:v>
                </c:pt>
                <c:pt idx="245">
                  <c:v>0.14384508990318134</c:v>
                </c:pt>
                <c:pt idx="246">
                  <c:v>0.13132694938440514</c:v>
                </c:pt>
                <c:pt idx="247">
                  <c:v>0.12872628726287272</c:v>
                </c:pt>
                <c:pt idx="248">
                  <c:v>0.12600536193029499</c:v>
                </c:pt>
                <c:pt idx="249">
                  <c:v>0.12765957446808507</c:v>
                </c:pt>
                <c:pt idx="250">
                  <c:v>0.12648221343873511</c:v>
                </c:pt>
                <c:pt idx="251">
                  <c:v>0.12516297262059961</c:v>
                </c:pt>
                <c:pt idx="252">
                  <c:v>0.11825192802056561</c:v>
                </c:pt>
                <c:pt idx="253">
                  <c:v>0.11406844106463887</c:v>
                </c:pt>
                <c:pt idx="254">
                  <c:v>0.10486891385767794</c:v>
                </c:pt>
                <c:pt idx="255">
                  <c:v>9.9999999999999867E-2</c:v>
                </c:pt>
                <c:pt idx="256">
                  <c:v>9.7799511002444994E-2</c:v>
                </c:pt>
                <c:pt idx="257">
                  <c:v>9.5525997581620281E-2</c:v>
                </c:pt>
                <c:pt idx="258">
                  <c:v>0.10761789600967342</c:v>
                </c:pt>
                <c:pt idx="259">
                  <c:v>0.10804321728691479</c:v>
                </c:pt>
                <c:pt idx="260">
                  <c:v>0.10952380952380958</c:v>
                </c:pt>
                <c:pt idx="261">
                  <c:v>0.10141509433962281</c:v>
                </c:pt>
                <c:pt idx="262">
                  <c:v>9.590643274853794E-2</c:v>
                </c:pt>
                <c:pt idx="263">
                  <c:v>8.9223638470451894E-2</c:v>
                </c:pt>
                <c:pt idx="264">
                  <c:v>8.3908045977011403E-2</c:v>
                </c:pt>
                <c:pt idx="265">
                  <c:v>7.6222980659840678E-2</c:v>
                </c:pt>
                <c:pt idx="266">
                  <c:v>6.7796610169491567E-2</c:v>
                </c:pt>
                <c:pt idx="267">
                  <c:v>6.509539842873191E-2</c:v>
                </c:pt>
                <c:pt idx="268">
                  <c:v>6.6815144766146917E-2</c:v>
                </c:pt>
                <c:pt idx="269">
                  <c:v>7.064017660044164E-2</c:v>
                </c:pt>
                <c:pt idx="270">
                  <c:v>6.4410480349345045E-2</c:v>
                </c:pt>
                <c:pt idx="271">
                  <c:v>5.8504875406284018E-2</c:v>
                </c:pt>
                <c:pt idx="272">
                  <c:v>5.0429184549356298E-2</c:v>
                </c:pt>
                <c:pt idx="273">
                  <c:v>5.1391862955032064E-2</c:v>
                </c:pt>
                <c:pt idx="274">
                  <c:v>4.5891141942369318E-2</c:v>
                </c:pt>
                <c:pt idx="275">
                  <c:v>3.8297872340425476E-2</c:v>
                </c:pt>
                <c:pt idx="276">
                  <c:v>3.7115588547189882E-2</c:v>
                </c:pt>
                <c:pt idx="277">
                  <c:v>3.488372093023262E-2</c:v>
                </c:pt>
                <c:pt idx="278">
                  <c:v>3.5978835978835999E-2</c:v>
                </c:pt>
                <c:pt idx="279">
                  <c:v>3.8988408851422518E-2</c:v>
                </c:pt>
                <c:pt idx="280">
                  <c:v>3.5490605427975108E-2</c:v>
                </c:pt>
                <c:pt idx="281">
                  <c:v>2.5773195876288568E-2</c:v>
                </c:pt>
                <c:pt idx="282">
                  <c:v>2.4615384615384706E-2</c:v>
                </c:pt>
                <c:pt idx="283">
                  <c:v>2.5588536335721557E-2</c:v>
                </c:pt>
                <c:pt idx="284">
                  <c:v>2.8600612870275821E-2</c:v>
                </c:pt>
                <c:pt idx="285">
                  <c:v>2.8513238289205711E-2</c:v>
                </c:pt>
                <c:pt idx="286">
                  <c:v>3.2653061224489743E-2</c:v>
                </c:pt>
                <c:pt idx="287">
                  <c:v>3.7909836065573854E-2</c:v>
                </c:pt>
                <c:pt idx="288">
                  <c:v>4.1922290388548111E-2</c:v>
                </c:pt>
                <c:pt idx="289">
                  <c:v>4.5965270684371839E-2</c:v>
                </c:pt>
                <c:pt idx="290">
                  <c:v>4.8008171603677097E-2</c:v>
                </c:pt>
                <c:pt idx="291">
                  <c:v>4.5638945233265726E-2</c:v>
                </c:pt>
                <c:pt idx="292">
                  <c:v>4.2338709677419484E-2</c:v>
                </c:pt>
                <c:pt idx="293">
                  <c:v>4.2211055276381915E-2</c:v>
                </c:pt>
                <c:pt idx="294">
                  <c:v>4.2042042042041983E-2</c:v>
                </c:pt>
                <c:pt idx="295">
                  <c:v>4.2914171656686539E-2</c:v>
                </c:pt>
                <c:pt idx="296">
                  <c:v>4.2701092353525372E-2</c:v>
                </c:pt>
                <c:pt idx="297">
                  <c:v>4.2574257425742612E-2</c:v>
                </c:pt>
                <c:pt idx="298">
                  <c:v>4.0513833992094739E-2</c:v>
                </c:pt>
                <c:pt idx="299">
                  <c:v>3.948667324777877E-2</c:v>
                </c:pt>
                <c:pt idx="300">
                  <c:v>3.5328753680078373E-2</c:v>
                </c:pt>
                <c:pt idx="301">
                  <c:v>3.515625E-2</c:v>
                </c:pt>
                <c:pt idx="302">
                  <c:v>3.7037037037037202E-2</c:v>
                </c:pt>
                <c:pt idx="303">
                  <c:v>3.6857419980601547E-2</c:v>
                </c:pt>
                <c:pt idx="304">
                  <c:v>3.771760154738879E-2</c:v>
                </c:pt>
                <c:pt idx="305">
                  <c:v>3.7608486017357778E-2</c:v>
                </c:pt>
                <c:pt idx="306">
                  <c:v>3.5542747358309423E-2</c:v>
                </c:pt>
                <c:pt idx="307">
                  <c:v>3.3492822966507241E-2</c:v>
                </c:pt>
                <c:pt idx="308">
                  <c:v>3.1428571428571361E-2</c:v>
                </c:pt>
                <c:pt idx="309">
                  <c:v>3.228869895536568E-2</c:v>
                </c:pt>
                <c:pt idx="310">
                  <c:v>3.5137701804368593E-2</c:v>
                </c:pt>
                <c:pt idx="311">
                  <c:v>3.7986704653371284E-2</c:v>
                </c:pt>
                <c:pt idx="312">
                  <c:v>3.8862559241706007E-2</c:v>
                </c:pt>
                <c:pt idx="313">
                  <c:v>3.1132075471698162E-2</c:v>
                </c:pt>
                <c:pt idx="314">
                  <c:v>2.2556390977443552E-2</c:v>
                </c:pt>
                <c:pt idx="315">
                  <c:v>1.5902712815715425E-2</c:v>
                </c:pt>
                <c:pt idx="316">
                  <c:v>1.491146318732528E-2</c:v>
                </c:pt>
                <c:pt idx="317">
                  <c:v>1.7657992565055736E-2</c:v>
                </c:pt>
                <c:pt idx="318">
                  <c:v>1.5769944341373021E-2</c:v>
                </c:pt>
                <c:pt idx="319">
                  <c:v>1.5740740740740833E-2</c:v>
                </c:pt>
                <c:pt idx="320">
                  <c:v>1.7543859649122862E-2</c:v>
                </c:pt>
                <c:pt idx="321">
                  <c:v>1.4719411223550916E-2</c:v>
                </c:pt>
                <c:pt idx="322">
                  <c:v>1.2844036697247763E-2</c:v>
                </c:pt>
                <c:pt idx="323">
                  <c:v>1.0978956999085021E-2</c:v>
                </c:pt>
                <c:pt idx="324">
                  <c:v>1.4598540145985384E-2</c:v>
                </c:pt>
                <c:pt idx="325">
                  <c:v>2.1043000914912957E-2</c:v>
                </c:pt>
                <c:pt idx="326">
                  <c:v>3.0330882352941124E-2</c:v>
                </c:pt>
                <c:pt idx="327">
                  <c:v>3.7753222836095945E-2</c:v>
                </c:pt>
                <c:pt idx="328">
                  <c:v>3.8567493112947604E-2</c:v>
                </c:pt>
                <c:pt idx="329">
                  <c:v>3.6529680365296802E-2</c:v>
                </c:pt>
                <c:pt idx="330">
                  <c:v>3.926940639269394E-2</c:v>
                </c:pt>
                <c:pt idx="331">
                  <c:v>4.2844120328167756E-2</c:v>
                </c:pt>
                <c:pt idx="332">
                  <c:v>4.3557168784029043E-2</c:v>
                </c:pt>
                <c:pt idx="333">
                  <c:v>4.5330915684496764E-2</c:v>
                </c:pt>
                <c:pt idx="334">
                  <c:v>4.5289855072463858E-2</c:v>
                </c:pt>
                <c:pt idx="335">
                  <c:v>4.4343891402714997E-2</c:v>
                </c:pt>
                <c:pt idx="336">
                  <c:v>4.0467625899280657E-2</c:v>
                </c:pt>
                <c:pt idx="337">
                  <c:v>3.9426523297491078E-2</c:v>
                </c:pt>
                <c:pt idx="338">
                  <c:v>3.9250669045495234E-2</c:v>
                </c:pt>
                <c:pt idx="339">
                  <c:v>3.9041703637976877E-2</c:v>
                </c:pt>
                <c:pt idx="340">
                  <c:v>3.89036251105217E-2</c:v>
                </c:pt>
                <c:pt idx="341">
                  <c:v>3.9647577092511099E-2</c:v>
                </c:pt>
                <c:pt idx="342">
                  <c:v>4.1300527240773377E-2</c:v>
                </c:pt>
                <c:pt idx="343">
                  <c:v>4.0209790209790208E-2</c:v>
                </c:pt>
                <c:pt idx="344">
                  <c:v>4.1739130434782501E-2</c:v>
                </c:pt>
                <c:pt idx="345">
                  <c:v>4.249783174327848E-2</c:v>
                </c:pt>
                <c:pt idx="346">
                  <c:v>4.2461005199306623E-2</c:v>
                </c:pt>
                <c:pt idx="347">
                  <c:v>4.4194107452339537E-2</c:v>
                </c:pt>
                <c:pt idx="348">
                  <c:v>4.6672428694900514E-2</c:v>
                </c:pt>
                <c:pt idx="349">
                  <c:v>4.8275862068965392E-2</c:v>
                </c:pt>
                <c:pt idx="350">
                  <c:v>4.9785407725321917E-2</c:v>
                </c:pt>
                <c:pt idx="351">
                  <c:v>5.1238257899231421E-2</c:v>
                </c:pt>
                <c:pt idx="352">
                  <c:v>5.3617021276595622E-2</c:v>
                </c:pt>
                <c:pt idx="353">
                  <c:v>5.1694915254237195E-2</c:v>
                </c:pt>
                <c:pt idx="354">
                  <c:v>4.9789029535864948E-2</c:v>
                </c:pt>
                <c:pt idx="355">
                  <c:v>4.705882352941182E-2</c:v>
                </c:pt>
                <c:pt idx="356">
                  <c:v>4.3405676126878179E-2</c:v>
                </c:pt>
                <c:pt idx="357">
                  <c:v>4.4925124792013271E-2</c:v>
                </c:pt>
                <c:pt idx="358">
                  <c:v>4.6550290939318506E-2</c:v>
                </c:pt>
                <c:pt idx="359">
                  <c:v>4.647302904564321E-2</c:v>
                </c:pt>
                <c:pt idx="360">
                  <c:v>5.2023121387283267E-2</c:v>
                </c:pt>
                <c:pt idx="361">
                  <c:v>5.2631578947368363E-2</c:v>
                </c:pt>
                <c:pt idx="362">
                  <c:v>5.2330335241210113E-2</c:v>
                </c:pt>
                <c:pt idx="363">
                  <c:v>4.7116165718927849E-2</c:v>
                </c:pt>
                <c:pt idx="364">
                  <c:v>4.3618739903069415E-2</c:v>
                </c:pt>
                <c:pt idx="365">
                  <c:v>4.6736502820306391E-2</c:v>
                </c:pt>
                <c:pt idx="366">
                  <c:v>4.8231511254019255E-2</c:v>
                </c:pt>
                <c:pt idx="367">
                  <c:v>5.6179775280898792E-2</c:v>
                </c:pt>
                <c:pt idx="368">
                  <c:v>6.1599999999999877E-2</c:v>
                </c:pt>
                <c:pt idx="369">
                  <c:v>6.2898089171974592E-2</c:v>
                </c:pt>
                <c:pt idx="370">
                  <c:v>6.2748212867355102E-2</c:v>
                </c:pt>
                <c:pt idx="371">
                  <c:v>6.1062648691514898E-2</c:v>
                </c:pt>
                <c:pt idx="372">
                  <c:v>5.6514913657770727E-2</c:v>
                </c:pt>
                <c:pt idx="373">
                  <c:v>5.3125000000000089E-2</c:v>
                </c:pt>
                <c:pt idx="374">
                  <c:v>4.8951048951048959E-2</c:v>
                </c:pt>
                <c:pt idx="375">
                  <c:v>4.8875096974398735E-2</c:v>
                </c:pt>
                <c:pt idx="376">
                  <c:v>4.9535603715170407E-2</c:v>
                </c:pt>
                <c:pt idx="377">
                  <c:v>4.6959199384141614E-2</c:v>
                </c:pt>
                <c:pt idx="378">
                  <c:v>4.4478527607361817E-2</c:v>
                </c:pt>
                <c:pt idx="379">
                  <c:v>3.7993920972644313E-2</c:v>
                </c:pt>
                <c:pt idx="380">
                  <c:v>3.3911077618688834E-2</c:v>
                </c:pt>
                <c:pt idx="381">
                  <c:v>2.9213483146067531E-2</c:v>
                </c:pt>
                <c:pt idx="382">
                  <c:v>2.9895366218236186E-2</c:v>
                </c:pt>
                <c:pt idx="383">
                  <c:v>3.0642750373692129E-2</c:v>
                </c:pt>
                <c:pt idx="384">
                  <c:v>2.6002971768201988E-2</c:v>
                </c:pt>
                <c:pt idx="385">
                  <c:v>2.8189910979228294E-2</c:v>
                </c:pt>
                <c:pt idx="386">
                  <c:v>3.185185185185202E-2</c:v>
                </c:pt>
                <c:pt idx="387">
                  <c:v>3.1804733727810675E-2</c:v>
                </c:pt>
                <c:pt idx="388">
                  <c:v>3.0235988200590036E-2</c:v>
                </c:pt>
                <c:pt idx="389">
                  <c:v>3.0882352941176361E-2</c:v>
                </c:pt>
                <c:pt idx="390">
                  <c:v>3.1571218795888534E-2</c:v>
                </c:pt>
                <c:pt idx="391">
                  <c:v>3.1478770131771583E-2</c:v>
                </c:pt>
                <c:pt idx="392">
                  <c:v>2.9883381924198371E-2</c:v>
                </c:pt>
                <c:pt idx="393">
                  <c:v>3.2023289665211063E-2</c:v>
                </c:pt>
                <c:pt idx="394">
                  <c:v>3.0478955007256836E-2</c:v>
                </c:pt>
                <c:pt idx="395">
                  <c:v>2.9006526468455363E-2</c:v>
                </c:pt>
                <c:pt idx="396">
                  <c:v>3.2585083272990589E-2</c:v>
                </c:pt>
                <c:pt idx="397">
                  <c:v>3.2467532467532534E-2</c:v>
                </c:pt>
                <c:pt idx="398">
                  <c:v>3.086862885857844E-2</c:v>
                </c:pt>
                <c:pt idx="399">
                  <c:v>3.2258064516129004E-2</c:v>
                </c:pt>
                <c:pt idx="400">
                  <c:v>3.2211882605583497E-2</c:v>
                </c:pt>
                <c:pt idx="401">
                  <c:v>2.9957203994293913E-2</c:v>
                </c:pt>
                <c:pt idx="402">
                  <c:v>2.77580071174377E-2</c:v>
                </c:pt>
                <c:pt idx="403">
                  <c:v>2.767920511000721E-2</c:v>
                </c:pt>
                <c:pt idx="404">
                  <c:v>2.689313517338987E-2</c:v>
                </c:pt>
                <c:pt idx="405">
                  <c:v>2.7503526093088704E-2</c:v>
                </c:pt>
                <c:pt idx="406">
                  <c:v>2.6760563380281877E-2</c:v>
                </c:pt>
                <c:pt idx="407">
                  <c:v>2.748414376321362E-2</c:v>
                </c:pt>
                <c:pt idx="408">
                  <c:v>2.5245441795231471E-2</c:v>
                </c:pt>
                <c:pt idx="409">
                  <c:v>2.515723270440251E-2</c:v>
                </c:pt>
                <c:pt idx="410">
                  <c:v>2.5069637883008422E-2</c:v>
                </c:pt>
                <c:pt idx="411">
                  <c:v>2.3611111111111249E-2</c:v>
                </c:pt>
                <c:pt idx="412">
                  <c:v>2.2884882108183069E-2</c:v>
                </c:pt>
                <c:pt idx="413">
                  <c:v>2.4930747922437657E-2</c:v>
                </c:pt>
                <c:pt idx="414">
                  <c:v>2.7700831024930705E-2</c:v>
                </c:pt>
                <c:pt idx="415">
                  <c:v>2.9005524861878351E-2</c:v>
                </c:pt>
                <c:pt idx="416">
                  <c:v>2.9634734665747731E-2</c:v>
                </c:pt>
                <c:pt idx="417">
                  <c:v>2.6080988332189525E-2</c:v>
                </c:pt>
                <c:pt idx="418">
                  <c:v>2.6748971193415461E-2</c:v>
                </c:pt>
                <c:pt idx="419">
                  <c:v>2.6748971193415461E-2</c:v>
                </c:pt>
                <c:pt idx="420">
                  <c:v>2.8043775649794878E-2</c:v>
                </c:pt>
                <c:pt idx="421">
                  <c:v>2.8629856850715951E-2</c:v>
                </c:pt>
                <c:pt idx="422">
                  <c:v>2.8532608695652328E-2</c:v>
                </c:pt>
                <c:pt idx="423">
                  <c:v>3.0529172320217013E-2</c:v>
                </c:pt>
                <c:pt idx="424">
                  <c:v>3.1864406779660959E-2</c:v>
                </c:pt>
                <c:pt idx="425">
                  <c:v>3.0405405405405483E-2</c:v>
                </c:pt>
                <c:pt idx="426">
                  <c:v>2.7628032345013542E-2</c:v>
                </c:pt>
                <c:pt idx="427">
                  <c:v>2.6174496644295386E-2</c:v>
                </c:pt>
                <c:pt idx="428">
                  <c:v>2.5435073627844584E-2</c:v>
                </c:pt>
                <c:pt idx="429">
                  <c:v>2.8093645484949858E-2</c:v>
                </c:pt>
                <c:pt idx="430">
                  <c:v>2.6052104208416971E-2</c:v>
                </c:pt>
                <c:pt idx="431">
                  <c:v>2.5384101536406245E-2</c:v>
                </c:pt>
                <c:pt idx="432">
                  <c:v>2.7278775781769848E-2</c:v>
                </c:pt>
                <c:pt idx="433">
                  <c:v>2.6507620941020438E-2</c:v>
                </c:pt>
                <c:pt idx="434">
                  <c:v>2.8401585204755442E-2</c:v>
                </c:pt>
                <c:pt idx="435">
                  <c:v>2.8966425279789432E-2</c:v>
                </c:pt>
                <c:pt idx="436">
                  <c:v>2.890932982917227E-2</c:v>
                </c:pt>
                <c:pt idx="437">
                  <c:v>2.7540983606557212E-2</c:v>
                </c:pt>
                <c:pt idx="438">
                  <c:v>2.9508196721311553E-2</c:v>
                </c:pt>
                <c:pt idx="439">
                  <c:v>2.877697841726623E-2</c:v>
                </c:pt>
                <c:pt idx="440">
                  <c:v>3.0026109660574507E-2</c:v>
                </c:pt>
                <c:pt idx="441">
                  <c:v>2.9928432010410067E-2</c:v>
                </c:pt>
                <c:pt idx="442">
                  <c:v>3.2552083333333259E-2</c:v>
                </c:pt>
                <c:pt idx="443">
                  <c:v>3.3224755700325792E-2</c:v>
                </c:pt>
                <c:pt idx="444">
                  <c:v>3.0440414507771907E-2</c:v>
                </c:pt>
                <c:pt idx="445">
                  <c:v>3.0342156229825612E-2</c:v>
                </c:pt>
                <c:pt idx="446">
                  <c:v>2.7617212588310958E-2</c:v>
                </c:pt>
                <c:pt idx="447">
                  <c:v>2.4952015355086177E-2</c:v>
                </c:pt>
                <c:pt idx="448">
                  <c:v>2.2349936143039484E-2</c:v>
                </c:pt>
                <c:pt idx="449">
                  <c:v>2.2973835354180183E-2</c:v>
                </c:pt>
                <c:pt idx="450">
                  <c:v>2.2292993630573354E-2</c:v>
                </c:pt>
                <c:pt idx="451">
                  <c:v>2.2250476795931284E-2</c:v>
                </c:pt>
                <c:pt idx="452">
                  <c:v>2.1546261089987251E-2</c:v>
                </c:pt>
                <c:pt idx="453">
                  <c:v>2.0846493998736504E-2</c:v>
                </c:pt>
                <c:pt idx="454">
                  <c:v>1.8284993694829721E-2</c:v>
                </c:pt>
                <c:pt idx="455">
                  <c:v>1.7023959646910614E-2</c:v>
                </c:pt>
                <c:pt idx="456">
                  <c:v>1.5713387806411072E-2</c:v>
                </c:pt>
                <c:pt idx="457">
                  <c:v>1.441102756892243E-2</c:v>
                </c:pt>
                <c:pt idx="458">
                  <c:v>1.3749999999999929E-2</c:v>
                </c:pt>
                <c:pt idx="459">
                  <c:v>1.4357053682896526E-2</c:v>
                </c:pt>
                <c:pt idx="460">
                  <c:v>1.6864459712679691E-2</c:v>
                </c:pt>
                <c:pt idx="461">
                  <c:v>1.6843418590143378E-2</c:v>
                </c:pt>
                <c:pt idx="462">
                  <c:v>1.6822429906542036E-2</c:v>
                </c:pt>
                <c:pt idx="463">
                  <c:v>1.6169154228855787E-2</c:v>
                </c:pt>
                <c:pt idx="464">
                  <c:v>1.4888337468982771E-2</c:v>
                </c:pt>
                <c:pt idx="465">
                  <c:v>1.4851485148514865E-2</c:v>
                </c:pt>
                <c:pt idx="466">
                  <c:v>1.5479876160990669E-2</c:v>
                </c:pt>
                <c:pt idx="467">
                  <c:v>1.6119032858028515E-2</c:v>
                </c:pt>
                <c:pt idx="468">
                  <c:v>1.6707920792079278E-2</c:v>
                </c:pt>
                <c:pt idx="469">
                  <c:v>1.6059295861643008E-2</c:v>
                </c:pt>
                <c:pt idx="470">
                  <c:v>1.7262638717632672E-2</c:v>
                </c:pt>
                <c:pt idx="471">
                  <c:v>2.2769230769230653E-2</c:v>
                </c:pt>
                <c:pt idx="472">
                  <c:v>2.0884520884520752E-2</c:v>
                </c:pt>
                <c:pt idx="473">
                  <c:v>1.9631901840490684E-2</c:v>
                </c:pt>
                <c:pt idx="474">
                  <c:v>2.1446078431372584E-2</c:v>
                </c:pt>
                <c:pt idx="475">
                  <c:v>2.2643818849449104E-2</c:v>
                </c:pt>
                <c:pt idx="476">
                  <c:v>2.6283618581907087E-2</c:v>
                </c:pt>
                <c:pt idx="477">
                  <c:v>2.5609756097560998E-2</c:v>
                </c:pt>
                <c:pt idx="478">
                  <c:v>2.6219512195122086E-2</c:v>
                </c:pt>
                <c:pt idx="479">
                  <c:v>2.6845637583892579E-2</c:v>
                </c:pt>
                <c:pt idx="480">
                  <c:v>2.7388922702373808E-2</c:v>
                </c:pt>
                <c:pt idx="481">
                  <c:v>3.2218844984802431E-2</c:v>
                </c:pt>
                <c:pt idx="482">
                  <c:v>3.7575757575757596E-2</c:v>
                </c:pt>
                <c:pt idx="483">
                  <c:v>3.0685920577617543E-2</c:v>
                </c:pt>
                <c:pt idx="484">
                  <c:v>3.1889290012033777E-2</c:v>
                </c:pt>
                <c:pt idx="485">
                  <c:v>3.7304452466907501E-2</c:v>
                </c:pt>
                <c:pt idx="486">
                  <c:v>3.6592681463707422E-2</c:v>
                </c:pt>
                <c:pt idx="487">
                  <c:v>3.4111310592459754E-2</c:v>
                </c:pt>
                <c:pt idx="488">
                  <c:v>3.4544371649791517E-2</c:v>
                </c:pt>
                <c:pt idx="489">
                  <c:v>3.4482758620689724E-2</c:v>
                </c:pt>
                <c:pt idx="490">
                  <c:v>3.446226975638722E-2</c:v>
                </c:pt>
                <c:pt idx="491">
                  <c:v>3.3868092691621943E-2</c:v>
                </c:pt>
                <c:pt idx="492">
                  <c:v>3.7322274881516515E-2</c:v>
                </c:pt>
                <c:pt idx="493">
                  <c:v>3.5335689045936425E-2</c:v>
                </c:pt>
                <c:pt idx="494">
                  <c:v>2.9205607476635587E-2</c:v>
                </c:pt>
                <c:pt idx="495">
                  <c:v>3.2691185055458316E-2</c:v>
                </c:pt>
                <c:pt idx="496">
                  <c:v>3.6151603498542295E-2</c:v>
                </c:pt>
                <c:pt idx="497">
                  <c:v>3.2482598607888491E-2</c:v>
                </c:pt>
                <c:pt idx="498">
                  <c:v>2.7199074074073959E-2</c:v>
                </c:pt>
                <c:pt idx="499">
                  <c:v>2.7199074074073959E-2</c:v>
                </c:pt>
                <c:pt idx="500">
                  <c:v>2.648244099021313E-2</c:v>
                </c:pt>
                <c:pt idx="501">
                  <c:v>2.1264367816091978E-2</c:v>
                </c:pt>
                <c:pt idx="502">
                  <c:v>1.895462377943713E-2</c:v>
                </c:pt>
                <c:pt idx="503">
                  <c:v>1.551724137931032E-2</c:v>
                </c:pt>
                <c:pt idx="504">
                  <c:v>1.142204454597362E-2</c:v>
                </c:pt>
                <c:pt idx="505">
                  <c:v>1.1376564277588264E-2</c:v>
                </c:pt>
                <c:pt idx="506">
                  <c:v>1.4755959137344066E-2</c:v>
                </c:pt>
                <c:pt idx="507">
                  <c:v>1.6393442622950838E-2</c:v>
                </c:pt>
                <c:pt idx="508">
                  <c:v>1.1817670230725996E-2</c:v>
                </c:pt>
                <c:pt idx="509">
                  <c:v>1.0674157303370846E-2</c:v>
                </c:pt>
                <c:pt idx="510">
                  <c:v>1.4647887323943731E-2</c:v>
                </c:pt>
                <c:pt idx="511">
                  <c:v>1.8028169014084439E-2</c:v>
                </c:pt>
                <c:pt idx="512">
                  <c:v>1.5143017386427315E-2</c:v>
                </c:pt>
                <c:pt idx="513">
                  <c:v>2.0258863252673232E-2</c:v>
                </c:pt>
                <c:pt idx="514">
                  <c:v>2.1984216459977501E-2</c:v>
                </c:pt>
                <c:pt idx="515">
                  <c:v>2.3769100169779289E-2</c:v>
                </c:pt>
                <c:pt idx="516">
                  <c:v>2.5974025974025983E-2</c:v>
                </c:pt>
                <c:pt idx="517">
                  <c:v>2.9808773903261976E-2</c:v>
                </c:pt>
                <c:pt idx="518">
                  <c:v>3.0201342281878985E-2</c:v>
                </c:pt>
                <c:pt idx="519">
                  <c:v>2.2246941045606317E-2</c:v>
                </c:pt>
                <c:pt idx="520">
                  <c:v>2.0578420467185721E-2</c:v>
                </c:pt>
                <c:pt idx="521">
                  <c:v>2.1122846025569686E-2</c:v>
                </c:pt>
                <c:pt idx="522">
                  <c:v>2.1099389228206533E-2</c:v>
                </c:pt>
                <c:pt idx="523">
                  <c:v>2.1582733812949728E-2</c:v>
                </c:pt>
                <c:pt idx="524">
                  <c:v>2.3204419889502725E-2</c:v>
                </c:pt>
                <c:pt idx="525">
                  <c:v>2.0408163265306145E-2</c:v>
                </c:pt>
                <c:pt idx="526">
                  <c:v>1.7650303364588948E-2</c:v>
                </c:pt>
                <c:pt idx="527">
                  <c:v>1.8794914317302513E-2</c:v>
                </c:pt>
                <c:pt idx="528" formatCode="0.00%">
                  <c:v>1.9262520638414937E-2</c:v>
                </c:pt>
                <c:pt idx="529" formatCode="0.00%">
                  <c:v>1.6930638995084513E-2</c:v>
                </c:pt>
                <c:pt idx="530" formatCode="0.00%">
                  <c:v>1.7372421281216077E-2</c:v>
                </c:pt>
                <c:pt idx="531" formatCode="0.00%">
                  <c:v>2.285092491838947E-2</c:v>
                </c:pt>
                <c:pt idx="532" formatCode="0.00%">
                  <c:v>3.0517711171662132E-2</c:v>
                </c:pt>
                <c:pt idx="533" formatCode="0.00%">
                  <c:v>3.2661948829613596E-2</c:v>
                </c:pt>
                <c:pt idx="534" formatCode="0.00%">
                  <c:v>2.9907558455682492E-2</c:v>
                </c:pt>
                <c:pt idx="535" formatCode="0.00%">
                  <c:v>2.6543878656554831E-2</c:v>
                </c:pt>
                <c:pt idx="536" formatCode="0.00%">
                  <c:v>2.5377969762419017E-2</c:v>
                </c:pt>
                <c:pt idx="537" formatCode="0.00%">
                  <c:v>3.189189189189201E-2</c:v>
                </c:pt>
                <c:pt idx="538" formatCode="0.00%">
                  <c:v>3.5230352303523116E-2</c:v>
                </c:pt>
                <c:pt idx="539" formatCode="0.00%">
                  <c:v>3.255561584373301E-2</c:v>
                </c:pt>
                <c:pt idx="540" formatCode="0.00%">
                  <c:v>2.9697624190064831E-2</c:v>
                </c:pt>
                <c:pt idx="541" formatCode="0.00%">
                  <c:v>3.0075187969925032E-2</c:v>
                </c:pt>
                <c:pt idx="542" formatCode="0.00%">
                  <c:v>3.1483457844183604E-2</c:v>
                </c:pt>
                <c:pt idx="543" formatCode="0.00%">
                  <c:v>3.5106382978723483E-2</c:v>
                </c:pt>
                <c:pt idx="544" formatCode="0.00%">
                  <c:v>2.8027498677948293E-2</c:v>
                </c:pt>
                <c:pt idx="545" formatCode="0.00%">
                  <c:v>2.530311017395892E-2</c:v>
                </c:pt>
                <c:pt idx="546" formatCode="0.00%">
                  <c:v>3.1678986272439369E-2</c:v>
                </c:pt>
                <c:pt idx="547" formatCode="0.00%">
                  <c:v>3.641160949868083E-2</c:v>
                </c:pt>
                <c:pt idx="548" formatCode="0.00%">
                  <c:v>4.6866771985255351E-2</c:v>
                </c:pt>
                <c:pt idx="549" formatCode="0.00%">
                  <c:v>4.3478260869565188E-2</c:v>
                </c:pt>
                <c:pt idx="550" formatCode="0.00%">
                  <c:v>3.4554973821989465E-2</c:v>
                </c:pt>
                <c:pt idx="551" formatCode="0.00%">
                  <c:v>3.4156594850236477E-2</c:v>
                </c:pt>
                <c:pt idx="552" formatCode="0.00%">
                  <c:v>3.9853172522286373E-2</c:v>
                </c:pt>
                <c:pt idx="553" formatCode="0.00%">
                  <c:v>3.59749739311781E-2</c:v>
                </c:pt>
                <c:pt idx="554" formatCode="0.00%">
                  <c:v>3.3626487325400856E-2</c:v>
                </c:pt>
                <c:pt idx="555" formatCode="0.00%">
                  <c:v>3.5457348406988665E-2</c:v>
                </c:pt>
                <c:pt idx="556" formatCode="0.00%">
                  <c:v>4.1666666666666741E-2</c:v>
                </c:pt>
                <c:pt idx="557" formatCode="0.00%">
                  <c:v>4.3187660668380534E-2</c:v>
                </c:pt>
                <c:pt idx="558" formatCode="0.00%">
                  <c:v>4.1453428863869046E-2</c:v>
                </c:pt>
                <c:pt idx="559" formatCode="0.00%">
                  <c:v>3.8187372708757605E-2</c:v>
                </c:pt>
                <c:pt idx="560" formatCode="0.00%">
                  <c:v>2.0623742454728422E-2</c:v>
                </c:pt>
                <c:pt idx="561" formatCode="0.00%">
                  <c:v>1.3052208835341528E-2</c:v>
                </c:pt>
                <c:pt idx="562" formatCode="0.00%">
                  <c:v>1.9736842105263275E-2</c:v>
                </c:pt>
                <c:pt idx="563" formatCode="0.00%">
                  <c:v>2.5406504065040636E-2</c:v>
                </c:pt>
                <c:pt idx="564" formatCode="0.00%">
                  <c:v>2.0756429652042385E-2</c:v>
                </c:pt>
                <c:pt idx="565" formatCode="0.00%">
                  <c:v>2.4151987921489759E-2</c:v>
                </c:pt>
                <c:pt idx="566" formatCode="0.00%">
                  <c:v>2.7787787787787677E-2</c:v>
                </c:pt>
                <c:pt idx="567" formatCode="0.00%">
                  <c:v>2.5736972704714756E-2</c:v>
                </c:pt>
                <c:pt idx="568" formatCode="0.00%">
                  <c:v>2.6908641975308623E-2</c:v>
                </c:pt>
                <c:pt idx="569" formatCode="0.00%">
                  <c:v>2.6870379497289321E-2</c:v>
                </c:pt>
                <c:pt idx="570" formatCode="0.00%">
                  <c:v>2.3582309582309557E-2</c:v>
                </c:pt>
                <c:pt idx="571" formatCode="0.00%">
                  <c:v>1.9700833742030355E-2</c:v>
                </c:pt>
                <c:pt idx="572" formatCode="0.00%">
                  <c:v>2.755051749630355E-2</c:v>
                </c:pt>
                <c:pt idx="573" formatCode="0.00%">
                  <c:v>3.5361744301288356E-2</c:v>
                </c:pt>
                <c:pt idx="574" formatCode="0.00%">
                  <c:v>4.3062034739454136E-2</c:v>
                </c:pt>
                <c:pt idx="575" formatCode="0.00%">
                  <c:v>4.0812685827551931E-2</c:v>
                </c:pt>
                <c:pt idx="576" formatCode="0.00%">
                  <c:v>4.2802940479013563E-2</c:v>
                </c:pt>
                <c:pt idx="577" formatCode="0.00%">
                  <c:v>4.0265554130487269E-2</c:v>
                </c:pt>
                <c:pt idx="578" formatCode="0.00%">
                  <c:v>3.981456231251701E-2</c:v>
                </c:pt>
                <c:pt idx="579" formatCode="0.00%">
                  <c:v>3.9368897748275122E-2</c:v>
                </c:pt>
                <c:pt idx="580" formatCode="0.00%">
                  <c:v>4.17554304180352E-2</c:v>
                </c:pt>
                <c:pt idx="581" formatCode="0.00%">
                  <c:v>5.0217900476117405E-2</c:v>
                </c:pt>
                <c:pt idx="582" formatCode="0.00%">
                  <c:v>5.6001229002539565E-2</c:v>
                </c:pt>
                <c:pt idx="583" formatCode="0.00%">
                  <c:v>5.3718551152623473E-2</c:v>
                </c:pt>
                <c:pt idx="584" formatCode="0.00%">
                  <c:v>4.9369274305721911E-2</c:v>
                </c:pt>
                <c:pt idx="585" formatCode="0.00%">
                  <c:v>3.655186277137501E-2</c:v>
                </c:pt>
                <c:pt idx="586" formatCode="0.00%">
                  <c:v>1.0695746918073956E-2</c:v>
                </c:pt>
                <c:pt idx="587" formatCode="0.00%">
                  <c:v>9.1412900645604367E-4</c:v>
                </c:pt>
                <c:pt idx="588" formatCode="0.00%">
                  <c:v>2.984650369528552E-4</c:v>
                </c:pt>
                <c:pt idx="589" formatCode="0.00%">
                  <c:v>2.361910880378737E-3</c:v>
                </c:pt>
                <c:pt idx="590" formatCode="0.00%">
                  <c:v>-3.8355625491738321E-3</c:v>
                </c:pt>
                <c:pt idx="591" formatCode="0.00%">
                  <c:v>-7.3688571521671742E-3</c:v>
                </c:pt>
                <c:pt idx="592" formatCode="0.00%">
                  <c:v>-1.2814357989586078E-2</c:v>
                </c:pt>
                <c:pt idx="593" formatCode="0.00%">
                  <c:v>-1.4267760436898702E-2</c:v>
                </c:pt>
                <c:pt idx="594" formatCode="0.00%">
                  <c:v>-2.097161353676058E-2</c:v>
                </c:pt>
                <c:pt idx="595" formatCode="0.00%">
                  <c:v>-1.4843486119606064E-2</c:v>
                </c:pt>
                <c:pt idx="596" formatCode="0.00%">
                  <c:v>-1.2862059666427395E-2</c:v>
                </c:pt>
                <c:pt idx="597" formatCode="0.00%">
                  <c:v>-1.8284827748612509E-3</c:v>
                </c:pt>
                <c:pt idx="598" formatCode="0.00%">
                  <c:v>1.8382958691302909E-2</c:v>
                </c:pt>
                <c:pt idx="599" formatCode="0.00%">
                  <c:v>2.7213311262058282E-2</c:v>
                </c:pt>
                <c:pt idx="600" formatCode="0.00%">
                  <c:v>2.6257086429576137E-2</c:v>
                </c:pt>
                <c:pt idx="601" formatCode="0.00%">
                  <c:v>2.1433317781453631E-2</c:v>
                </c:pt>
                <c:pt idx="602" formatCode="0.00%">
                  <c:v>2.3139594469439473E-2</c:v>
                </c:pt>
                <c:pt idx="603" formatCode="0.00%">
                  <c:v>2.2364471956480836E-2</c:v>
                </c:pt>
                <c:pt idx="604" formatCode="0.00%">
                  <c:v>2.0209860840939786E-2</c:v>
                </c:pt>
                <c:pt idx="605" formatCode="0.00%">
                  <c:v>1.053348972845658E-2</c:v>
                </c:pt>
                <c:pt idx="606" formatCode="0.00%">
                  <c:v>1.2351927783014638E-2</c:v>
                </c:pt>
                <c:pt idx="607" formatCode="0.00%">
                  <c:v>1.1481045618392027E-2</c:v>
                </c:pt>
                <c:pt idx="608" formatCode="0.00%">
                  <c:v>1.1436826581592729E-2</c:v>
                </c:pt>
                <c:pt idx="609" formatCode="0.00%">
                  <c:v>1.1721876055269531E-2</c:v>
                </c:pt>
                <c:pt idx="610" formatCode="0.00%">
                  <c:v>1.1431609115702734E-2</c:v>
                </c:pt>
                <c:pt idx="611" formatCode="0.00%">
                  <c:v>1.4957235273143077E-2</c:v>
                </c:pt>
                <c:pt idx="612" formatCode="0.00%">
                  <c:v>1.631846857448771E-2</c:v>
                </c:pt>
                <c:pt idx="613" formatCode="0.00%">
                  <c:v>2.1075846286581656E-2</c:v>
                </c:pt>
                <c:pt idx="614" formatCode="0.00%">
                  <c:v>2.6816032642408505E-2</c:v>
                </c:pt>
                <c:pt idx="615" formatCode="0.00%">
                  <c:v>3.1636308592764673E-2</c:v>
                </c:pt>
                <c:pt idx="616" formatCode="0.00%">
                  <c:v>3.5686457846345609E-2</c:v>
                </c:pt>
                <c:pt idx="617" formatCode="0.00%">
                  <c:v>3.5588282522423409E-2</c:v>
                </c:pt>
                <c:pt idx="618" formatCode="0.00%">
                  <c:v>3.6287159822210757E-2</c:v>
                </c:pt>
                <c:pt idx="619" formatCode="0.00%">
                  <c:v>3.7712081791197782E-2</c:v>
                </c:pt>
                <c:pt idx="620" formatCode="0.00%">
                  <c:v>3.8683568410402991E-2</c:v>
                </c:pt>
                <c:pt idx="621" formatCode="0.00%">
                  <c:v>3.5251999213574026E-2</c:v>
                </c:pt>
                <c:pt idx="622" formatCode="0.00%">
                  <c:v>3.3943775908008567E-2</c:v>
                </c:pt>
                <c:pt idx="623" formatCode="0.00%">
                  <c:v>2.9624188448710953E-2</c:v>
                </c:pt>
                <c:pt idx="624" formatCode="0.00%">
                  <c:v>2.9252167121508466E-2</c:v>
                </c:pt>
                <c:pt idx="625" formatCode="0.00%">
                  <c:v>2.8710987804382082E-2</c:v>
                </c:pt>
                <c:pt idx="626" formatCode="0.00%">
                  <c:v>2.6513981930217811E-2</c:v>
                </c:pt>
                <c:pt idx="627" formatCode="0.00%">
                  <c:v>2.3027398112989372E-2</c:v>
                </c:pt>
                <c:pt idx="628" formatCode="0.00%">
                  <c:v>1.7042537749375919E-2</c:v>
                </c:pt>
                <c:pt idx="629" formatCode="0.00%">
                  <c:v>1.6639937622385137E-2</c:v>
                </c:pt>
                <c:pt idx="630" formatCode="0.00%">
                  <c:v>1.4084507042253502E-2</c:v>
                </c:pt>
                <c:pt idx="631" formatCode="0.00%">
                  <c:v>1.692378997550148E-2</c:v>
                </c:pt>
                <c:pt idx="632" formatCode="0.00%">
                  <c:v>1.9912820806649911E-2</c:v>
                </c:pt>
                <c:pt idx="633" formatCode="0.00%">
                  <c:v>2.1623435988711304E-2</c:v>
                </c:pt>
                <c:pt idx="634" formatCode="0.00%">
                  <c:v>1.7641338460858469E-2</c:v>
                </c:pt>
                <c:pt idx="635" formatCode="0.00%">
                  <c:v>1.7410223687475579E-2</c:v>
                </c:pt>
                <c:pt idx="636" formatCode="0.00%">
                  <c:v>1.5948646681225531E-2</c:v>
                </c:pt>
                <c:pt idx="637" formatCode="0.00%">
                  <c:v>1.9779235097490577E-2</c:v>
                </c:pt>
                <c:pt idx="638" formatCode="0.00%">
                  <c:v>1.4738962125967703E-2</c:v>
                </c:pt>
                <c:pt idx="639" formatCode="0.00%">
                  <c:v>1.0630853814894481E-2</c:v>
                </c:pt>
                <c:pt idx="640" formatCode="0.00%">
                  <c:v>1.3619650588516885E-2</c:v>
                </c:pt>
                <c:pt idx="641" formatCode="0.00%">
                  <c:v>1.7544165453768912E-2</c:v>
                </c:pt>
                <c:pt idx="642" formatCode="0.00%">
                  <c:v>1.9606816118443948E-2</c:v>
                </c:pt>
                <c:pt idx="643" formatCode="0.00%">
                  <c:v>1.52E-2</c:v>
                </c:pt>
                <c:pt idx="644" formatCode="0.00%">
                  <c:v>1.18E-2</c:v>
                </c:pt>
                <c:pt idx="645" formatCode="0.00%">
                  <c:v>9.5999999999999992E-3</c:v>
                </c:pt>
                <c:pt idx="646" formatCode="0.00%">
                  <c:v>1.24E-2</c:v>
                </c:pt>
                <c:pt idx="647" formatCode="0.00%">
                  <c:v>1.501735619618394E-2</c:v>
                </c:pt>
                <c:pt idx="648" formatCode="0.00%">
                  <c:v>1.5789473684210575E-2</c:v>
                </c:pt>
                <c:pt idx="649" formatCode="0.00%">
                  <c:v>1.1263492501055294E-2</c:v>
                </c:pt>
                <c:pt idx="650" formatCode="0.00%">
                  <c:v>1.5122028757630801E-2</c:v>
                </c:pt>
                <c:pt idx="651" formatCode="0.00%">
                  <c:v>1.9528578985167577E-2</c:v>
                </c:pt>
                <c:pt idx="652" formatCode="0.00%">
                  <c:v>2.1271115499366777E-2</c:v>
                </c:pt>
                <c:pt idx="653" formatCode="0.00%">
                  <c:v>2.0723413731670526E-2</c:v>
                </c:pt>
                <c:pt idx="654" formatCode="0.00%">
                  <c:v>1.9923286357643066E-2</c:v>
                </c:pt>
                <c:pt idx="655" formatCode="0.00%">
                  <c:v>1.6996113341628316E-2</c:v>
                </c:pt>
                <c:pt idx="656" formatCode="0.00%">
                  <c:v>1.657918675715031E-2</c:v>
                </c:pt>
                <c:pt idx="657" formatCode="0.00%">
                  <c:v>1.664340215632043E-2</c:v>
                </c:pt>
                <c:pt idx="658" formatCode="0.00%">
                  <c:v>1.3223551823708934E-2</c:v>
                </c:pt>
                <c:pt idx="659" formatCode="0.00%">
                  <c:v>7.564932696557447E-3</c:v>
                </c:pt>
                <c:pt idx="660" formatCode="0.00%">
                  <c:v>-8.9348313069648189E-4</c:v>
                </c:pt>
                <c:pt idx="661" formatCode="0.00%">
                  <c:v>-2.5129801815304553E-4</c:v>
                </c:pt>
                <c:pt idx="662" formatCode="0.00%">
                  <c:v>-7.3637390866432284E-4</c:v>
                </c:pt>
                <c:pt idx="663" formatCode="0.00%">
                  <c:v>-1.9951744617668909E-3</c:v>
                </c:pt>
                <c:pt idx="664" formatCode="0.00%">
                  <c:v>-3.9932744850779134E-4</c:v>
                </c:pt>
                <c:pt idx="665" formatCode="0.00%">
                  <c:v>1.2377120368545214E-3</c:v>
                </c:pt>
                <c:pt idx="666" formatCode="0.00%">
                  <c:v>1.695697796432194E-3</c:v>
                </c:pt>
                <c:pt idx="667" formatCode="0.00%">
                  <c:v>1.9507929300572879E-3</c:v>
                </c:pt>
                <c:pt idx="668" formatCode="0.00%">
                  <c:v>-3.612974780596856E-4</c:v>
                </c:pt>
                <c:pt idx="669" formatCode="0.00%">
                  <c:v>1.7057443573555986E-3</c:v>
                </c:pt>
                <c:pt idx="670" formatCode="0.00%">
                  <c:v>5.017975786678841E-3</c:v>
                </c:pt>
                <c:pt idx="671" formatCode="0.00%">
                  <c:v>7.2951978604158807E-3</c:v>
                </c:pt>
                <c:pt idx="672" formatCode="0.00%">
                  <c:v>1.3730868138309926E-2</c:v>
                </c:pt>
                <c:pt idx="673" formatCode="0.00%">
                  <c:v>1.0177997801654737E-2</c:v>
                </c:pt>
                <c:pt idx="674" formatCode="0.00%">
                  <c:v>8.5253622114274119E-3</c:v>
                </c:pt>
                <c:pt idx="675" formatCode="0.00%">
                  <c:v>1.1251104188944261E-2</c:v>
                </c:pt>
                <c:pt idx="676" formatCode="0.00%">
                  <c:v>1.0193225541935691E-2</c:v>
                </c:pt>
                <c:pt idx="677" formatCode="0.00%">
                  <c:v>9.9732649452308753E-3</c:v>
                </c:pt>
                <c:pt idx="678" formatCode="0.00%">
                  <c:v>8.2713887049870038E-3</c:v>
                </c:pt>
                <c:pt idx="679" formatCode="0.00%">
                  <c:v>1.0628745027610353E-2</c:v>
                </c:pt>
                <c:pt idx="680" formatCode="0.00%">
                  <c:v>1.4637836474815646E-2</c:v>
                </c:pt>
                <c:pt idx="681" formatCode="0.00%">
                  <c:v>1.6359875209176034E-2</c:v>
                </c:pt>
                <c:pt idx="682" formatCode="0.00%">
                  <c:v>1.6925371625037933E-2</c:v>
                </c:pt>
                <c:pt idx="683" formatCode="0.00%">
                  <c:v>2.074622132966919E-2</c:v>
                </c:pt>
                <c:pt idx="684" formatCode="0.00%">
                  <c:v>2.5000422090529995E-2</c:v>
                </c:pt>
                <c:pt idx="685" formatCode="0.00%">
                  <c:v>2.7379581714893186E-2</c:v>
                </c:pt>
                <c:pt idx="686" formatCode="0.00%">
                  <c:v>2.3806124334402767E-2</c:v>
                </c:pt>
                <c:pt idx="687" formatCode="0.00%">
                  <c:v>2.1996898784172991E-2</c:v>
                </c:pt>
                <c:pt idx="688" formatCode="0.00%">
                  <c:v>1.8748777208413614E-2</c:v>
                </c:pt>
                <c:pt idx="689" formatCode="0.00%">
                  <c:v>1.633487955256463E-2</c:v>
                </c:pt>
                <c:pt idx="690" formatCode="0.00%">
                  <c:v>1.727978456372492E-2</c:v>
                </c:pt>
                <c:pt idx="691" formatCode="0.00%">
                  <c:v>1.9389742120581754E-2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F7-4654-9912-FAB67C34D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186944"/>
        <c:axId val="136940928"/>
      </c:lineChart>
      <c:dateAx>
        <c:axId val="2231869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36940928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36940928"/>
        <c:scaling>
          <c:orientation val="minMax"/>
          <c:max val="0.15000000000000002"/>
          <c:min val="-3.0000000000000006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223186944"/>
        <c:crossesAt val="1"/>
        <c:crossBetween val="between"/>
        <c:majorUnit val="2.000000000000000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Sheet1!$A$2:$A$573</c:f>
              <c:numCache>
                <c:formatCode>mmm\-yy</c:formatCode>
                <c:ptCount val="572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</c:numCache>
            </c:numRef>
          </c:cat>
          <c:val>
            <c:numRef>
              <c:f>Sheet1!$C$2:$C$573</c:f>
              <c:numCache>
                <c:formatCode>General</c:formatCode>
                <c:ptCount val="572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150</c:v>
                </c:pt>
                <c:pt idx="6">
                  <c:v>150</c:v>
                </c:pt>
                <c:pt idx="7">
                  <c:v>150</c:v>
                </c:pt>
                <c:pt idx="8">
                  <c:v>150</c:v>
                </c:pt>
                <c:pt idx="9">
                  <c:v>150</c:v>
                </c:pt>
                <c:pt idx="10">
                  <c:v>150</c:v>
                </c:pt>
                <c:pt idx="46">
                  <c:v>150</c:v>
                </c:pt>
                <c:pt idx="47">
                  <c:v>150</c:v>
                </c:pt>
                <c:pt idx="48">
                  <c:v>150</c:v>
                </c:pt>
                <c:pt idx="49">
                  <c:v>150</c:v>
                </c:pt>
                <c:pt idx="50">
                  <c:v>150</c:v>
                </c:pt>
                <c:pt idx="51">
                  <c:v>150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150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150</c:v>
                </c:pt>
                <c:pt idx="60">
                  <c:v>150</c:v>
                </c:pt>
                <c:pt idx="61">
                  <c:v>150</c:v>
                </c:pt>
                <c:pt idx="62">
                  <c:v>150</c:v>
                </c:pt>
                <c:pt idx="72" formatCode="0%">
                  <c:v>0</c:v>
                </c:pt>
                <c:pt idx="73" formatCode="0%">
                  <c:v>0</c:v>
                </c:pt>
                <c:pt idx="74" formatCode="0%">
                  <c:v>0</c:v>
                </c:pt>
                <c:pt idx="75" formatCode="0%">
                  <c:v>0</c:v>
                </c:pt>
                <c:pt idx="76" formatCode="0%">
                  <c:v>0</c:v>
                </c:pt>
                <c:pt idx="77" formatCode="0%">
                  <c:v>0</c:v>
                </c:pt>
                <c:pt idx="78" formatCode="0%">
                  <c:v>0</c:v>
                </c:pt>
                <c:pt idx="79" formatCode="0%">
                  <c:v>0</c:v>
                </c:pt>
                <c:pt idx="80" formatCode="0%">
                  <c:v>0</c:v>
                </c:pt>
                <c:pt idx="81" formatCode="0%">
                  <c:v>0</c:v>
                </c:pt>
                <c:pt idx="82" formatCode="0%">
                  <c:v>0</c:v>
                </c:pt>
                <c:pt idx="83" formatCode="0%">
                  <c:v>0</c:v>
                </c:pt>
                <c:pt idx="84" formatCode="0%">
                  <c:v>0</c:v>
                </c:pt>
                <c:pt idx="85" formatCode="0%">
                  <c:v>0</c:v>
                </c:pt>
                <c:pt idx="86" formatCode="0%">
                  <c:v>0</c:v>
                </c:pt>
                <c:pt idx="87" formatCode="0%">
                  <c:v>0</c:v>
                </c:pt>
                <c:pt idx="88" formatCode="0%">
                  <c:v>0</c:v>
                </c:pt>
                <c:pt idx="89" formatCode="0%">
                  <c:v>0</c:v>
                </c:pt>
                <c:pt idx="90" formatCode="0%">
                  <c:v>0</c:v>
                </c:pt>
                <c:pt idx="91" formatCode="0%">
                  <c:v>0</c:v>
                </c:pt>
                <c:pt idx="92" formatCode="0%">
                  <c:v>0</c:v>
                </c:pt>
                <c:pt idx="93" formatCode="0%">
                  <c:v>0</c:v>
                </c:pt>
                <c:pt idx="94" formatCode="0%">
                  <c:v>0</c:v>
                </c:pt>
                <c:pt idx="95" formatCode="0%">
                  <c:v>0</c:v>
                </c:pt>
                <c:pt idx="96" formatCode="0%">
                  <c:v>0</c:v>
                </c:pt>
                <c:pt idx="97" formatCode="0%">
                  <c:v>0</c:v>
                </c:pt>
                <c:pt idx="98" formatCode="0%">
                  <c:v>0</c:v>
                </c:pt>
                <c:pt idx="99" formatCode="0%">
                  <c:v>0</c:v>
                </c:pt>
                <c:pt idx="100" formatCode="0%">
                  <c:v>0</c:v>
                </c:pt>
                <c:pt idx="101" formatCode="0%">
                  <c:v>0</c:v>
                </c:pt>
                <c:pt idx="102" formatCode="0%">
                  <c:v>0</c:v>
                </c:pt>
                <c:pt idx="103" formatCode="0%">
                  <c:v>0</c:v>
                </c:pt>
                <c:pt idx="104" formatCode="0%">
                  <c:v>0</c:v>
                </c:pt>
                <c:pt idx="105" formatCode="0%">
                  <c:v>0</c:v>
                </c:pt>
                <c:pt idx="106" formatCode="0%">
                  <c:v>0</c:v>
                </c:pt>
                <c:pt idx="107" formatCode="0%">
                  <c:v>0</c:v>
                </c:pt>
                <c:pt idx="108" formatCode="0%">
                  <c:v>0</c:v>
                </c:pt>
                <c:pt idx="109" formatCode="0%">
                  <c:v>0</c:v>
                </c:pt>
                <c:pt idx="110" formatCode="0%">
                  <c:v>0</c:v>
                </c:pt>
                <c:pt idx="111" formatCode="0%">
                  <c:v>0</c:v>
                </c:pt>
                <c:pt idx="112" formatCode="0%">
                  <c:v>0</c:v>
                </c:pt>
                <c:pt idx="113" formatCode="0%">
                  <c:v>0</c:v>
                </c:pt>
                <c:pt idx="114" formatCode="0%">
                  <c:v>0</c:v>
                </c:pt>
                <c:pt idx="115" formatCode="0%">
                  <c:v>0</c:v>
                </c:pt>
                <c:pt idx="116" formatCode="0%">
                  <c:v>0</c:v>
                </c:pt>
                <c:pt idx="117" formatCode="0%">
                  <c:v>0</c:v>
                </c:pt>
                <c:pt idx="118" formatCode="0%">
                  <c:v>0</c:v>
                </c:pt>
                <c:pt idx="119" formatCode="0%">
                  <c:v>0</c:v>
                </c:pt>
                <c:pt idx="120">
                  <c:v>150</c:v>
                </c:pt>
                <c:pt idx="121">
                  <c:v>150</c:v>
                </c:pt>
                <c:pt idx="122">
                  <c:v>150</c:v>
                </c:pt>
                <c:pt idx="123">
                  <c:v>150</c:v>
                </c:pt>
                <c:pt idx="124">
                  <c:v>150</c:v>
                </c:pt>
                <c:pt idx="125">
                  <c:v>150</c:v>
                </c:pt>
                <c:pt idx="126" formatCode="0%">
                  <c:v>0</c:v>
                </c:pt>
                <c:pt idx="127" formatCode="0%">
                  <c:v>0</c:v>
                </c:pt>
                <c:pt idx="128" formatCode="0%">
                  <c:v>0</c:v>
                </c:pt>
                <c:pt idx="129" formatCode="0%">
                  <c:v>0</c:v>
                </c:pt>
                <c:pt idx="130" formatCode="0%">
                  <c:v>0</c:v>
                </c:pt>
                <c:pt idx="131" formatCode="0%">
                  <c:v>0</c:v>
                </c:pt>
                <c:pt idx="132" formatCode="0%">
                  <c:v>0</c:v>
                </c:pt>
                <c:pt idx="133" formatCode="0%">
                  <c:v>0</c:v>
                </c:pt>
                <c:pt idx="134" formatCode="0%">
                  <c:v>0</c:v>
                </c:pt>
                <c:pt idx="135" formatCode="0%">
                  <c:v>0</c:v>
                </c:pt>
                <c:pt idx="136" formatCode="0%">
                  <c:v>0</c:v>
                </c:pt>
                <c:pt idx="137" formatCode="0%">
                  <c:v>0</c:v>
                </c:pt>
                <c:pt idx="138">
                  <c:v>150</c:v>
                </c:pt>
                <c:pt idx="139">
                  <c:v>150</c:v>
                </c:pt>
                <c:pt idx="140">
                  <c:v>150</c:v>
                </c:pt>
                <c:pt idx="141">
                  <c:v>150</c:v>
                </c:pt>
                <c:pt idx="142">
                  <c:v>150</c:v>
                </c:pt>
                <c:pt idx="143">
                  <c:v>150</c:v>
                </c:pt>
                <c:pt idx="144">
                  <c:v>150</c:v>
                </c:pt>
                <c:pt idx="145">
                  <c:v>150</c:v>
                </c:pt>
                <c:pt idx="146">
                  <c:v>150</c:v>
                </c:pt>
                <c:pt idx="147">
                  <c:v>150</c:v>
                </c:pt>
                <c:pt idx="148">
                  <c:v>150</c:v>
                </c:pt>
                <c:pt idx="149">
                  <c:v>150</c:v>
                </c:pt>
                <c:pt idx="150">
                  <c:v>150</c:v>
                </c:pt>
                <c:pt idx="151">
                  <c:v>150</c:v>
                </c:pt>
                <c:pt idx="152">
                  <c:v>150</c:v>
                </c:pt>
                <c:pt idx="153">
                  <c:v>150</c:v>
                </c:pt>
                <c:pt idx="154">
                  <c:v>150</c:v>
                </c:pt>
                <c:pt idx="155" formatCode="0%">
                  <c:v>0</c:v>
                </c:pt>
                <c:pt idx="156" formatCode="0%">
                  <c:v>0</c:v>
                </c:pt>
                <c:pt idx="157" formatCode="0%">
                  <c:v>0</c:v>
                </c:pt>
                <c:pt idx="158" formatCode="0%">
                  <c:v>0</c:v>
                </c:pt>
                <c:pt idx="159" formatCode="0%">
                  <c:v>0</c:v>
                </c:pt>
                <c:pt idx="160" formatCode="0%">
                  <c:v>0</c:v>
                </c:pt>
                <c:pt idx="161" formatCode="0%">
                  <c:v>0</c:v>
                </c:pt>
                <c:pt idx="162" formatCode="0%">
                  <c:v>0</c:v>
                </c:pt>
                <c:pt idx="163" formatCode="0%">
                  <c:v>0</c:v>
                </c:pt>
                <c:pt idx="164" formatCode="0%">
                  <c:v>0</c:v>
                </c:pt>
                <c:pt idx="165" formatCode="0%">
                  <c:v>0</c:v>
                </c:pt>
                <c:pt idx="166" formatCode="0%">
                  <c:v>0</c:v>
                </c:pt>
                <c:pt idx="167" formatCode="0%">
                  <c:v>0</c:v>
                </c:pt>
                <c:pt idx="168" formatCode="0%">
                  <c:v>0</c:v>
                </c:pt>
                <c:pt idx="169" formatCode="0%">
                  <c:v>0</c:v>
                </c:pt>
                <c:pt idx="170" formatCode="0%">
                  <c:v>0</c:v>
                </c:pt>
                <c:pt idx="171" formatCode="0%">
                  <c:v>0</c:v>
                </c:pt>
                <c:pt idx="172" formatCode="0%">
                  <c:v>0</c:v>
                </c:pt>
                <c:pt idx="173" formatCode="0%">
                  <c:v>0</c:v>
                </c:pt>
                <c:pt idx="174" formatCode="0%">
                  <c:v>0</c:v>
                </c:pt>
                <c:pt idx="175" formatCode="0%">
                  <c:v>0</c:v>
                </c:pt>
                <c:pt idx="176" formatCode="0%">
                  <c:v>0</c:v>
                </c:pt>
                <c:pt idx="177" formatCode="0%">
                  <c:v>0</c:v>
                </c:pt>
                <c:pt idx="178" formatCode="0%">
                  <c:v>0</c:v>
                </c:pt>
                <c:pt idx="179" formatCode="0%">
                  <c:v>0</c:v>
                </c:pt>
                <c:pt idx="180" formatCode="0%">
                  <c:v>0</c:v>
                </c:pt>
                <c:pt idx="181" formatCode="0%">
                  <c:v>0</c:v>
                </c:pt>
                <c:pt idx="182" formatCode="0%">
                  <c:v>0</c:v>
                </c:pt>
                <c:pt idx="183" formatCode="0%">
                  <c:v>0</c:v>
                </c:pt>
                <c:pt idx="184" formatCode="0%">
                  <c:v>0</c:v>
                </c:pt>
                <c:pt idx="185" formatCode="0%">
                  <c:v>0</c:v>
                </c:pt>
                <c:pt idx="186" formatCode="0%">
                  <c:v>0</c:v>
                </c:pt>
                <c:pt idx="187" formatCode="0%">
                  <c:v>0</c:v>
                </c:pt>
                <c:pt idx="188" formatCode="0%">
                  <c:v>0</c:v>
                </c:pt>
                <c:pt idx="189" formatCode="0%">
                  <c:v>0</c:v>
                </c:pt>
                <c:pt idx="190" formatCode="0%">
                  <c:v>0</c:v>
                </c:pt>
                <c:pt idx="191" formatCode="0%">
                  <c:v>0</c:v>
                </c:pt>
                <c:pt idx="192" formatCode="0%">
                  <c:v>0</c:v>
                </c:pt>
                <c:pt idx="193" formatCode="0%">
                  <c:v>0</c:v>
                </c:pt>
                <c:pt idx="194" formatCode="0%">
                  <c:v>0</c:v>
                </c:pt>
                <c:pt idx="195" formatCode="0%">
                  <c:v>0</c:v>
                </c:pt>
                <c:pt idx="196" formatCode="0%">
                  <c:v>0</c:v>
                </c:pt>
                <c:pt idx="197" formatCode="0%">
                  <c:v>0</c:v>
                </c:pt>
                <c:pt idx="198" formatCode="0%">
                  <c:v>0</c:v>
                </c:pt>
                <c:pt idx="199" formatCode="0%">
                  <c:v>0</c:v>
                </c:pt>
                <c:pt idx="200" formatCode="0%">
                  <c:v>0</c:v>
                </c:pt>
                <c:pt idx="201" formatCode="0%">
                  <c:v>0</c:v>
                </c:pt>
                <c:pt idx="202" formatCode="0%">
                  <c:v>0</c:v>
                </c:pt>
                <c:pt idx="203" formatCode="0%">
                  <c:v>0</c:v>
                </c:pt>
                <c:pt idx="204" formatCode="0%">
                  <c:v>0</c:v>
                </c:pt>
                <c:pt idx="205" formatCode="0%">
                  <c:v>0</c:v>
                </c:pt>
                <c:pt idx="206" formatCode="0%">
                  <c:v>0</c:v>
                </c:pt>
                <c:pt idx="207" formatCode="0%">
                  <c:v>0</c:v>
                </c:pt>
                <c:pt idx="208" formatCode="0%">
                  <c:v>0</c:v>
                </c:pt>
                <c:pt idx="209" formatCode="0%">
                  <c:v>0</c:v>
                </c:pt>
                <c:pt idx="210" formatCode="0%">
                  <c:v>0</c:v>
                </c:pt>
                <c:pt idx="211" formatCode="0%">
                  <c:v>0</c:v>
                </c:pt>
                <c:pt idx="212" formatCode="0%">
                  <c:v>0</c:v>
                </c:pt>
                <c:pt idx="213" formatCode="0%">
                  <c:v>0</c:v>
                </c:pt>
                <c:pt idx="214" formatCode="0%">
                  <c:v>0</c:v>
                </c:pt>
                <c:pt idx="215" formatCode="0%">
                  <c:v>0</c:v>
                </c:pt>
                <c:pt idx="216" formatCode="0%">
                  <c:v>0</c:v>
                </c:pt>
                <c:pt idx="217" formatCode="0%">
                  <c:v>0</c:v>
                </c:pt>
                <c:pt idx="218" formatCode="0%">
                  <c:v>0</c:v>
                </c:pt>
                <c:pt idx="219" formatCode="0%">
                  <c:v>0</c:v>
                </c:pt>
                <c:pt idx="220" formatCode="0%">
                  <c:v>0</c:v>
                </c:pt>
                <c:pt idx="221" formatCode="0%">
                  <c:v>0</c:v>
                </c:pt>
                <c:pt idx="222" formatCode="0%">
                  <c:v>0</c:v>
                </c:pt>
                <c:pt idx="223" formatCode="0%">
                  <c:v>0</c:v>
                </c:pt>
                <c:pt idx="224" formatCode="0%">
                  <c:v>0</c:v>
                </c:pt>
                <c:pt idx="225" formatCode="0%">
                  <c:v>0</c:v>
                </c:pt>
                <c:pt idx="226" formatCode="0%">
                  <c:v>0</c:v>
                </c:pt>
                <c:pt idx="227" formatCode="0%">
                  <c:v>0</c:v>
                </c:pt>
                <c:pt idx="228" formatCode="0%">
                  <c:v>0</c:v>
                </c:pt>
                <c:pt idx="229" formatCode="0%">
                  <c:v>0</c:v>
                </c:pt>
                <c:pt idx="230" formatCode="0%">
                  <c:v>0</c:v>
                </c:pt>
                <c:pt idx="231" formatCode="0%">
                  <c:v>0</c:v>
                </c:pt>
                <c:pt idx="232" formatCode="0%">
                  <c:v>0</c:v>
                </c:pt>
                <c:pt idx="233" formatCode="0%">
                  <c:v>0</c:v>
                </c:pt>
                <c:pt idx="234" formatCode="0%">
                  <c:v>0</c:v>
                </c:pt>
                <c:pt idx="235" formatCode="0%">
                  <c:v>0</c:v>
                </c:pt>
                <c:pt idx="236" formatCode="0%">
                  <c:v>0</c:v>
                </c:pt>
                <c:pt idx="237" formatCode="0%">
                  <c:v>0</c:v>
                </c:pt>
                <c:pt idx="238" formatCode="0%">
                  <c:v>0</c:v>
                </c:pt>
                <c:pt idx="239" formatCode="0%">
                  <c:v>0</c:v>
                </c:pt>
                <c:pt idx="240" formatCode="0%">
                  <c:v>0</c:v>
                </c:pt>
                <c:pt idx="241" formatCode="0%">
                  <c:v>0</c:v>
                </c:pt>
                <c:pt idx="242" formatCode="0%">
                  <c:v>0</c:v>
                </c:pt>
                <c:pt idx="243" formatCode="0%">
                  <c:v>0</c:v>
                </c:pt>
                <c:pt idx="244" formatCode="0%">
                  <c:v>0</c:v>
                </c:pt>
                <c:pt idx="245" formatCode="0%">
                  <c:v>0</c:v>
                </c:pt>
                <c:pt idx="246">
                  <c:v>150</c:v>
                </c:pt>
                <c:pt idx="247">
                  <c:v>150</c:v>
                </c:pt>
                <c:pt idx="248">
                  <c:v>150</c:v>
                </c:pt>
                <c:pt idx="249">
                  <c:v>150</c:v>
                </c:pt>
                <c:pt idx="250">
                  <c:v>150</c:v>
                </c:pt>
                <c:pt idx="251">
                  <c:v>150</c:v>
                </c:pt>
                <c:pt idx="252">
                  <c:v>150</c:v>
                </c:pt>
                <c:pt idx="253">
                  <c:v>150</c:v>
                </c:pt>
                <c:pt idx="254">
                  <c:v>150</c:v>
                </c:pt>
                <c:pt idx="255" formatCode="0%">
                  <c:v>0</c:v>
                </c:pt>
                <c:pt idx="256" formatCode="0%">
                  <c:v>0</c:v>
                </c:pt>
                <c:pt idx="257" formatCode="0%">
                  <c:v>0</c:v>
                </c:pt>
                <c:pt idx="258" formatCode="0%">
                  <c:v>0</c:v>
                </c:pt>
                <c:pt idx="259" formatCode="0%">
                  <c:v>0</c:v>
                </c:pt>
                <c:pt idx="260" formatCode="0%">
                  <c:v>0</c:v>
                </c:pt>
                <c:pt idx="261" formatCode="0%">
                  <c:v>0</c:v>
                </c:pt>
                <c:pt idx="262" formatCode="0%">
                  <c:v>0</c:v>
                </c:pt>
                <c:pt idx="263" formatCode="0%">
                  <c:v>0</c:v>
                </c:pt>
                <c:pt idx="264" formatCode="0%">
                  <c:v>0</c:v>
                </c:pt>
                <c:pt idx="265" formatCode="0%">
                  <c:v>0</c:v>
                </c:pt>
                <c:pt idx="266" formatCode="0%">
                  <c:v>0</c:v>
                </c:pt>
                <c:pt idx="267" formatCode="0%">
                  <c:v>0</c:v>
                </c:pt>
                <c:pt idx="268" formatCode="0%">
                  <c:v>0</c:v>
                </c:pt>
                <c:pt idx="269" formatCode="0%">
                  <c:v>0</c:v>
                </c:pt>
                <c:pt idx="270" formatCode="0%">
                  <c:v>0</c:v>
                </c:pt>
                <c:pt idx="271" formatCode="0%">
                  <c:v>0</c:v>
                </c:pt>
                <c:pt idx="272" formatCode="0%">
                  <c:v>0</c:v>
                </c:pt>
                <c:pt idx="273" formatCode="0%">
                  <c:v>0</c:v>
                </c:pt>
                <c:pt idx="274" formatCode="0%">
                  <c:v>0</c:v>
                </c:pt>
                <c:pt idx="275" formatCode="0%">
                  <c:v>0</c:v>
                </c:pt>
                <c:pt idx="276" formatCode="0%">
                  <c:v>0</c:v>
                </c:pt>
                <c:pt idx="277" formatCode="0%">
                  <c:v>0</c:v>
                </c:pt>
                <c:pt idx="278" formatCode="0%">
                  <c:v>0</c:v>
                </c:pt>
                <c:pt idx="279" formatCode="0%">
                  <c:v>0</c:v>
                </c:pt>
                <c:pt idx="280" formatCode="0%">
                  <c:v>0</c:v>
                </c:pt>
                <c:pt idx="281" formatCode="0%">
                  <c:v>0</c:v>
                </c:pt>
                <c:pt idx="282" formatCode="0%">
                  <c:v>0</c:v>
                </c:pt>
                <c:pt idx="283" formatCode="0%">
                  <c:v>0</c:v>
                </c:pt>
                <c:pt idx="284" formatCode="0%">
                  <c:v>0</c:v>
                </c:pt>
                <c:pt idx="285" formatCode="0%">
                  <c:v>0</c:v>
                </c:pt>
                <c:pt idx="286" formatCode="0%">
                  <c:v>0</c:v>
                </c:pt>
                <c:pt idx="287" formatCode="0%">
                  <c:v>0</c:v>
                </c:pt>
                <c:pt idx="288" formatCode="0%">
                  <c:v>0</c:v>
                </c:pt>
                <c:pt idx="289" formatCode="0%">
                  <c:v>0</c:v>
                </c:pt>
                <c:pt idx="290" formatCode="0%">
                  <c:v>0</c:v>
                </c:pt>
                <c:pt idx="291" formatCode="0%">
                  <c:v>0</c:v>
                </c:pt>
                <c:pt idx="292" formatCode="0%">
                  <c:v>0</c:v>
                </c:pt>
                <c:pt idx="293" formatCode="0%">
                  <c:v>0</c:v>
                </c:pt>
                <c:pt idx="294" formatCode="0%">
                  <c:v>0</c:v>
                </c:pt>
                <c:pt idx="295" formatCode="0%">
                  <c:v>0</c:v>
                </c:pt>
                <c:pt idx="296" formatCode="0%">
                  <c:v>0</c:v>
                </c:pt>
                <c:pt idx="297" formatCode="0%">
                  <c:v>0</c:v>
                </c:pt>
                <c:pt idx="298" formatCode="0%">
                  <c:v>0</c:v>
                </c:pt>
                <c:pt idx="299" formatCode="0%">
                  <c:v>0</c:v>
                </c:pt>
                <c:pt idx="300" formatCode="0%">
                  <c:v>0</c:v>
                </c:pt>
                <c:pt idx="301" formatCode="0%">
                  <c:v>0</c:v>
                </c:pt>
                <c:pt idx="302" formatCode="0%">
                  <c:v>0</c:v>
                </c:pt>
                <c:pt idx="303" formatCode="0%">
                  <c:v>0</c:v>
                </c:pt>
                <c:pt idx="304" formatCode="0%">
                  <c:v>0</c:v>
                </c:pt>
                <c:pt idx="305" formatCode="0%">
                  <c:v>0</c:v>
                </c:pt>
                <c:pt idx="306" formatCode="0%">
                  <c:v>0</c:v>
                </c:pt>
                <c:pt idx="307" formatCode="0%">
                  <c:v>0</c:v>
                </c:pt>
                <c:pt idx="308" formatCode="0%">
                  <c:v>0</c:v>
                </c:pt>
                <c:pt idx="309" formatCode="0%">
                  <c:v>0</c:v>
                </c:pt>
                <c:pt idx="310" formatCode="0%">
                  <c:v>0</c:v>
                </c:pt>
                <c:pt idx="311" formatCode="0%">
                  <c:v>0</c:v>
                </c:pt>
                <c:pt idx="312" formatCode="0%">
                  <c:v>0</c:v>
                </c:pt>
                <c:pt idx="313" formatCode="0%">
                  <c:v>0</c:v>
                </c:pt>
                <c:pt idx="314" formatCode="0%">
                  <c:v>0</c:v>
                </c:pt>
                <c:pt idx="315" formatCode="0%">
                  <c:v>0</c:v>
                </c:pt>
                <c:pt idx="316" formatCode="0%">
                  <c:v>0</c:v>
                </c:pt>
                <c:pt idx="317" formatCode="0%">
                  <c:v>0</c:v>
                </c:pt>
                <c:pt idx="318" formatCode="0%">
                  <c:v>0</c:v>
                </c:pt>
                <c:pt idx="319" formatCode="0%">
                  <c:v>0</c:v>
                </c:pt>
                <c:pt idx="320" formatCode="0%">
                  <c:v>0</c:v>
                </c:pt>
                <c:pt idx="321" formatCode="0%">
                  <c:v>0</c:v>
                </c:pt>
                <c:pt idx="322" formatCode="0%">
                  <c:v>0</c:v>
                </c:pt>
                <c:pt idx="323" formatCode="0%">
                  <c:v>0</c:v>
                </c:pt>
                <c:pt idx="324" formatCode="0%">
                  <c:v>0</c:v>
                </c:pt>
                <c:pt idx="325" formatCode="0%">
                  <c:v>0</c:v>
                </c:pt>
                <c:pt idx="326" formatCode="0%">
                  <c:v>0</c:v>
                </c:pt>
                <c:pt idx="327" formatCode="0%">
                  <c:v>0</c:v>
                </c:pt>
                <c:pt idx="328" formatCode="0%">
                  <c:v>0</c:v>
                </c:pt>
                <c:pt idx="329" formatCode="0%">
                  <c:v>0</c:v>
                </c:pt>
                <c:pt idx="330" formatCode="0%">
                  <c:v>0</c:v>
                </c:pt>
                <c:pt idx="331" formatCode="0%">
                  <c:v>0</c:v>
                </c:pt>
                <c:pt idx="332" formatCode="0%">
                  <c:v>0</c:v>
                </c:pt>
                <c:pt idx="333" formatCode="0%">
                  <c:v>0</c:v>
                </c:pt>
                <c:pt idx="334" formatCode="0%">
                  <c:v>0</c:v>
                </c:pt>
                <c:pt idx="335" formatCode="0%">
                  <c:v>0</c:v>
                </c:pt>
                <c:pt idx="336" formatCode="0%">
                  <c:v>0</c:v>
                </c:pt>
                <c:pt idx="337" formatCode="0%">
                  <c:v>0</c:v>
                </c:pt>
                <c:pt idx="338" formatCode="0%">
                  <c:v>0</c:v>
                </c:pt>
                <c:pt idx="339" formatCode="0%">
                  <c:v>0</c:v>
                </c:pt>
                <c:pt idx="340" formatCode="0%">
                  <c:v>0</c:v>
                </c:pt>
                <c:pt idx="341" formatCode="0%">
                  <c:v>0</c:v>
                </c:pt>
                <c:pt idx="342" formatCode="0%">
                  <c:v>0</c:v>
                </c:pt>
                <c:pt idx="343" formatCode="0%">
                  <c:v>0</c:v>
                </c:pt>
                <c:pt idx="344" formatCode="0%">
                  <c:v>0</c:v>
                </c:pt>
                <c:pt idx="345" formatCode="0%">
                  <c:v>0</c:v>
                </c:pt>
                <c:pt idx="346" formatCode="0%">
                  <c:v>0</c:v>
                </c:pt>
                <c:pt idx="347" formatCode="0%">
                  <c:v>0</c:v>
                </c:pt>
                <c:pt idx="348" formatCode="0%">
                  <c:v>0</c:v>
                </c:pt>
                <c:pt idx="349" formatCode="0%">
                  <c:v>0</c:v>
                </c:pt>
                <c:pt idx="350" formatCode="0%">
                  <c:v>0</c:v>
                </c:pt>
                <c:pt idx="351" formatCode="0%">
                  <c:v>0</c:v>
                </c:pt>
                <c:pt idx="352" formatCode="0%">
                  <c:v>0</c:v>
                </c:pt>
                <c:pt idx="353" formatCode="0%">
                  <c:v>0</c:v>
                </c:pt>
                <c:pt idx="354" formatCode="0%">
                  <c:v>0</c:v>
                </c:pt>
                <c:pt idx="355" formatCode="0%">
                  <c:v>0</c:v>
                </c:pt>
                <c:pt idx="356" formatCode="0%">
                  <c:v>0</c:v>
                </c:pt>
                <c:pt idx="357" formatCode="0%">
                  <c:v>0</c:v>
                </c:pt>
                <c:pt idx="358" formatCode="0%">
                  <c:v>0</c:v>
                </c:pt>
                <c:pt idx="359" formatCode="0%">
                  <c:v>0</c:v>
                </c:pt>
                <c:pt idx="360" formatCode="0%">
                  <c:v>0</c:v>
                </c:pt>
                <c:pt idx="361" formatCode="0%">
                  <c:v>0</c:v>
                </c:pt>
                <c:pt idx="362" formatCode="0%">
                  <c:v>0</c:v>
                </c:pt>
                <c:pt idx="363" formatCode="0%">
                  <c:v>0</c:v>
                </c:pt>
                <c:pt idx="364" formatCode="0%">
                  <c:v>0</c:v>
                </c:pt>
                <c:pt idx="365" formatCode="0%">
                  <c:v>0</c:v>
                </c:pt>
                <c:pt idx="366" formatCode="0%">
                  <c:v>0</c:v>
                </c:pt>
                <c:pt idx="367" formatCode="0%">
                  <c:v>0</c:v>
                </c:pt>
                <c:pt idx="368" formatCode="0%">
                  <c:v>0</c:v>
                </c:pt>
                <c:pt idx="369" formatCode="0%">
                  <c:v>0</c:v>
                </c:pt>
                <c:pt idx="370" formatCode="0%">
                  <c:v>0</c:v>
                </c:pt>
                <c:pt idx="371" formatCode="0%">
                  <c:v>0</c:v>
                </c:pt>
                <c:pt idx="372" formatCode="0%">
                  <c:v>0</c:v>
                </c:pt>
                <c:pt idx="373" formatCode="0%">
                  <c:v>0</c:v>
                </c:pt>
                <c:pt idx="374">
                  <c:v>150</c:v>
                </c:pt>
                <c:pt idx="375">
                  <c:v>150</c:v>
                </c:pt>
                <c:pt idx="376">
                  <c:v>150</c:v>
                </c:pt>
                <c:pt idx="377">
                  <c:v>150</c:v>
                </c:pt>
                <c:pt idx="378">
                  <c:v>150</c:v>
                </c:pt>
                <c:pt idx="379">
                  <c:v>150</c:v>
                </c:pt>
                <c:pt idx="380">
                  <c:v>150</c:v>
                </c:pt>
                <c:pt idx="381">
                  <c:v>150</c:v>
                </c:pt>
                <c:pt idx="382">
                  <c:v>150</c:v>
                </c:pt>
                <c:pt idx="383" formatCode="0%">
                  <c:v>0</c:v>
                </c:pt>
                <c:pt idx="384" formatCode="0%">
                  <c:v>0</c:v>
                </c:pt>
                <c:pt idx="385" formatCode="0%">
                  <c:v>0</c:v>
                </c:pt>
                <c:pt idx="386" formatCode="0%">
                  <c:v>0</c:v>
                </c:pt>
                <c:pt idx="387" formatCode="0%">
                  <c:v>0</c:v>
                </c:pt>
                <c:pt idx="388" formatCode="0%">
                  <c:v>0</c:v>
                </c:pt>
                <c:pt idx="389" formatCode="0%">
                  <c:v>0</c:v>
                </c:pt>
                <c:pt idx="390" formatCode="0%">
                  <c:v>0</c:v>
                </c:pt>
                <c:pt idx="391" formatCode="0%">
                  <c:v>0</c:v>
                </c:pt>
                <c:pt idx="392" formatCode="0%">
                  <c:v>0</c:v>
                </c:pt>
                <c:pt idx="393" formatCode="0%">
                  <c:v>0</c:v>
                </c:pt>
                <c:pt idx="394" formatCode="0%">
                  <c:v>0</c:v>
                </c:pt>
                <c:pt idx="395" formatCode="0%">
                  <c:v>0</c:v>
                </c:pt>
                <c:pt idx="396" formatCode="0%">
                  <c:v>0</c:v>
                </c:pt>
                <c:pt idx="397" formatCode="0%">
                  <c:v>0</c:v>
                </c:pt>
                <c:pt idx="398" formatCode="0%">
                  <c:v>0</c:v>
                </c:pt>
                <c:pt idx="399" formatCode="0%">
                  <c:v>0</c:v>
                </c:pt>
                <c:pt idx="400" formatCode="0%">
                  <c:v>0</c:v>
                </c:pt>
                <c:pt idx="401" formatCode="0%">
                  <c:v>0</c:v>
                </c:pt>
                <c:pt idx="402" formatCode="0%">
                  <c:v>0</c:v>
                </c:pt>
                <c:pt idx="403" formatCode="0%">
                  <c:v>0</c:v>
                </c:pt>
                <c:pt idx="404" formatCode="0%">
                  <c:v>0</c:v>
                </c:pt>
                <c:pt idx="405" formatCode="0%">
                  <c:v>0</c:v>
                </c:pt>
                <c:pt idx="406" formatCode="0%">
                  <c:v>0</c:v>
                </c:pt>
                <c:pt idx="407" formatCode="0%">
                  <c:v>0</c:v>
                </c:pt>
                <c:pt idx="408" formatCode="0%">
                  <c:v>0</c:v>
                </c:pt>
                <c:pt idx="409" formatCode="0%">
                  <c:v>0</c:v>
                </c:pt>
                <c:pt idx="410" formatCode="0%">
                  <c:v>0</c:v>
                </c:pt>
                <c:pt idx="411" formatCode="0%">
                  <c:v>0</c:v>
                </c:pt>
                <c:pt idx="412" formatCode="0%">
                  <c:v>0</c:v>
                </c:pt>
                <c:pt idx="413" formatCode="0%">
                  <c:v>0</c:v>
                </c:pt>
                <c:pt idx="414" formatCode="0%">
                  <c:v>0</c:v>
                </c:pt>
                <c:pt idx="415" formatCode="0%">
                  <c:v>0</c:v>
                </c:pt>
                <c:pt idx="416" formatCode="0%">
                  <c:v>0</c:v>
                </c:pt>
                <c:pt idx="417" formatCode="0%">
                  <c:v>0</c:v>
                </c:pt>
                <c:pt idx="418" formatCode="0%">
                  <c:v>0</c:v>
                </c:pt>
                <c:pt idx="419" formatCode="0%">
                  <c:v>0</c:v>
                </c:pt>
                <c:pt idx="420" formatCode="0%">
                  <c:v>0</c:v>
                </c:pt>
                <c:pt idx="421" formatCode="0%">
                  <c:v>0</c:v>
                </c:pt>
                <c:pt idx="422" formatCode="0%">
                  <c:v>0</c:v>
                </c:pt>
                <c:pt idx="423" formatCode="0%">
                  <c:v>0</c:v>
                </c:pt>
                <c:pt idx="424" formatCode="0%">
                  <c:v>0</c:v>
                </c:pt>
                <c:pt idx="425" formatCode="0%">
                  <c:v>0</c:v>
                </c:pt>
                <c:pt idx="426" formatCode="0%">
                  <c:v>0</c:v>
                </c:pt>
                <c:pt idx="427" formatCode="0%">
                  <c:v>0</c:v>
                </c:pt>
                <c:pt idx="428" formatCode="0%">
                  <c:v>0</c:v>
                </c:pt>
                <c:pt idx="429" formatCode="0%">
                  <c:v>0</c:v>
                </c:pt>
                <c:pt idx="430" formatCode="0%">
                  <c:v>0</c:v>
                </c:pt>
                <c:pt idx="431" formatCode="0%">
                  <c:v>0</c:v>
                </c:pt>
                <c:pt idx="432" formatCode="0%">
                  <c:v>0</c:v>
                </c:pt>
                <c:pt idx="433" formatCode="0%">
                  <c:v>0</c:v>
                </c:pt>
                <c:pt idx="434" formatCode="0%">
                  <c:v>0</c:v>
                </c:pt>
                <c:pt idx="435" formatCode="0%">
                  <c:v>0</c:v>
                </c:pt>
                <c:pt idx="436" formatCode="0%">
                  <c:v>0</c:v>
                </c:pt>
                <c:pt idx="437" formatCode="0%">
                  <c:v>0</c:v>
                </c:pt>
                <c:pt idx="438" formatCode="0%">
                  <c:v>0</c:v>
                </c:pt>
                <c:pt idx="439" formatCode="0%">
                  <c:v>0</c:v>
                </c:pt>
                <c:pt idx="440" formatCode="0%">
                  <c:v>0</c:v>
                </c:pt>
                <c:pt idx="441" formatCode="0%">
                  <c:v>0</c:v>
                </c:pt>
                <c:pt idx="442" formatCode="0%">
                  <c:v>0</c:v>
                </c:pt>
                <c:pt idx="443" formatCode="0%">
                  <c:v>0</c:v>
                </c:pt>
                <c:pt idx="444" formatCode="0%">
                  <c:v>0</c:v>
                </c:pt>
                <c:pt idx="445" formatCode="0%">
                  <c:v>0</c:v>
                </c:pt>
                <c:pt idx="446" formatCode="0%">
                  <c:v>0</c:v>
                </c:pt>
                <c:pt idx="447" formatCode="0%">
                  <c:v>0</c:v>
                </c:pt>
                <c:pt idx="448" formatCode="0%">
                  <c:v>0</c:v>
                </c:pt>
                <c:pt idx="449" formatCode="0%">
                  <c:v>0</c:v>
                </c:pt>
                <c:pt idx="450" formatCode="0%">
                  <c:v>0</c:v>
                </c:pt>
                <c:pt idx="451" formatCode="0%">
                  <c:v>0</c:v>
                </c:pt>
                <c:pt idx="452" formatCode="0%">
                  <c:v>0</c:v>
                </c:pt>
                <c:pt idx="453" formatCode="0%">
                  <c:v>0</c:v>
                </c:pt>
                <c:pt idx="454" formatCode="0%">
                  <c:v>0</c:v>
                </c:pt>
                <c:pt idx="455">
                  <c:v>150</c:v>
                </c:pt>
                <c:pt idx="456">
                  <c:v>150</c:v>
                </c:pt>
                <c:pt idx="457">
                  <c:v>150</c:v>
                </c:pt>
                <c:pt idx="458">
                  <c:v>150</c:v>
                </c:pt>
                <c:pt idx="459">
                  <c:v>150</c:v>
                </c:pt>
                <c:pt idx="460">
                  <c:v>150</c:v>
                </c:pt>
                <c:pt idx="461">
                  <c:v>150</c:v>
                </c:pt>
                <c:pt idx="462">
                  <c:v>150</c:v>
                </c:pt>
                <c:pt idx="463">
                  <c:v>150</c:v>
                </c:pt>
                <c:pt idx="464">
                  <c:v>150</c:v>
                </c:pt>
                <c:pt idx="465">
                  <c:v>150</c:v>
                </c:pt>
                <c:pt idx="466">
                  <c:v>150</c:v>
                </c:pt>
                <c:pt idx="467">
                  <c:v>150</c:v>
                </c:pt>
                <c:pt idx="468">
                  <c:v>150</c:v>
                </c:pt>
                <c:pt idx="469">
                  <c:v>150</c:v>
                </c:pt>
                <c:pt idx="470">
                  <c:v>150</c:v>
                </c:pt>
                <c:pt idx="471">
                  <c:v>150</c:v>
                </c:pt>
                <c:pt idx="472">
                  <c:v>150</c:v>
                </c:pt>
                <c:pt idx="47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4-4A63-A7F0-8CC1DC5EF0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Sheet1!$A$2:$A$573</c:f>
              <c:numCache>
                <c:formatCode>mmm\-yy</c:formatCode>
                <c:ptCount val="572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</c:numCache>
            </c:numRef>
          </c:cat>
          <c:val>
            <c:numRef>
              <c:f>Sheet1!$D$2:$D$573</c:f>
              <c:numCache>
                <c:formatCode>General</c:formatCode>
                <c:ptCount val="572"/>
                <c:pt idx="46">
                  <c:v>-0.16</c:v>
                </c:pt>
                <c:pt idx="47">
                  <c:v>-0.16</c:v>
                </c:pt>
                <c:pt idx="48">
                  <c:v>-0.16</c:v>
                </c:pt>
                <c:pt idx="49">
                  <c:v>-0.16</c:v>
                </c:pt>
                <c:pt idx="50">
                  <c:v>-0.16</c:v>
                </c:pt>
                <c:pt idx="51">
                  <c:v>-0.16</c:v>
                </c:pt>
                <c:pt idx="52">
                  <c:v>-0.16</c:v>
                </c:pt>
                <c:pt idx="53">
                  <c:v>-0.16</c:v>
                </c:pt>
                <c:pt idx="54">
                  <c:v>-0.16</c:v>
                </c:pt>
                <c:pt idx="55">
                  <c:v>-0.16</c:v>
                </c:pt>
                <c:pt idx="56">
                  <c:v>-0.16</c:v>
                </c:pt>
                <c:pt idx="57">
                  <c:v>-0.16</c:v>
                </c:pt>
                <c:pt idx="58">
                  <c:v>-0.16</c:v>
                </c:pt>
                <c:pt idx="59">
                  <c:v>-0.16</c:v>
                </c:pt>
                <c:pt idx="60">
                  <c:v>-0.16</c:v>
                </c:pt>
                <c:pt idx="61">
                  <c:v>-0.16</c:v>
                </c:pt>
                <c:pt idx="62">
                  <c:v>-0.16</c:v>
                </c:pt>
                <c:pt idx="120">
                  <c:v>-0.16</c:v>
                </c:pt>
                <c:pt idx="121">
                  <c:v>-0.16</c:v>
                </c:pt>
                <c:pt idx="122">
                  <c:v>-0.16</c:v>
                </c:pt>
                <c:pt idx="123">
                  <c:v>-0.16</c:v>
                </c:pt>
                <c:pt idx="124">
                  <c:v>-0.16</c:v>
                </c:pt>
                <c:pt idx="125">
                  <c:v>-0.16</c:v>
                </c:pt>
                <c:pt idx="138">
                  <c:v>-0.16</c:v>
                </c:pt>
                <c:pt idx="139">
                  <c:v>-0.16</c:v>
                </c:pt>
                <c:pt idx="140">
                  <c:v>-0.16</c:v>
                </c:pt>
                <c:pt idx="141">
                  <c:v>-0.16</c:v>
                </c:pt>
                <c:pt idx="142">
                  <c:v>-0.16</c:v>
                </c:pt>
                <c:pt idx="143">
                  <c:v>-0.16</c:v>
                </c:pt>
                <c:pt idx="144">
                  <c:v>-0.16</c:v>
                </c:pt>
                <c:pt idx="145">
                  <c:v>-0.16</c:v>
                </c:pt>
                <c:pt idx="146">
                  <c:v>-0.16</c:v>
                </c:pt>
                <c:pt idx="147">
                  <c:v>-0.16</c:v>
                </c:pt>
                <c:pt idx="148">
                  <c:v>-0.16</c:v>
                </c:pt>
                <c:pt idx="149">
                  <c:v>-0.16</c:v>
                </c:pt>
                <c:pt idx="150">
                  <c:v>-0.16</c:v>
                </c:pt>
                <c:pt idx="151">
                  <c:v>-0.16</c:v>
                </c:pt>
                <c:pt idx="152">
                  <c:v>-0.16</c:v>
                </c:pt>
                <c:pt idx="153">
                  <c:v>-0.16</c:v>
                </c:pt>
                <c:pt idx="154">
                  <c:v>-0.16</c:v>
                </c:pt>
                <c:pt idx="246">
                  <c:v>-0.16</c:v>
                </c:pt>
                <c:pt idx="247">
                  <c:v>-0.16</c:v>
                </c:pt>
                <c:pt idx="248">
                  <c:v>-0.16</c:v>
                </c:pt>
                <c:pt idx="249">
                  <c:v>-0.16</c:v>
                </c:pt>
                <c:pt idx="250">
                  <c:v>-0.16</c:v>
                </c:pt>
                <c:pt idx="251">
                  <c:v>-0.16</c:v>
                </c:pt>
                <c:pt idx="252">
                  <c:v>-0.16</c:v>
                </c:pt>
                <c:pt idx="253">
                  <c:v>-0.16</c:v>
                </c:pt>
                <c:pt idx="254">
                  <c:v>-0.16</c:v>
                </c:pt>
                <c:pt idx="374">
                  <c:v>-0.16</c:v>
                </c:pt>
                <c:pt idx="375">
                  <c:v>-0.16</c:v>
                </c:pt>
                <c:pt idx="376">
                  <c:v>-0.16</c:v>
                </c:pt>
                <c:pt idx="377">
                  <c:v>-0.16</c:v>
                </c:pt>
                <c:pt idx="378">
                  <c:v>-0.16</c:v>
                </c:pt>
                <c:pt idx="379">
                  <c:v>-0.16</c:v>
                </c:pt>
                <c:pt idx="380">
                  <c:v>-0.16</c:v>
                </c:pt>
                <c:pt idx="381">
                  <c:v>-0.16</c:v>
                </c:pt>
                <c:pt idx="382">
                  <c:v>-0.16</c:v>
                </c:pt>
                <c:pt idx="455">
                  <c:v>-0.16</c:v>
                </c:pt>
                <c:pt idx="456">
                  <c:v>-0.16</c:v>
                </c:pt>
                <c:pt idx="457">
                  <c:v>-0.16</c:v>
                </c:pt>
                <c:pt idx="458">
                  <c:v>-0.16</c:v>
                </c:pt>
                <c:pt idx="459">
                  <c:v>-0.16</c:v>
                </c:pt>
                <c:pt idx="460">
                  <c:v>-0.16</c:v>
                </c:pt>
                <c:pt idx="461">
                  <c:v>-0.16</c:v>
                </c:pt>
                <c:pt idx="462">
                  <c:v>-0.16</c:v>
                </c:pt>
                <c:pt idx="463">
                  <c:v>-0.16</c:v>
                </c:pt>
                <c:pt idx="464">
                  <c:v>-0.16</c:v>
                </c:pt>
                <c:pt idx="465">
                  <c:v>-0.16</c:v>
                </c:pt>
                <c:pt idx="466">
                  <c:v>-0.16</c:v>
                </c:pt>
                <c:pt idx="467">
                  <c:v>-0.16</c:v>
                </c:pt>
                <c:pt idx="468">
                  <c:v>-0.16</c:v>
                </c:pt>
                <c:pt idx="469">
                  <c:v>-0.16</c:v>
                </c:pt>
                <c:pt idx="470">
                  <c:v>-0.16</c:v>
                </c:pt>
                <c:pt idx="471">
                  <c:v>-0.16</c:v>
                </c:pt>
                <c:pt idx="472">
                  <c:v>-0.16</c:v>
                </c:pt>
                <c:pt idx="473">
                  <c:v>-0.16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E4-4A63-A7F0-8CC1DC5EF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3190528"/>
        <c:axId val="13693862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Sheet1!$A$2:$A$573</c:f>
              <c:numCache>
                <c:formatCode>mmm\-yy</c:formatCode>
                <c:ptCount val="572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</c:numCache>
            </c:numRef>
          </c:cat>
          <c:val>
            <c:numRef>
              <c:f>Sheet1!$B$2:$B$573</c:f>
              <c:numCache>
                <c:formatCode>0.0000</c:formatCode>
                <c:ptCount val="572"/>
                <c:pt idx="0">
                  <c:v>83.6</c:v>
                </c:pt>
                <c:pt idx="1">
                  <c:v>83.3</c:v>
                </c:pt>
                <c:pt idx="2">
                  <c:v>82.9</c:v>
                </c:pt>
                <c:pt idx="3">
                  <c:v>82.5</c:v>
                </c:pt>
                <c:pt idx="4">
                  <c:v>82.1</c:v>
                </c:pt>
                <c:pt idx="5">
                  <c:v>81.599999999999994</c:v>
                </c:pt>
                <c:pt idx="6">
                  <c:v>81.5</c:v>
                </c:pt>
                <c:pt idx="7">
                  <c:v>81.099999999999994</c:v>
                </c:pt>
                <c:pt idx="8">
                  <c:v>80.3</c:v>
                </c:pt>
                <c:pt idx="9">
                  <c:v>78.5</c:v>
                </c:pt>
                <c:pt idx="10">
                  <c:v>77.8</c:v>
                </c:pt>
                <c:pt idx="11">
                  <c:v>79.3</c:v>
                </c:pt>
                <c:pt idx="12">
                  <c:v>79.7</c:v>
                </c:pt>
                <c:pt idx="13">
                  <c:v>79.400000000000006</c:v>
                </c:pt>
                <c:pt idx="14">
                  <c:v>79.099999999999994</c:v>
                </c:pt>
                <c:pt idx="15">
                  <c:v>79.3</c:v>
                </c:pt>
                <c:pt idx="16">
                  <c:v>79.5</c:v>
                </c:pt>
                <c:pt idx="17">
                  <c:v>79.599999999999994</c:v>
                </c:pt>
                <c:pt idx="18">
                  <c:v>79.2</c:v>
                </c:pt>
                <c:pt idx="19">
                  <c:v>78.5</c:v>
                </c:pt>
                <c:pt idx="20">
                  <c:v>79.599999999999994</c:v>
                </c:pt>
                <c:pt idx="21">
                  <c:v>80</c:v>
                </c:pt>
                <c:pt idx="22">
                  <c:v>80.2</c:v>
                </c:pt>
                <c:pt idx="23">
                  <c:v>80.900000000000006</c:v>
                </c:pt>
                <c:pt idx="24">
                  <c:v>82.6</c:v>
                </c:pt>
                <c:pt idx="25">
                  <c:v>83.2</c:v>
                </c:pt>
                <c:pt idx="26">
                  <c:v>83.6</c:v>
                </c:pt>
                <c:pt idx="27">
                  <c:v>84.3</c:v>
                </c:pt>
                <c:pt idx="28">
                  <c:v>84</c:v>
                </c:pt>
                <c:pt idx="29">
                  <c:v>84.1</c:v>
                </c:pt>
                <c:pt idx="30">
                  <c:v>83.8</c:v>
                </c:pt>
                <c:pt idx="31">
                  <c:v>84.7</c:v>
                </c:pt>
                <c:pt idx="32">
                  <c:v>85.1</c:v>
                </c:pt>
                <c:pt idx="33">
                  <c:v>86</c:v>
                </c:pt>
                <c:pt idx="34">
                  <c:v>86.7</c:v>
                </c:pt>
                <c:pt idx="35">
                  <c:v>87.5</c:v>
                </c:pt>
                <c:pt idx="36">
                  <c:v>87.8</c:v>
                </c:pt>
                <c:pt idx="37">
                  <c:v>88.8</c:v>
                </c:pt>
                <c:pt idx="38">
                  <c:v>88.5</c:v>
                </c:pt>
                <c:pt idx="39">
                  <c:v>88.1</c:v>
                </c:pt>
                <c:pt idx="40">
                  <c:v>88.3</c:v>
                </c:pt>
                <c:pt idx="41">
                  <c:v>88.1</c:v>
                </c:pt>
                <c:pt idx="42">
                  <c:v>88.2</c:v>
                </c:pt>
                <c:pt idx="43">
                  <c:v>87.7</c:v>
                </c:pt>
                <c:pt idx="44">
                  <c:v>88.2</c:v>
                </c:pt>
                <c:pt idx="45">
                  <c:v>88.5</c:v>
                </c:pt>
                <c:pt idx="46">
                  <c:v>88.7</c:v>
                </c:pt>
                <c:pt idx="47">
                  <c:v>88.3</c:v>
                </c:pt>
                <c:pt idx="48">
                  <c:v>87.4</c:v>
                </c:pt>
                <c:pt idx="49">
                  <c:v>86.9</c:v>
                </c:pt>
                <c:pt idx="50">
                  <c:v>86.7</c:v>
                </c:pt>
                <c:pt idx="51">
                  <c:v>86.2</c:v>
                </c:pt>
                <c:pt idx="52">
                  <c:v>86.6</c:v>
                </c:pt>
                <c:pt idx="53">
                  <c:v>86.4</c:v>
                </c:pt>
                <c:pt idx="54">
                  <c:v>86.2</c:v>
                </c:pt>
                <c:pt idx="55">
                  <c:v>85.2</c:v>
                </c:pt>
                <c:pt idx="56">
                  <c:v>85.1</c:v>
                </c:pt>
                <c:pt idx="57">
                  <c:v>84.6</c:v>
                </c:pt>
                <c:pt idx="58">
                  <c:v>81.7</c:v>
                </c:pt>
                <c:pt idx="59">
                  <c:v>78.599999999999994</c:v>
                </c:pt>
                <c:pt idx="60">
                  <c:v>77.400000000000006</c:v>
                </c:pt>
                <c:pt idx="61">
                  <c:v>75.5</c:v>
                </c:pt>
                <c:pt idx="62">
                  <c:v>74.599999999999994</c:v>
                </c:pt>
                <c:pt idx="63">
                  <c:v>74.5</c:v>
                </c:pt>
                <c:pt idx="64">
                  <c:v>74.2</c:v>
                </c:pt>
                <c:pt idx="65">
                  <c:v>74.599999999999994</c:v>
                </c:pt>
                <c:pt idx="66">
                  <c:v>75.2</c:v>
                </c:pt>
                <c:pt idx="67">
                  <c:v>75.8</c:v>
                </c:pt>
                <c:pt idx="68">
                  <c:v>76.599999999999994</c:v>
                </c:pt>
                <c:pt idx="69">
                  <c:v>76.8</c:v>
                </c:pt>
                <c:pt idx="70">
                  <c:v>76.8</c:v>
                </c:pt>
                <c:pt idx="71">
                  <c:v>77.599999999999994</c:v>
                </c:pt>
                <c:pt idx="72">
                  <c:v>78.599999999999994</c:v>
                </c:pt>
                <c:pt idx="73">
                  <c:v>79.2</c:v>
                </c:pt>
                <c:pt idx="74">
                  <c:v>79.099999999999994</c:v>
                </c:pt>
                <c:pt idx="75">
                  <c:v>79.400000000000006</c:v>
                </c:pt>
                <c:pt idx="76">
                  <c:v>79.599999999999994</c:v>
                </c:pt>
                <c:pt idx="77">
                  <c:v>79.400000000000006</c:v>
                </c:pt>
                <c:pt idx="78">
                  <c:v>79.7</c:v>
                </c:pt>
                <c:pt idx="79">
                  <c:v>80.099999999999994</c:v>
                </c:pt>
                <c:pt idx="80">
                  <c:v>80.099999999999994</c:v>
                </c:pt>
                <c:pt idx="81">
                  <c:v>80</c:v>
                </c:pt>
                <c:pt idx="82">
                  <c:v>80.900000000000006</c:v>
                </c:pt>
                <c:pt idx="83">
                  <c:v>81.599999999999994</c:v>
                </c:pt>
                <c:pt idx="84">
                  <c:v>81</c:v>
                </c:pt>
                <c:pt idx="85">
                  <c:v>82</c:v>
                </c:pt>
                <c:pt idx="86">
                  <c:v>82.8</c:v>
                </c:pt>
                <c:pt idx="87">
                  <c:v>83.4</c:v>
                </c:pt>
                <c:pt idx="88">
                  <c:v>83.9</c:v>
                </c:pt>
                <c:pt idx="89">
                  <c:v>84.3</c:v>
                </c:pt>
                <c:pt idx="90">
                  <c:v>84.2</c:v>
                </c:pt>
                <c:pt idx="91">
                  <c:v>84</c:v>
                </c:pt>
                <c:pt idx="92">
                  <c:v>84.1</c:v>
                </c:pt>
                <c:pt idx="93">
                  <c:v>84.1</c:v>
                </c:pt>
                <c:pt idx="94">
                  <c:v>83.9</c:v>
                </c:pt>
                <c:pt idx="95">
                  <c:v>83.8</c:v>
                </c:pt>
                <c:pt idx="96">
                  <c:v>82.4</c:v>
                </c:pt>
                <c:pt idx="97">
                  <c:v>82.6</c:v>
                </c:pt>
                <c:pt idx="98">
                  <c:v>83.9</c:v>
                </c:pt>
                <c:pt idx="99">
                  <c:v>85.4</c:v>
                </c:pt>
                <c:pt idx="100">
                  <c:v>85.4</c:v>
                </c:pt>
                <c:pt idx="101">
                  <c:v>85.8</c:v>
                </c:pt>
                <c:pt idx="102">
                  <c:v>85.5</c:v>
                </c:pt>
                <c:pt idx="103">
                  <c:v>85.6</c:v>
                </c:pt>
                <c:pt idx="104">
                  <c:v>85.6</c:v>
                </c:pt>
                <c:pt idx="105">
                  <c:v>86.1</c:v>
                </c:pt>
                <c:pt idx="106">
                  <c:v>86.5</c:v>
                </c:pt>
                <c:pt idx="107">
                  <c:v>86.7</c:v>
                </c:pt>
                <c:pt idx="108">
                  <c:v>85.9</c:v>
                </c:pt>
                <c:pt idx="109">
                  <c:v>86.2</c:v>
                </c:pt>
                <c:pt idx="110">
                  <c:v>86.2</c:v>
                </c:pt>
                <c:pt idx="111">
                  <c:v>85.1</c:v>
                </c:pt>
                <c:pt idx="112">
                  <c:v>85.5</c:v>
                </c:pt>
                <c:pt idx="113">
                  <c:v>85.3</c:v>
                </c:pt>
                <c:pt idx="114">
                  <c:v>85</c:v>
                </c:pt>
                <c:pt idx="115">
                  <c:v>84.3</c:v>
                </c:pt>
                <c:pt idx="116">
                  <c:v>84.2</c:v>
                </c:pt>
                <c:pt idx="117">
                  <c:v>84.5</c:v>
                </c:pt>
                <c:pt idx="118">
                  <c:v>84.2</c:v>
                </c:pt>
                <c:pt idx="119">
                  <c:v>84.1</c:v>
                </c:pt>
                <c:pt idx="120">
                  <c:v>84.3</c:v>
                </c:pt>
                <c:pt idx="121">
                  <c:v>84.2</c:v>
                </c:pt>
                <c:pt idx="122">
                  <c:v>83.8</c:v>
                </c:pt>
                <c:pt idx="123">
                  <c:v>81.900000000000006</c:v>
                </c:pt>
                <c:pt idx="124">
                  <c:v>79.8</c:v>
                </c:pt>
                <c:pt idx="125">
                  <c:v>78.599999999999994</c:v>
                </c:pt>
                <c:pt idx="126">
                  <c:v>77.8</c:v>
                </c:pt>
                <c:pt idx="127">
                  <c:v>78</c:v>
                </c:pt>
                <c:pt idx="128">
                  <c:v>79.099999999999994</c:v>
                </c:pt>
                <c:pt idx="129">
                  <c:v>79.900000000000006</c:v>
                </c:pt>
                <c:pt idx="130">
                  <c:v>81.099999999999994</c:v>
                </c:pt>
                <c:pt idx="131">
                  <c:v>81.3</c:v>
                </c:pt>
                <c:pt idx="132">
                  <c:v>80.7</c:v>
                </c:pt>
                <c:pt idx="133">
                  <c:v>80.099999999999994</c:v>
                </c:pt>
                <c:pt idx="134">
                  <c:v>80.3</c:v>
                </c:pt>
                <c:pt idx="135">
                  <c:v>79.8</c:v>
                </c:pt>
                <c:pt idx="136">
                  <c:v>80</c:v>
                </c:pt>
                <c:pt idx="137">
                  <c:v>80.2</c:v>
                </c:pt>
                <c:pt idx="138">
                  <c:v>80.5</c:v>
                </c:pt>
                <c:pt idx="139">
                  <c:v>80.3</c:v>
                </c:pt>
                <c:pt idx="140">
                  <c:v>79.599999999999994</c:v>
                </c:pt>
                <c:pt idx="141">
                  <c:v>78.900000000000006</c:v>
                </c:pt>
                <c:pt idx="142">
                  <c:v>77.8</c:v>
                </c:pt>
                <c:pt idx="143">
                  <c:v>76.7</c:v>
                </c:pt>
                <c:pt idx="144">
                  <c:v>75</c:v>
                </c:pt>
                <c:pt idx="145">
                  <c:v>76.400000000000006</c:v>
                </c:pt>
                <c:pt idx="146">
                  <c:v>75.7</c:v>
                </c:pt>
                <c:pt idx="147">
                  <c:v>74.8</c:v>
                </c:pt>
                <c:pt idx="148">
                  <c:v>74.2</c:v>
                </c:pt>
                <c:pt idx="149">
                  <c:v>73.900000000000006</c:v>
                </c:pt>
                <c:pt idx="150">
                  <c:v>73.599999999999994</c:v>
                </c:pt>
                <c:pt idx="151">
                  <c:v>72.8</c:v>
                </c:pt>
                <c:pt idx="152">
                  <c:v>72.5</c:v>
                </c:pt>
                <c:pt idx="153">
                  <c:v>71.8</c:v>
                </c:pt>
                <c:pt idx="154">
                  <c:v>71.5</c:v>
                </c:pt>
                <c:pt idx="155">
                  <c:v>70.900000000000006</c:v>
                </c:pt>
                <c:pt idx="156">
                  <c:v>72.2</c:v>
                </c:pt>
                <c:pt idx="157">
                  <c:v>71.7</c:v>
                </c:pt>
                <c:pt idx="158">
                  <c:v>72.3</c:v>
                </c:pt>
                <c:pt idx="159">
                  <c:v>73.099999999999994</c:v>
                </c:pt>
                <c:pt idx="160">
                  <c:v>73.599999999999994</c:v>
                </c:pt>
                <c:pt idx="161">
                  <c:v>74</c:v>
                </c:pt>
                <c:pt idx="162">
                  <c:v>75.099999999999994</c:v>
                </c:pt>
                <c:pt idx="163">
                  <c:v>75.900000000000006</c:v>
                </c:pt>
                <c:pt idx="164">
                  <c:v>77</c:v>
                </c:pt>
                <c:pt idx="165">
                  <c:v>77.599999999999994</c:v>
                </c:pt>
                <c:pt idx="166">
                  <c:v>77.8</c:v>
                </c:pt>
                <c:pt idx="167">
                  <c:v>78.099999999999994</c:v>
                </c:pt>
                <c:pt idx="168">
                  <c:v>79.599999999999994</c:v>
                </c:pt>
                <c:pt idx="169">
                  <c:v>79.8</c:v>
                </c:pt>
                <c:pt idx="170">
                  <c:v>80.099999999999994</c:v>
                </c:pt>
                <c:pt idx="171">
                  <c:v>80.5</c:v>
                </c:pt>
                <c:pt idx="172">
                  <c:v>80.7</c:v>
                </c:pt>
                <c:pt idx="173">
                  <c:v>80.900000000000006</c:v>
                </c:pt>
                <c:pt idx="174">
                  <c:v>81</c:v>
                </c:pt>
                <c:pt idx="175">
                  <c:v>80.900000000000006</c:v>
                </c:pt>
                <c:pt idx="176">
                  <c:v>80.5</c:v>
                </c:pt>
                <c:pt idx="177">
                  <c:v>80.2</c:v>
                </c:pt>
                <c:pt idx="178">
                  <c:v>80.3</c:v>
                </c:pt>
                <c:pt idx="179">
                  <c:v>80.2</c:v>
                </c:pt>
                <c:pt idx="180">
                  <c:v>79.900000000000006</c:v>
                </c:pt>
                <c:pt idx="181">
                  <c:v>80</c:v>
                </c:pt>
                <c:pt idx="182">
                  <c:v>79.900000000000006</c:v>
                </c:pt>
                <c:pt idx="183">
                  <c:v>79.5</c:v>
                </c:pt>
                <c:pt idx="184">
                  <c:v>79.400000000000006</c:v>
                </c:pt>
                <c:pt idx="185">
                  <c:v>79.3</c:v>
                </c:pt>
                <c:pt idx="186">
                  <c:v>78.599999999999994</c:v>
                </c:pt>
                <c:pt idx="187">
                  <c:v>78.7</c:v>
                </c:pt>
                <c:pt idx="188">
                  <c:v>78.900000000000006</c:v>
                </c:pt>
                <c:pt idx="189">
                  <c:v>78.5</c:v>
                </c:pt>
                <c:pt idx="190">
                  <c:v>78.599999999999994</c:v>
                </c:pt>
                <c:pt idx="191">
                  <c:v>79.3</c:v>
                </c:pt>
                <c:pt idx="192">
                  <c:v>79.599999999999994</c:v>
                </c:pt>
                <c:pt idx="193">
                  <c:v>78.900000000000006</c:v>
                </c:pt>
                <c:pt idx="194">
                  <c:v>78.3</c:v>
                </c:pt>
                <c:pt idx="195">
                  <c:v>78.3</c:v>
                </c:pt>
                <c:pt idx="196">
                  <c:v>78.400000000000006</c:v>
                </c:pt>
                <c:pt idx="197">
                  <c:v>78.099999999999994</c:v>
                </c:pt>
                <c:pt idx="198">
                  <c:v>78.400000000000006</c:v>
                </c:pt>
                <c:pt idx="199">
                  <c:v>78.2</c:v>
                </c:pt>
                <c:pt idx="200">
                  <c:v>78.3</c:v>
                </c:pt>
                <c:pt idx="201">
                  <c:v>78.5</c:v>
                </c:pt>
                <c:pt idx="202">
                  <c:v>78.8</c:v>
                </c:pt>
                <c:pt idx="203">
                  <c:v>79.3</c:v>
                </c:pt>
                <c:pt idx="204">
                  <c:v>79</c:v>
                </c:pt>
                <c:pt idx="205">
                  <c:v>79.8</c:v>
                </c:pt>
                <c:pt idx="206">
                  <c:v>79.8</c:v>
                </c:pt>
                <c:pt idx="207">
                  <c:v>80.2</c:v>
                </c:pt>
                <c:pt idx="208">
                  <c:v>80.5</c:v>
                </c:pt>
                <c:pt idx="209">
                  <c:v>80.7</c:v>
                </c:pt>
                <c:pt idx="210">
                  <c:v>81.099999999999994</c:v>
                </c:pt>
                <c:pt idx="211">
                  <c:v>81.7</c:v>
                </c:pt>
                <c:pt idx="212">
                  <c:v>81.7</c:v>
                </c:pt>
                <c:pt idx="213">
                  <c:v>82.8</c:v>
                </c:pt>
                <c:pt idx="214">
                  <c:v>83.1</c:v>
                </c:pt>
                <c:pt idx="215">
                  <c:v>83.4</c:v>
                </c:pt>
                <c:pt idx="216">
                  <c:v>83.4</c:v>
                </c:pt>
                <c:pt idx="217">
                  <c:v>83.7</c:v>
                </c:pt>
                <c:pt idx="218">
                  <c:v>83.8</c:v>
                </c:pt>
                <c:pt idx="219">
                  <c:v>84.3</c:v>
                </c:pt>
                <c:pt idx="220">
                  <c:v>84.1</c:v>
                </c:pt>
                <c:pt idx="221">
                  <c:v>84.3</c:v>
                </c:pt>
                <c:pt idx="222">
                  <c:v>84.3</c:v>
                </c:pt>
                <c:pt idx="223">
                  <c:v>84.7</c:v>
                </c:pt>
                <c:pt idx="224">
                  <c:v>84.4</c:v>
                </c:pt>
                <c:pt idx="225">
                  <c:v>84.7</c:v>
                </c:pt>
                <c:pt idx="226">
                  <c:v>84.8</c:v>
                </c:pt>
                <c:pt idx="227">
                  <c:v>85.1</c:v>
                </c:pt>
                <c:pt idx="228">
                  <c:v>85.2</c:v>
                </c:pt>
                <c:pt idx="229">
                  <c:v>84.7</c:v>
                </c:pt>
                <c:pt idx="230">
                  <c:v>84.8</c:v>
                </c:pt>
                <c:pt idx="231">
                  <c:v>84.7</c:v>
                </c:pt>
                <c:pt idx="232">
                  <c:v>84</c:v>
                </c:pt>
                <c:pt idx="233">
                  <c:v>83.8</c:v>
                </c:pt>
                <c:pt idx="234">
                  <c:v>82.9</c:v>
                </c:pt>
                <c:pt idx="235">
                  <c:v>83.5</c:v>
                </c:pt>
                <c:pt idx="236">
                  <c:v>83</c:v>
                </c:pt>
                <c:pt idx="237">
                  <c:v>82.7</c:v>
                </c:pt>
                <c:pt idx="238">
                  <c:v>82.8</c:v>
                </c:pt>
                <c:pt idx="239">
                  <c:v>83.1</c:v>
                </c:pt>
                <c:pt idx="240">
                  <c:v>82.4</c:v>
                </c:pt>
                <c:pt idx="241">
                  <c:v>83</c:v>
                </c:pt>
                <c:pt idx="242">
                  <c:v>83.2</c:v>
                </c:pt>
                <c:pt idx="243">
                  <c:v>83</c:v>
                </c:pt>
                <c:pt idx="244">
                  <c:v>82.9</c:v>
                </c:pt>
                <c:pt idx="245">
                  <c:v>83</c:v>
                </c:pt>
                <c:pt idx="246">
                  <c:v>82.8</c:v>
                </c:pt>
                <c:pt idx="247">
                  <c:v>82.9</c:v>
                </c:pt>
                <c:pt idx="248">
                  <c:v>82.9</c:v>
                </c:pt>
                <c:pt idx="249">
                  <c:v>82.1</c:v>
                </c:pt>
                <c:pt idx="250">
                  <c:v>81.099999999999994</c:v>
                </c:pt>
                <c:pt idx="251">
                  <c:v>80.400000000000006</c:v>
                </c:pt>
                <c:pt idx="252">
                  <c:v>80</c:v>
                </c:pt>
                <c:pt idx="253">
                  <c:v>79.3</c:v>
                </c:pt>
                <c:pt idx="254">
                  <c:v>78.8</c:v>
                </c:pt>
                <c:pt idx="255">
                  <c:v>78.900000000000006</c:v>
                </c:pt>
                <c:pt idx="256">
                  <c:v>79.599999999999994</c:v>
                </c:pt>
                <c:pt idx="257">
                  <c:v>80.2</c:v>
                </c:pt>
                <c:pt idx="258">
                  <c:v>80.2</c:v>
                </c:pt>
                <c:pt idx="259">
                  <c:v>80.2</c:v>
                </c:pt>
                <c:pt idx="260">
                  <c:v>80.8</c:v>
                </c:pt>
                <c:pt idx="261">
                  <c:v>80.5</c:v>
                </c:pt>
                <c:pt idx="262">
                  <c:v>80.3</c:v>
                </c:pt>
                <c:pt idx="263">
                  <c:v>79.8</c:v>
                </c:pt>
                <c:pt idx="264">
                  <c:v>79.2</c:v>
                </c:pt>
                <c:pt idx="265">
                  <c:v>79.599999999999994</c:v>
                </c:pt>
                <c:pt idx="266">
                  <c:v>80.2</c:v>
                </c:pt>
                <c:pt idx="267">
                  <c:v>80.599999999999994</c:v>
                </c:pt>
                <c:pt idx="268">
                  <c:v>80.7</c:v>
                </c:pt>
                <c:pt idx="269">
                  <c:v>80.5</c:v>
                </c:pt>
                <c:pt idx="270">
                  <c:v>81</c:v>
                </c:pt>
                <c:pt idx="271">
                  <c:v>80.5</c:v>
                </c:pt>
                <c:pt idx="272">
                  <c:v>80.5</c:v>
                </c:pt>
                <c:pt idx="273">
                  <c:v>80.900000000000006</c:v>
                </c:pt>
                <c:pt idx="274">
                  <c:v>81.099999999999994</c:v>
                </c:pt>
                <c:pt idx="275">
                  <c:v>81.099999999999994</c:v>
                </c:pt>
                <c:pt idx="276">
                  <c:v>81.3</c:v>
                </c:pt>
                <c:pt idx="277">
                  <c:v>81.5</c:v>
                </c:pt>
                <c:pt idx="278">
                  <c:v>81.3</c:v>
                </c:pt>
                <c:pt idx="279">
                  <c:v>81.400000000000006</c:v>
                </c:pt>
                <c:pt idx="280">
                  <c:v>81.099999999999994</c:v>
                </c:pt>
                <c:pt idx="281">
                  <c:v>81.099999999999994</c:v>
                </c:pt>
                <c:pt idx="282">
                  <c:v>81.2</c:v>
                </c:pt>
                <c:pt idx="283">
                  <c:v>81</c:v>
                </c:pt>
                <c:pt idx="284">
                  <c:v>81.3</c:v>
                </c:pt>
                <c:pt idx="285">
                  <c:v>81.8</c:v>
                </c:pt>
                <c:pt idx="286">
                  <c:v>82</c:v>
                </c:pt>
                <c:pt idx="287">
                  <c:v>82.3</c:v>
                </c:pt>
                <c:pt idx="288">
                  <c:v>82.4</c:v>
                </c:pt>
                <c:pt idx="289">
                  <c:v>82.2</c:v>
                </c:pt>
                <c:pt idx="290">
                  <c:v>82.9</c:v>
                </c:pt>
                <c:pt idx="291">
                  <c:v>83.1</c:v>
                </c:pt>
                <c:pt idx="292">
                  <c:v>83.3</c:v>
                </c:pt>
                <c:pt idx="293">
                  <c:v>83.6</c:v>
                </c:pt>
                <c:pt idx="294">
                  <c:v>83.4</c:v>
                </c:pt>
                <c:pt idx="295">
                  <c:v>83.7</c:v>
                </c:pt>
                <c:pt idx="296">
                  <c:v>83.7</c:v>
                </c:pt>
                <c:pt idx="297">
                  <c:v>84.2</c:v>
                </c:pt>
                <c:pt idx="298">
                  <c:v>84.4</c:v>
                </c:pt>
                <c:pt idx="299">
                  <c:v>85</c:v>
                </c:pt>
                <c:pt idx="300">
                  <c:v>84.9</c:v>
                </c:pt>
                <c:pt idx="301">
                  <c:v>84.5</c:v>
                </c:pt>
                <c:pt idx="302">
                  <c:v>84.3</c:v>
                </c:pt>
                <c:pt idx="303">
                  <c:v>84</c:v>
                </c:pt>
                <c:pt idx="304">
                  <c:v>83.9</c:v>
                </c:pt>
                <c:pt idx="305">
                  <c:v>83.9</c:v>
                </c:pt>
                <c:pt idx="306">
                  <c:v>83.3</c:v>
                </c:pt>
                <c:pt idx="307">
                  <c:v>84</c:v>
                </c:pt>
                <c:pt idx="308">
                  <c:v>84</c:v>
                </c:pt>
                <c:pt idx="309">
                  <c:v>83.6</c:v>
                </c:pt>
                <c:pt idx="310">
                  <c:v>83.4</c:v>
                </c:pt>
                <c:pt idx="311">
                  <c:v>83.4</c:v>
                </c:pt>
                <c:pt idx="312">
                  <c:v>82.5</c:v>
                </c:pt>
                <c:pt idx="313">
                  <c:v>83.4</c:v>
                </c:pt>
                <c:pt idx="314">
                  <c:v>82.9</c:v>
                </c:pt>
                <c:pt idx="315">
                  <c:v>83.3</c:v>
                </c:pt>
                <c:pt idx="316">
                  <c:v>83.5</c:v>
                </c:pt>
                <c:pt idx="317">
                  <c:v>83.8</c:v>
                </c:pt>
                <c:pt idx="318">
                  <c:v>83.3</c:v>
                </c:pt>
                <c:pt idx="319">
                  <c:v>83.4</c:v>
                </c:pt>
                <c:pt idx="320">
                  <c:v>83.6</c:v>
                </c:pt>
                <c:pt idx="321">
                  <c:v>83.1</c:v>
                </c:pt>
                <c:pt idx="322">
                  <c:v>83.5</c:v>
                </c:pt>
                <c:pt idx="323">
                  <c:v>83.6</c:v>
                </c:pt>
                <c:pt idx="324">
                  <c:v>83.3</c:v>
                </c:pt>
                <c:pt idx="325">
                  <c:v>83.9</c:v>
                </c:pt>
                <c:pt idx="326">
                  <c:v>84</c:v>
                </c:pt>
                <c:pt idx="327">
                  <c:v>83.6</c:v>
                </c:pt>
                <c:pt idx="328">
                  <c:v>83.7</c:v>
                </c:pt>
                <c:pt idx="329">
                  <c:v>83.6</c:v>
                </c:pt>
                <c:pt idx="330">
                  <c:v>83.8</c:v>
                </c:pt>
                <c:pt idx="331">
                  <c:v>84.2</c:v>
                </c:pt>
                <c:pt idx="332">
                  <c:v>84.4</c:v>
                </c:pt>
                <c:pt idx="333">
                  <c:v>84.6</c:v>
                </c:pt>
                <c:pt idx="334">
                  <c:v>84.8</c:v>
                </c:pt>
                <c:pt idx="335">
                  <c:v>84.5</c:v>
                </c:pt>
                <c:pt idx="336">
                  <c:v>84.4</c:v>
                </c:pt>
                <c:pt idx="337">
                  <c:v>83.9</c:v>
                </c:pt>
                <c:pt idx="338">
                  <c:v>83.5</c:v>
                </c:pt>
                <c:pt idx="339">
                  <c:v>83.2</c:v>
                </c:pt>
                <c:pt idx="340">
                  <c:v>83.2</c:v>
                </c:pt>
                <c:pt idx="341">
                  <c:v>82.2</c:v>
                </c:pt>
                <c:pt idx="342">
                  <c:v>81.400000000000006</c:v>
                </c:pt>
                <c:pt idx="343">
                  <c:v>82.7</c:v>
                </c:pt>
                <c:pt idx="344">
                  <c:v>82.1</c:v>
                </c:pt>
                <c:pt idx="345">
                  <c:v>82.3</c:v>
                </c:pt>
                <c:pt idx="346">
                  <c:v>81.900000000000006</c:v>
                </c:pt>
                <c:pt idx="347">
                  <c:v>81.8</c:v>
                </c:pt>
                <c:pt idx="348">
                  <c:v>81.8</c:v>
                </c:pt>
                <c:pt idx="349">
                  <c:v>81.900000000000006</c:v>
                </c:pt>
                <c:pt idx="350">
                  <c:v>81.7</c:v>
                </c:pt>
                <c:pt idx="351">
                  <c:v>81.599999999999994</c:v>
                </c:pt>
                <c:pt idx="352">
                  <c:v>81.8</c:v>
                </c:pt>
                <c:pt idx="353">
                  <c:v>81.400000000000006</c:v>
                </c:pt>
                <c:pt idx="354">
                  <c:v>81.599999999999994</c:v>
                </c:pt>
                <c:pt idx="355">
                  <c:v>81.7</c:v>
                </c:pt>
                <c:pt idx="356">
                  <c:v>81</c:v>
                </c:pt>
                <c:pt idx="357">
                  <c:v>81.8</c:v>
                </c:pt>
                <c:pt idx="358">
                  <c:v>81.900000000000006</c:v>
                </c:pt>
                <c:pt idx="359">
                  <c:v>82.2</c:v>
                </c:pt>
                <c:pt idx="360">
                  <c:v>82</c:v>
                </c:pt>
                <c:pt idx="361">
                  <c:v>81.900000000000006</c:v>
                </c:pt>
                <c:pt idx="362">
                  <c:v>82</c:v>
                </c:pt>
                <c:pt idx="363">
                  <c:v>82.3</c:v>
                </c:pt>
                <c:pt idx="364">
                  <c:v>82.2</c:v>
                </c:pt>
                <c:pt idx="365">
                  <c:v>82</c:v>
                </c:pt>
                <c:pt idx="366">
                  <c:v>81.599999999999994</c:v>
                </c:pt>
                <c:pt idx="367">
                  <c:v>81.099999999999994</c:v>
                </c:pt>
                <c:pt idx="368">
                  <c:v>81.099999999999994</c:v>
                </c:pt>
                <c:pt idx="369">
                  <c:v>80.599999999999994</c:v>
                </c:pt>
                <c:pt idx="370">
                  <c:v>80.400000000000006</c:v>
                </c:pt>
                <c:pt idx="371">
                  <c:v>79.900000000000006</c:v>
                </c:pt>
                <c:pt idx="372">
                  <c:v>79.099999999999994</c:v>
                </c:pt>
                <c:pt idx="373">
                  <c:v>78.400000000000006</c:v>
                </c:pt>
                <c:pt idx="374">
                  <c:v>78</c:v>
                </c:pt>
                <c:pt idx="375">
                  <c:v>77.599999999999994</c:v>
                </c:pt>
                <c:pt idx="376">
                  <c:v>76.8</c:v>
                </c:pt>
                <c:pt idx="377">
                  <c:v>76.2</c:v>
                </c:pt>
                <c:pt idx="378">
                  <c:v>75.5</c:v>
                </c:pt>
                <c:pt idx="379">
                  <c:v>75.2</c:v>
                </c:pt>
                <c:pt idx="380">
                  <c:v>74.8</c:v>
                </c:pt>
                <c:pt idx="381">
                  <c:v>74.3</c:v>
                </c:pt>
                <c:pt idx="382">
                  <c:v>73.8</c:v>
                </c:pt>
                <c:pt idx="383">
                  <c:v>73.7</c:v>
                </c:pt>
                <c:pt idx="384">
                  <c:v>74</c:v>
                </c:pt>
                <c:pt idx="385">
                  <c:v>73.900000000000006</c:v>
                </c:pt>
                <c:pt idx="386">
                  <c:v>74.400000000000006</c:v>
                </c:pt>
                <c:pt idx="387">
                  <c:v>74.599999999999994</c:v>
                </c:pt>
                <c:pt idx="388">
                  <c:v>74.900000000000006</c:v>
                </c:pt>
                <c:pt idx="389">
                  <c:v>75.599999999999994</c:v>
                </c:pt>
                <c:pt idx="390">
                  <c:v>75.400000000000006</c:v>
                </c:pt>
                <c:pt idx="391">
                  <c:v>75.400000000000006</c:v>
                </c:pt>
                <c:pt idx="392">
                  <c:v>75.5</c:v>
                </c:pt>
                <c:pt idx="393">
                  <c:v>75.3</c:v>
                </c:pt>
                <c:pt idx="394">
                  <c:v>75.599999999999994</c:v>
                </c:pt>
                <c:pt idx="395">
                  <c:v>75.3</c:v>
                </c:pt>
                <c:pt idx="396">
                  <c:v>75.8</c:v>
                </c:pt>
                <c:pt idx="397">
                  <c:v>76</c:v>
                </c:pt>
                <c:pt idx="398">
                  <c:v>75.900000000000006</c:v>
                </c:pt>
                <c:pt idx="399">
                  <c:v>75.3</c:v>
                </c:pt>
                <c:pt idx="400">
                  <c:v>75.400000000000006</c:v>
                </c:pt>
                <c:pt idx="401">
                  <c:v>75.5</c:v>
                </c:pt>
                <c:pt idx="402">
                  <c:v>75.8</c:v>
                </c:pt>
                <c:pt idx="403">
                  <c:v>75.7</c:v>
                </c:pt>
                <c:pt idx="404">
                  <c:v>76.2</c:v>
                </c:pt>
                <c:pt idx="405">
                  <c:v>76.3</c:v>
                </c:pt>
                <c:pt idx="406">
                  <c:v>76.900000000000006</c:v>
                </c:pt>
                <c:pt idx="407">
                  <c:v>76.900000000000006</c:v>
                </c:pt>
                <c:pt idx="408">
                  <c:v>77.099999999999994</c:v>
                </c:pt>
                <c:pt idx="409">
                  <c:v>77.5</c:v>
                </c:pt>
                <c:pt idx="410">
                  <c:v>77.2</c:v>
                </c:pt>
                <c:pt idx="411">
                  <c:v>77.5</c:v>
                </c:pt>
                <c:pt idx="412">
                  <c:v>78.2</c:v>
                </c:pt>
                <c:pt idx="413">
                  <c:v>77.5</c:v>
                </c:pt>
                <c:pt idx="414">
                  <c:v>78.099999999999994</c:v>
                </c:pt>
                <c:pt idx="415">
                  <c:v>78.2</c:v>
                </c:pt>
                <c:pt idx="416">
                  <c:v>78.2</c:v>
                </c:pt>
                <c:pt idx="417">
                  <c:v>79</c:v>
                </c:pt>
                <c:pt idx="418">
                  <c:v>79.099999999999994</c:v>
                </c:pt>
                <c:pt idx="419">
                  <c:v>79.599999999999994</c:v>
                </c:pt>
                <c:pt idx="420">
                  <c:v>79.900000000000006</c:v>
                </c:pt>
                <c:pt idx="421">
                  <c:v>80.400000000000006</c:v>
                </c:pt>
                <c:pt idx="422">
                  <c:v>80.2</c:v>
                </c:pt>
                <c:pt idx="423">
                  <c:v>80.2</c:v>
                </c:pt>
                <c:pt idx="424">
                  <c:v>80.2</c:v>
                </c:pt>
                <c:pt idx="425">
                  <c:v>80.400000000000006</c:v>
                </c:pt>
                <c:pt idx="426">
                  <c:v>80.099999999999994</c:v>
                </c:pt>
                <c:pt idx="427">
                  <c:v>80.099999999999994</c:v>
                </c:pt>
                <c:pt idx="428">
                  <c:v>78.5</c:v>
                </c:pt>
                <c:pt idx="429">
                  <c:v>79.400000000000006</c:v>
                </c:pt>
                <c:pt idx="430">
                  <c:v>80.099999999999994</c:v>
                </c:pt>
                <c:pt idx="431">
                  <c:v>80.5</c:v>
                </c:pt>
                <c:pt idx="432">
                  <c:v>80.5</c:v>
                </c:pt>
                <c:pt idx="433">
                  <c:v>80.400000000000006</c:v>
                </c:pt>
                <c:pt idx="434">
                  <c:v>80.400000000000006</c:v>
                </c:pt>
                <c:pt idx="435">
                  <c:v>80.7</c:v>
                </c:pt>
                <c:pt idx="436">
                  <c:v>80.400000000000006</c:v>
                </c:pt>
                <c:pt idx="437">
                  <c:v>80.599999999999994</c:v>
                </c:pt>
                <c:pt idx="438">
                  <c:v>80.400000000000006</c:v>
                </c:pt>
                <c:pt idx="439">
                  <c:v>80.599999999999994</c:v>
                </c:pt>
                <c:pt idx="440">
                  <c:v>80.3</c:v>
                </c:pt>
                <c:pt idx="441">
                  <c:v>80.099999999999994</c:v>
                </c:pt>
                <c:pt idx="442">
                  <c:v>79.8</c:v>
                </c:pt>
                <c:pt idx="443">
                  <c:v>80.5</c:v>
                </c:pt>
                <c:pt idx="444">
                  <c:v>79.900000000000006</c:v>
                </c:pt>
                <c:pt idx="445">
                  <c:v>80.599999999999994</c:v>
                </c:pt>
                <c:pt idx="446">
                  <c:v>80.5</c:v>
                </c:pt>
                <c:pt idx="447">
                  <c:v>81</c:v>
                </c:pt>
                <c:pt idx="448">
                  <c:v>80.8</c:v>
                </c:pt>
                <c:pt idx="449">
                  <c:v>80.7</c:v>
                </c:pt>
                <c:pt idx="450">
                  <c:v>80.599999999999994</c:v>
                </c:pt>
                <c:pt idx="451">
                  <c:v>80.7</c:v>
                </c:pt>
                <c:pt idx="452">
                  <c:v>80.900000000000006</c:v>
                </c:pt>
                <c:pt idx="453">
                  <c:v>80.5</c:v>
                </c:pt>
                <c:pt idx="454">
                  <c:v>80.900000000000006</c:v>
                </c:pt>
                <c:pt idx="455">
                  <c:v>81</c:v>
                </c:pt>
                <c:pt idx="456">
                  <c:v>80.8</c:v>
                </c:pt>
                <c:pt idx="457">
                  <c:v>80.599999999999994</c:v>
                </c:pt>
                <c:pt idx="458">
                  <c:v>80.400000000000006</c:v>
                </c:pt>
                <c:pt idx="459">
                  <c:v>79.900000000000006</c:v>
                </c:pt>
                <c:pt idx="460">
                  <c:v>79.5</c:v>
                </c:pt>
                <c:pt idx="461">
                  <c:v>79.400000000000006</c:v>
                </c:pt>
                <c:pt idx="462">
                  <c:v>79</c:v>
                </c:pt>
                <c:pt idx="463">
                  <c:v>77.8</c:v>
                </c:pt>
                <c:pt idx="464">
                  <c:v>74.400000000000006</c:v>
                </c:pt>
                <c:pt idx="465">
                  <c:v>75</c:v>
                </c:pt>
                <c:pt idx="466">
                  <c:v>74.099999999999994</c:v>
                </c:pt>
                <c:pt idx="467">
                  <c:v>71.8</c:v>
                </c:pt>
                <c:pt idx="468">
                  <c:v>70</c:v>
                </c:pt>
                <c:pt idx="469">
                  <c:v>69.5</c:v>
                </c:pt>
                <c:pt idx="470">
                  <c:v>68.400000000000006</c:v>
                </c:pt>
                <c:pt idx="471">
                  <c:v>67.7</c:v>
                </c:pt>
                <c:pt idx="472">
                  <c:v>67</c:v>
                </c:pt>
                <c:pt idx="473">
                  <c:v>66.7</c:v>
                </c:pt>
                <c:pt idx="474">
                  <c:v>67.400000000000006</c:v>
                </c:pt>
                <c:pt idx="475">
                  <c:v>68.2</c:v>
                </c:pt>
                <c:pt idx="476">
                  <c:v>68.8</c:v>
                </c:pt>
                <c:pt idx="477">
                  <c:v>69.099999999999994</c:v>
                </c:pt>
                <c:pt idx="478">
                  <c:v>69.5</c:v>
                </c:pt>
                <c:pt idx="479">
                  <c:v>69.8</c:v>
                </c:pt>
                <c:pt idx="480">
                  <c:v>70.8</c:v>
                </c:pt>
                <c:pt idx="481">
                  <c:v>71.2</c:v>
                </c:pt>
                <c:pt idx="482">
                  <c:v>71.8</c:v>
                </c:pt>
                <c:pt idx="483">
                  <c:v>72.3</c:v>
                </c:pt>
                <c:pt idx="484">
                  <c:v>73.5</c:v>
                </c:pt>
                <c:pt idx="485">
                  <c:v>73.8</c:v>
                </c:pt>
                <c:pt idx="486">
                  <c:v>74.3</c:v>
                </c:pt>
                <c:pt idx="487">
                  <c:v>74.7</c:v>
                </c:pt>
                <c:pt idx="488">
                  <c:v>75</c:v>
                </c:pt>
                <c:pt idx="489">
                  <c:v>74.900000000000006</c:v>
                </c:pt>
                <c:pt idx="490">
                  <c:v>75</c:v>
                </c:pt>
                <c:pt idx="491">
                  <c:v>75.7</c:v>
                </c:pt>
                <c:pt idx="492">
                  <c:v>75.7</c:v>
                </c:pt>
                <c:pt idx="493">
                  <c:v>75.400000000000006</c:v>
                </c:pt>
                <c:pt idx="494">
                  <c:v>76.099999999999994</c:v>
                </c:pt>
                <c:pt idx="495">
                  <c:v>75.8</c:v>
                </c:pt>
                <c:pt idx="496">
                  <c:v>75.900000000000006</c:v>
                </c:pt>
                <c:pt idx="497">
                  <c:v>76.099999999999994</c:v>
                </c:pt>
                <c:pt idx="498">
                  <c:v>76.3</c:v>
                </c:pt>
                <c:pt idx="499">
                  <c:v>76.7</c:v>
                </c:pt>
                <c:pt idx="500">
                  <c:v>76.5</c:v>
                </c:pt>
                <c:pt idx="501">
                  <c:v>77</c:v>
                </c:pt>
                <c:pt idx="502">
                  <c:v>76.8</c:v>
                </c:pt>
                <c:pt idx="503">
                  <c:v>77</c:v>
                </c:pt>
                <c:pt idx="504">
                  <c:v>77.400000000000006</c:v>
                </c:pt>
                <c:pt idx="505">
                  <c:v>77.5</c:v>
                </c:pt>
                <c:pt idx="506">
                  <c:v>76.900000000000006</c:v>
                </c:pt>
                <c:pt idx="507">
                  <c:v>77.400000000000006</c:v>
                </c:pt>
                <c:pt idx="508">
                  <c:v>77.400000000000006</c:v>
                </c:pt>
                <c:pt idx="509">
                  <c:v>77.3</c:v>
                </c:pt>
                <c:pt idx="510">
                  <c:v>77.3</c:v>
                </c:pt>
                <c:pt idx="511">
                  <c:v>76.900000000000006</c:v>
                </c:pt>
                <c:pt idx="512">
                  <c:v>76.8</c:v>
                </c:pt>
                <c:pt idx="513">
                  <c:v>76.900000000000006</c:v>
                </c:pt>
                <c:pt idx="514">
                  <c:v>77.099999999999994</c:v>
                </c:pt>
                <c:pt idx="515">
                  <c:v>77.2</c:v>
                </c:pt>
                <c:pt idx="516">
                  <c:v>77</c:v>
                </c:pt>
                <c:pt idx="517">
                  <c:v>77.3</c:v>
                </c:pt>
                <c:pt idx="518">
                  <c:v>77.5</c:v>
                </c:pt>
                <c:pt idx="519">
                  <c:v>77.3</c:v>
                </c:pt>
                <c:pt idx="520">
                  <c:v>77.2</c:v>
                </c:pt>
                <c:pt idx="521">
                  <c:v>77.2</c:v>
                </c:pt>
                <c:pt idx="522">
                  <c:v>76.7</c:v>
                </c:pt>
                <c:pt idx="523">
                  <c:v>77.3</c:v>
                </c:pt>
                <c:pt idx="524">
                  <c:v>77.599999999999994</c:v>
                </c:pt>
                <c:pt idx="525">
                  <c:v>77.400000000000006</c:v>
                </c:pt>
                <c:pt idx="526">
                  <c:v>77.599999999999994</c:v>
                </c:pt>
                <c:pt idx="527">
                  <c:v>77.8</c:v>
                </c:pt>
                <c:pt idx="528">
                  <c:v>77.3</c:v>
                </c:pt>
                <c:pt idx="529">
                  <c:v>78</c:v>
                </c:pt>
                <c:pt idx="530">
                  <c:v>78.599999999999994</c:v>
                </c:pt>
                <c:pt idx="531">
                  <c:v>78.7</c:v>
                </c:pt>
                <c:pt idx="532">
                  <c:v>78.8</c:v>
                </c:pt>
                <c:pt idx="533">
                  <c:v>79</c:v>
                </c:pt>
                <c:pt idx="534">
                  <c:v>78.900000000000006</c:v>
                </c:pt>
                <c:pt idx="535">
                  <c:v>78.7</c:v>
                </c:pt>
                <c:pt idx="536">
                  <c:v>78.8</c:v>
                </c:pt>
                <c:pt idx="537">
                  <c:v>78.7</c:v>
                </c:pt>
                <c:pt idx="538">
                  <c:v>79.2</c:v>
                </c:pt>
                <c:pt idx="539">
                  <c:v>78.8</c:v>
                </c:pt>
                <c:pt idx="540">
                  <c:v>78.099999999999994</c:v>
                </c:pt>
                <c:pt idx="541">
                  <c:v>77.900000000000006</c:v>
                </c:pt>
                <c:pt idx="542">
                  <c:v>77.5</c:v>
                </c:pt>
                <c:pt idx="543">
                  <c:v>77.099999999999994</c:v>
                </c:pt>
                <c:pt idx="544">
                  <c:v>76.8</c:v>
                </c:pt>
                <c:pt idx="545">
                  <c:v>76.5</c:v>
                </c:pt>
                <c:pt idx="546">
                  <c:v>76.8</c:v>
                </c:pt>
                <c:pt idx="547">
                  <c:v>76.8</c:v>
                </c:pt>
                <c:pt idx="548">
                  <c:v>76.5</c:v>
                </c:pt>
                <c:pt idx="549">
                  <c:v>76.400000000000006</c:v>
                </c:pt>
                <c:pt idx="550">
                  <c:v>76</c:v>
                </c:pt>
                <c:pt idx="551">
                  <c:v>75.599999999999994</c:v>
                </c:pt>
                <c:pt idx="552">
                  <c:v>76.099999999999994</c:v>
                </c:pt>
                <c:pt idx="553">
                  <c:v>75.900000000000006</c:v>
                </c:pt>
                <c:pt idx="554">
                  <c:v>75.400000000000006</c:v>
                </c:pt>
                <c:pt idx="555">
                  <c:v>75.599999999999994</c:v>
                </c:pt>
                <c:pt idx="556">
                  <c:v>75.599999999999994</c:v>
                </c:pt>
                <c:pt idx="557">
                  <c:v>75.8</c:v>
                </c:pt>
                <c:pt idx="558">
                  <c:v>75.900000000000006</c:v>
                </c:pt>
                <c:pt idx="559">
                  <c:v>75.8</c:v>
                </c:pt>
                <c:pt idx="560">
                  <c:v>75.599999999999994</c:v>
                </c:pt>
                <c:pt idx="561">
                  <c:v>75.7</c:v>
                </c:pt>
                <c:pt idx="562">
                  <c:v>75.5</c:v>
                </c:pt>
                <c:pt idx="563">
                  <c:v>76</c:v>
                </c:pt>
                <c:pt idx="564">
                  <c:v>75.7</c:v>
                </c:pt>
                <c:pt idx="565">
                  <c:v>75.8</c:v>
                </c:pt>
                <c:pt idx="566">
                  <c:v>75.900000000000006</c:v>
                </c:pt>
                <c:pt idx="567">
                  <c:v>76.599999999999994</c:v>
                </c:pt>
                <c:pt idx="568">
                  <c:v>76.599999999999994</c:v>
                </c:pt>
                <c:pt idx="569">
                  <c:v>76.7</c:v>
                </c:pt>
                <c:pt idx="570" formatCode="#,##0.0000">
                  <c:v>76.900000000000006</c:v>
                </c:pt>
                <c:pt idx="571" formatCode="0.0%">
                  <c:v>76.099999999999994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E4-4A63-A7F0-8CC1DC5EF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190528"/>
        <c:axId val="136938624"/>
      </c:lineChart>
      <c:dateAx>
        <c:axId val="2231905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36938624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36938624"/>
        <c:scaling>
          <c:orientation val="minMax"/>
          <c:max val="90"/>
          <c:min val="65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23190528"/>
        <c:crossesAt val="1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19716600775926E-2"/>
          <c:y val="2.3058440356163001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Sheet1!$A$2:$A$367</c:f>
              <c:numCache>
                <c:formatCode>mmm\-yy</c:formatCode>
                <c:ptCount val="366"/>
                <c:pt idx="0">
                  <c:v>31778</c:v>
                </c:pt>
                <c:pt idx="1">
                  <c:v>31809</c:v>
                </c:pt>
                <c:pt idx="2">
                  <c:v>31837</c:v>
                </c:pt>
                <c:pt idx="3">
                  <c:v>31868</c:v>
                </c:pt>
                <c:pt idx="4">
                  <c:v>31898</c:v>
                </c:pt>
                <c:pt idx="5">
                  <c:v>31929</c:v>
                </c:pt>
                <c:pt idx="6">
                  <c:v>31959</c:v>
                </c:pt>
                <c:pt idx="7">
                  <c:v>31990</c:v>
                </c:pt>
                <c:pt idx="8">
                  <c:v>32021</c:v>
                </c:pt>
                <c:pt idx="9">
                  <c:v>32051</c:v>
                </c:pt>
                <c:pt idx="10">
                  <c:v>32082</c:v>
                </c:pt>
                <c:pt idx="11">
                  <c:v>32112</c:v>
                </c:pt>
                <c:pt idx="12">
                  <c:v>32143</c:v>
                </c:pt>
                <c:pt idx="13">
                  <c:v>32174</c:v>
                </c:pt>
                <c:pt idx="14">
                  <c:v>32203</c:v>
                </c:pt>
                <c:pt idx="15">
                  <c:v>32234</c:v>
                </c:pt>
                <c:pt idx="16">
                  <c:v>32264</c:v>
                </c:pt>
                <c:pt idx="17">
                  <c:v>32295</c:v>
                </c:pt>
                <c:pt idx="18">
                  <c:v>32325</c:v>
                </c:pt>
                <c:pt idx="19">
                  <c:v>32356</c:v>
                </c:pt>
                <c:pt idx="20">
                  <c:v>32387</c:v>
                </c:pt>
                <c:pt idx="21">
                  <c:v>32417</c:v>
                </c:pt>
                <c:pt idx="22">
                  <c:v>32448</c:v>
                </c:pt>
                <c:pt idx="23">
                  <c:v>32478</c:v>
                </c:pt>
                <c:pt idx="24">
                  <c:v>32509</c:v>
                </c:pt>
                <c:pt idx="25">
                  <c:v>32540</c:v>
                </c:pt>
                <c:pt idx="26">
                  <c:v>32568</c:v>
                </c:pt>
                <c:pt idx="27">
                  <c:v>32599</c:v>
                </c:pt>
                <c:pt idx="28">
                  <c:v>32629</c:v>
                </c:pt>
                <c:pt idx="29">
                  <c:v>32660</c:v>
                </c:pt>
                <c:pt idx="30">
                  <c:v>32690</c:v>
                </c:pt>
                <c:pt idx="31">
                  <c:v>32721</c:v>
                </c:pt>
                <c:pt idx="32">
                  <c:v>32752</c:v>
                </c:pt>
                <c:pt idx="33">
                  <c:v>32782</c:v>
                </c:pt>
                <c:pt idx="34">
                  <c:v>32813</c:v>
                </c:pt>
                <c:pt idx="35">
                  <c:v>32843</c:v>
                </c:pt>
                <c:pt idx="36">
                  <c:v>32874</c:v>
                </c:pt>
                <c:pt idx="37">
                  <c:v>32905</c:v>
                </c:pt>
                <c:pt idx="38">
                  <c:v>32933</c:v>
                </c:pt>
                <c:pt idx="39">
                  <c:v>32964</c:v>
                </c:pt>
                <c:pt idx="40">
                  <c:v>32994</c:v>
                </c:pt>
                <c:pt idx="41">
                  <c:v>33025</c:v>
                </c:pt>
                <c:pt idx="42">
                  <c:v>33055</c:v>
                </c:pt>
                <c:pt idx="43">
                  <c:v>33086</c:v>
                </c:pt>
                <c:pt idx="44">
                  <c:v>33117</c:v>
                </c:pt>
                <c:pt idx="45">
                  <c:v>33147</c:v>
                </c:pt>
                <c:pt idx="46">
                  <c:v>33178</c:v>
                </c:pt>
                <c:pt idx="47">
                  <c:v>33208</c:v>
                </c:pt>
                <c:pt idx="48">
                  <c:v>33239</c:v>
                </c:pt>
                <c:pt idx="49">
                  <c:v>33270</c:v>
                </c:pt>
                <c:pt idx="50">
                  <c:v>33298</c:v>
                </c:pt>
                <c:pt idx="51">
                  <c:v>33329</c:v>
                </c:pt>
                <c:pt idx="52">
                  <c:v>33359</c:v>
                </c:pt>
                <c:pt idx="53">
                  <c:v>33390</c:v>
                </c:pt>
                <c:pt idx="54">
                  <c:v>33420</c:v>
                </c:pt>
                <c:pt idx="55">
                  <c:v>33451</c:v>
                </c:pt>
                <c:pt idx="56">
                  <c:v>33482</c:v>
                </c:pt>
                <c:pt idx="57">
                  <c:v>33512</c:v>
                </c:pt>
                <c:pt idx="58">
                  <c:v>33543</c:v>
                </c:pt>
                <c:pt idx="59">
                  <c:v>33573</c:v>
                </c:pt>
                <c:pt idx="60">
                  <c:v>33604</c:v>
                </c:pt>
                <c:pt idx="61">
                  <c:v>33635</c:v>
                </c:pt>
                <c:pt idx="62">
                  <c:v>33664</c:v>
                </c:pt>
                <c:pt idx="63">
                  <c:v>33695</c:v>
                </c:pt>
                <c:pt idx="64">
                  <c:v>33725</c:v>
                </c:pt>
                <c:pt idx="65">
                  <c:v>33756</c:v>
                </c:pt>
                <c:pt idx="66">
                  <c:v>33786</c:v>
                </c:pt>
                <c:pt idx="67">
                  <c:v>33817</c:v>
                </c:pt>
                <c:pt idx="68">
                  <c:v>33848</c:v>
                </c:pt>
                <c:pt idx="69">
                  <c:v>33878</c:v>
                </c:pt>
                <c:pt idx="70">
                  <c:v>33909</c:v>
                </c:pt>
                <c:pt idx="71">
                  <c:v>33939</c:v>
                </c:pt>
                <c:pt idx="72">
                  <c:v>33970</c:v>
                </c:pt>
                <c:pt idx="73">
                  <c:v>34001</c:v>
                </c:pt>
                <c:pt idx="74">
                  <c:v>34029</c:v>
                </c:pt>
                <c:pt idx="75">
                  <c:v>34060</c:v>
                </c:pt>
                <c:pt idx="76">
                  <c:v>34090</c:v>
                </c:pt>
                <c:pt idx="77">
                  <c:v>34121</c:v>
                </c:pt>
                <c:pt idx="78">
                  <c:v>34151</c:v>
                </c:pt>
                <c:pt idx="79">
                  <c:v>34182</c:v>
                </c:pt>
                <c:pt idx="80">
                  <c:v>34213</c:v>
                </c:pt>
                <c:pt idx="81">
                  <c:v>34243</c:v>
                </c:pt>
                <c:pt idx="82">
                  <c:v>34274</c:v>
                </c:pt>
                <c:pt idx="83">
                  <c:v>34304</c:v>
                </c:pt>
                <c:pt idx="84">
                  <c:v>34335</c:v>
                </c:pt>
                <c:pt idx="85">
                  <c:v>34366</c:v>
                </c:pt>
                <c:pt idx="86">
                  <c:v>34394</c:v>
                </c:pt>
                <c:pt idx="87">
                  <c:v>34425</c:v>
                </c:pt>
                <c:pt idx="88">
                  <c:v>34455</c:v>
                </c:pt>
                <c:pt idx="89">
                  <c:v>34486</c:v>
                </c:pt>
                <c:pt idx="90">
                  <c:v>34516</c:v>
                </c:pt>
                <c:pt idx="91">
                  <c:v>34547</c:v>
                </c:pt>
                <c:pt idx="92">
                  <c:v>34578</c:v>
                </c:pt>
                <c:pt idx="93">
                  <c:v>34608</c:v>
                </c:pt>
                <c:pt idx="94">
                  <c:v>34639</c:v>
                </c:pt>
                <c:pt idx="95">
                  <c:v>34669</c:v>
                </c:pt>
                <c:pt idx="96">
                  <c:v>34700</c:v>
                </c:pt>
                <c:pt idx="97">
                  <c:v>34731</c:v>
                </c:pt>
                <c:pt idx="98">
                  <c:v>34759</c:v>
                </c:pt>
                <c:pt idx="99">
                  <c:v>34790</c:v>
                </c:pt>
                <c:pt idx="100">
                  <c:v>34820</c:v>
                </c:pt>
                <c:pt idx="101">
                  <c:v>34851</c:v>
                </c:pt>
                <c:pt idx="102">
                  <c:v>34881</c:v>
                </c:pt>
                <c:pt idx="103">
                  <c:v>34912</c:v>
                </c:pt>
                <c:pt idx="104">
                  <c:v>34943</c:v>
                </c:pt>
                <c:pt idx="105">
                  <c:v>34973</c:v>
                </c:pt>
                <c:pt idx="106">
                  <c:v>35004</c:v>
                </c:pt>
                <c:pt idx="107">
                  <c:v>35034</c:v>
                </c:pt>
                <c:pt idx="108">
                  <c:v>35065</c:v>
                </c:pt>
                <c:pt idx="109">
                  <c:v>35096</c:v>
                </c:pt>
                <c:pt idx="110">
                  <c:v>35125</c:v>
                </c:pt>
                <c:pt idx="111">
                  <c:v>35156</c:v>
                </c:pt>
                <c:pt idx="112">
                  <c:v>35186</c:v>
                </c:pt>
                <c:pt idx="113">
                  <c:v>35217</c:v>
                </c:pt>
                <c:pt idx="114">
                  <c:v>35247</c:v>
                </c:pt>
                <c:pt idx="115">
                  <c:v>35278</c:v>
                </c:pt>
                <c:pt idx="116">
                  <c:v>35309</c:v>
                </c:pt>
                <c:pt idx="117">
                  <c:v>35339</c:v>
                </c:pt>
                <c:pt idx="118">
                  <c:v>35370</c:v>
                </c:pt>
                <c:pt idx="119">
                  <c:v>35400</c:v>
                </c:pt>
                <c:pt idx="120">
                  <c:v>35431</c:v>
                </c:pt>
                <c:pt idx="121">
                  <c:v>35462</c:v>
                </c:pt>
                <c:pt idx="122">
                  <c:v>35490</c:v>
                </c:pt>
                <c:pt idx="123">
                  <c:v>35521</c:v>
                </c:pt>
                <c:pt idx="124">
                  <c:v>35551</c:v>
                </c:pt>
                <c:pt idx="125">
                  <c:v>35582</c:v>
                </c:pt>
                <c:pt idx="126">
                  <c:v>35612</c:v>
                </c:pt>
                <c:pt idx="127">
                  <c:v>35643</c:v>
                </c:pt>
                <c:pt idx="128">
                  <c:v>35674</c:v>
                </c:pt>
                <c:pt idx="129">
                  <c:v>35704</c:v>
                </c:pt>
                <c:pt idx="130">
                  <c:v>35735</c:v>
                </c:pt>
                <c:pt idx="131">
                  <c:v>35765</c:v>
                </c:pt>
                <c:pt idx="132">
                  <c:v>35796</c:v>
                </c:pt>
                <c:pt idx="133">
                  <c:v>35827</c:v>
                </c:pt>
                <c:pt idx="134">
                  <c:v>35855</c:v>
                </c:pt>
                <c:pt idx="135">
                  <c:v>35886</c:v>
                </c:pt>
                <c:pt idx="136">
                  <c:v>35916</c:v>
                </c:pt>
                <c:pt idx="137">
                  <c:v>35947</c:v>
                </c:pt>
                <c:pt idx="138">
                  <c:v>35977</c:v>
                </c:pt>
                <c:pt idx="139">
                  <c:v>36008</c:v>
                </c:pt>
                <c:pt idx="140">
                  <c:v>36039</c:v>
                </c:pt>
                <c:pt idx="141">
                  <c:v>36069</c:v>
                </c:pt>
                <c:pt idx="142">
                  <c:v>36100</c:v>
                </c:pt>
                <c:pt idx="143">
                  <c:v>36130</c:v>
                </c:pt>
                <c:pt idx="144">
                  <c:v>36161</c:v>
                </c:pt>
                <c:pt idx="145">
                  <c:v>36192</c:v>
                </c:pt>
                <c:pt idx="146">
                  <c:v>36220</c:v>
                </c:pt>
                <c:pt idx="147">
                  <c:v>36251</c:v>
                </c:pt>
                <c:pt idx="148">
                  <c:v>36281</c:v>
                </c:pt>
                <c:pt idx="149">
                  <c:v>36312</c:v>
                </c:pt>
                <c:pt idx="150">
                  <c:v>36342</c:v>
                </c:pt>
                <c:pt idx="151">
                  <c:v>36373</c:v>
                </c:pt>
                <c:pt idx="152">
                  <c:v>36404</c:v>
                </c:pt>
                <c:pt idx="153">
                  <c:v>36434</c:v>
                </c:pt>
                <c:pt idx="154">
                  <c:v>36465</c:v>
                </c:pt>
                <c:pt idx="155">
                  <c:v>36495</c:v>
                </c:pt>
                <c:pt idx="156">
                  <c:v>36526</c:v>
                </c:pt>
                <c:pt idx="157">
                  <c:v>36557</c:v>
                </c:pt>
                <c:pt idx="158">
                  <c:v>36586</c:v>
                </c:pt>
                <c:pt idx="159">
                  <c:v>36617</c:v>
                </c:pt>
                <c:pt idx="160">
                  <c:v>36647</c:v>
                </c:pt>
                <c:pt idx="161">
                  <c:v>36678</c:v>
                </c:pt>
                <c:pt idx="162">
                  <c:v>36708</c:v>
                </c:pt>
                <c:pt idx="163">
                  <c:v>36739</c:v>
                </c:pt>
                <c:pt idx="164">
                  <c:v>36770</c:v>
                </c:pt>
                <c:pt idx="165">
                  <c:v>36800</c:v>
                </c:pt>
                <c:pt idx="166">
                  <c:v>36831</c:v>
                </c:pt>
                <c:pt idx="167">
                  <c:v>36861</c:v>
                </c:pt>
                <c:pt idx="168">
                  <c:v>36892</c:v>
                </c:pt>
                <c:pt idx="169">
                  <c:v>36923</c:v>
                </c:pt>
                <c:pt idx="170">
                  <c:v>36951</c:v>
                </c:pt>
                <c:pt idx="171">
                  <c:v>36982</c:v>
                </c:pt>
                <c:pt idx="172">
                  <c:v>37012</c:v>
                </c:pt>
                <c:pt idx="173">
                  <c:v>37043</c:v>
                </c:pt>
                <c:pt idx="174">
                  <c:v>37073</c:v>
                </c:pt>
                <c:pt idx="175">
                  <c:v>37104</c:v>
                </c:pt>
                <c:pt idx="176">
                  <c:v>37135</c:v>
                </c:pt>
                <c:pt idx="177">
                  <c:v>37165</c:v>
                </c:pt>
                <c:pt idx="178">
                  <c:v>37196</c:v>
                </c:pt>
                <c:pt idx="179">
                  <c:v>37226</c:v>
                </c:pt>
                <c:pt idx="180">
                  <c:v>37257</c:v>
                </c:pt>
                <c:pt idx="181">
                  <c:v>37288</c:v>
                </c:pt>
                <c:pt idx="182">
                  <c:v>37316</c:v>
                </c:pt>
                <c:pt idx="183">
                  <c:v>37347</c:v>
                </c:pt>
                <c:pt idx="184">
                  <c:v>37377</c:v>
                </c:pt>
                <c:pt idx="185">
                  <c:v>37408</c:v>
                </c:pt>
                <c:pt idx="186">
                  <c:v>37438</c:v>
                </c:pt>
                <c:pt idx="187">
                  <c:v>37469</c:v>
                </c:pt>
                <c:pt idx="188">
                  <c:v>37500</c:v>
                </c:pt>
                <c:pt idx="189">
                  <c:v>37530</c:v>
                </c:pt>
                <c:pt idx="190">
                  <c:v>37561</c:v>
                </c:pt>
                <c:pt idx="191">
                  <c:v>37591</c:v>
                </c:pt>
                <c:pt idx="192">
                  <c:v>37622</c:v>
                </c:pt>
                <c:pt idx="193">
                  <c:v>37653</c:v>
                </c:pt>
                <c:pt idx="194">
                  <c:v>37681</c:v>
                </c:pt>
                <c:pt idx="195">
                  <c:v>37712</c:v>
                </c:pt>
                <c:pt idx="196">
                  <c:v>37742</c:v>
                </c:pt>
                <c:pt idx="197">
                  <c:v>37773</c:v>
                </c:pt>
                <c:pt idx="198">
                  <c:v>37803</c:v>
                </c:pt>
                <c:pt idx="199">
                  <c:v>37834</c:v>
                </c:pt>
                <c:pt idx="200">
                  <c:v>37865</c:v>
                </c:pt>
                <c:pt idx="201">
                  <c:v>37895</c:v>
                </c:pt>
                <c:pt idx="202">
                  <c:v>37926</c:v>
                </c:pt>
                <c:pt idx="203">
                  <c:v>37956</c:v>
                </c:pt>
                <c:pt idx="204">
                  <c:v>37987</c:v>
                </c:pt>
                <c:pt idx="205">
                  <c:v>38018</c:v>
                </c:pt>
                <c:pt idx="206">
                  <c:v>38047</c:v>
                </c:pt>
                <c:pt idx="207">
                  <c:v>38078</c:v>
                </c:pt>
                <c:pt idx="208">
                  <c:v>38108</c:v>
                </c:pt>
                <c:pt idx="209">
                  <c:v>38139</c:v>
                </c:pt>
                <c:pt idx="210">
                  <c:v>38169</c:v>
                </c:pt>
                <c:pt idx="211">
                  <c:v>38200</c:v>
                </c:pt>
                <c:pt idx="212">
                  <c:v>38231</c:v>
                </c:pt>
                <c:pt idx="213">
                  <c:v>38261</c:v>
                </c:pt>
                <c:pt idx="214">
                  <c:v>38292</c:v>
                </c:pt>
                <c:pt idx="215">
                  <c:v>38322</c:v>
                </c:pt>
                <c:pt idx="216">
                  <c:v>38353</c:v>
                </c:pt>
                <c:pt idx="217">
                  <c:v>38384</c:v>
                </c:pt>
                <c:pt idx="218">
                  <c:v>38412</c:v>
                </c:pt>
                <c:pt idx="219">
                  <c:v>38443</c:v>
                </c:pt>
                <c:pt idx="220">
                  <c:v>38473</c:v>
                </c:pt>
                <c:pt idx="221">
                  <c:v>38504</c:v>
                </c:pt>
                <c:pt idx="222">
                  <c:v>38534</c:v>
                </c:pt>
                <c:pt idx="223">
                  <c:v>38565</c:v>
                </c:pt>
                <c:pt idx="224">
                  <c:v>38596</c:v>
                </c:pt>
                <c:pt idx="225">
                  <c:v>38626</c:v>
                </c:pt>
                <c:pt idx="226">
                  <c:v>38657</c:v>
                </c:pt>
                <c:pt idx="227">
                  <c:v>38687</c:v>
                </c:pt>
                <c:pt idx="228">
                  <c:v>38718</c:v>
                </c:pt>
                <c:pt idx="229">
                  <c:v>38749</c:v>
                </c:pt>
                <c:pt idx="230">
                  <c:v>38777</c:v>
                </c:pt>
                <c:pt idx="231">
                  <c:v>38808</c:v>
                </c:pt>
                <c:pt idx="232">
                  <c:v>38838</c:v>
                </c:pt>
                <c:pt idx="233">
                  <c:v>38869</c:v>
                </c:pt>
                <c:pt idx="234">
                  <c:v>38899</c:v>
                </c:pt>
                <c:pt idx="235">
                  <c:v>38930</c:v>
                </c:pt>
                <c:pt idx="236">
                  <c:v>38961</c:v>
                </c:pt>
                <c:pt idx="237">
                  <c:v>38991</c:v>
                </c:pt>
                <c:pt idx="238">
                  <c:v>39022</c:v>
                </c:pt>
                <c:pt idx="239">
                  <c:v>39052</c:v>
                </c:pt>
                <c:pt idx="240">
                  <c:v>39083</c:v>
                </c:pt>
                <c:pt idx="241">
                  <c:v>39114</c:v>
                </c:pt>
                <c:pt idx="242">
                  <c:v>39142</c:v>
                </c:pt>
                <c:pt idx="243">
                  <c:v>39173</c:v>
                </c:pt>
                <c:pt idx="244">
                  <c:v>39203</c:v>
                </c:pt>
                <c:pt idx="245">
                  <c:v>39234</c:v>
                </c:pt>
                <c:pt idx="246">
                  <c:v>39264</c:v>
                </c:pt>
                <c:pt idx="247">
                  <c:v>39295</c:v>
                </c:pt>
                <c:pt idx="248">
                  <c:v>39326</c:v>
                </c:pt>
                <c:pt idx="249">
                  <c:v>39356</c:v>
                </c:pt>
                <c:pt idx="250">
                  <c:v>39387</c:v>
                </c:pt>
                <c:pt idx="251">
                  <c:v>39417</c:v>
                </c:pt>
                <c:pt idx="252">
                  <c:v>39448</c:v>
                </c:pt>
                <c:pt idx="253">
                  <c:v>39479</c:v>
                </c:pt>
                <c:pt idx="254">
                  <c:v>39508</c:v>
                </c:pt>
                <c:pt idx="255">
                  <c:v>39539</c:v>
                </c:pt>
                <c:pt idx="256">
                  <c:v>39569</c:v>
                </c:pt>
                <c:pt idx="257">
                  <c:v>39600</c:v>
                </c:pt>
                <c:pt idx="258">
                  <c:v>39630</c:v>
                </c:pt>
                <c:pt idx="259">
                  <c:v>39661</c:v>
                </c:pt>
                <c:pt idx="260">
                  <c:v>39692</c:v>
                </c:pt>
                <c:pt idx="261">
                  <c:v>39722</c:v>
                </c:pt>
                <c:pt idx="262">
                  <c:v>39753</c:v>
                </c:pt>
                <c:pt idx="263">
                  <c:v>39783</c:v>
                </c:pt>
                <c:pt idx="264">
                  <c:v>39814</c:v>
                </c:pt>
                <c:pt idx="265">
                  <c:v>39845</c:v>
                </c:pt>
                <c:pt idx="266">
                  <c:v>39873</c:v>
                </c:pt>
                <c:pt idx="267">
                  <c:v>39904</c:v>
                </c:pt>
                <c:pt idx="268">
                  <c:v>39934</c:v>
                </c:pt>
                <c:pt idx="269">
                  <c:v>39965</c:v>
                </c:pt>
                <c:pt idx="270">
                  <c:v>39995</c:v>
                </c:pt>
                <c:pt idx="271">
                  <c:v>40026</c:v>
                </c:pt>
                <c:pt idx="272">
                  <c:v>40057</c:v>
                </c:pt>
                <c:pt idx="273">
                  <c:v>40087</c:v>
                </c:pt>
                <c:pt idx="274">
                  <c:v>40118</c:v>
                </c:pt>
                <c:pt idx="275">
                  <c:v>40148</c:v>
                </c:pt>
                <c:pt idx="276">
                  <c:v>40179</c:v>
                </c:pt>
                <c:pt idx="277">
                  <c:v>40210</c:v>
                </c:pt>
                <c:pt idx="278">
                  <c:v>40238</c:v>
                </c:pt>
                <c:pt idx="279">
                  <c:v>40269</c:v>
                </c:pt>
                <c:pt idx="280">
                  <c:v>40299</c:v>
                </c:pt>
                <c:pt idx="281">
                  <c:v>40330</c:v>
                </c:pt>
                <c:pt idx="282">
                  <c:v>40360</c:v>
                </c:pt>
                <c:pt idx="283">
                  <c:v>40391</c:v>
                </c:pt>
                <c:pt idx="284">
                  <c:v>40422</c:v>
                </c:pt>
                <c:pt idx="285">
                  <c:v>40452</c:v>
                </c:pt>
                <c:pt idx="286">
                  <c:v>40483</c:v>
                </c:pt>
                <c:pt idx="287">
                  <c:v>40513</c:v>
                </c:pt>
                <c:pt idx="288">
                  <c:v>40544</c:v>
                </c:pt>
                <c:pt idx="289">
                  <c:v>40575</c:v>
                </c:pt>
                <c:pt idx="290">
                  <c:v>40603</c:v>
                </c:pt>
                <c:pt idx="291">
                  <c:v>40634</c:v>
                </c:pt>
                <c:pt idx="292">
                  <c:v>40664</c:v>
                </c:pt>
                <c:pt idx="293">
                  <c:v>40695</c:v>
                </c:pt>
                <c:pt idx="294">
                  <c:v>40725</c:v>
                </c:pt>
                <c:pt idx="295">
                  <c:v>40756</c:v>
                </c:pt>
                <c:pt idx="296">
                  <c:v>40787</c:v>
                </c:pt>
                <c:pt idx="297">
                  <c:v>40817</c:v>
                </c:pt>
                <c:pt idx="298">
                  <c:v>40848</c:v>
                </c:pt>
                <c:pt idx="299">
                  <c:v>40878</c:v>
                </c:pt>
                <c:pt idx="300">
                  <c:v>40909</c:v>
                </c:pt>
                <c:pt idx="301">
                  <c:v>40940</c:v>
                </c:pt>
                <c:pt idx="302">
                  <c:v>40969</c:v>
                </c:pt>
                <c:pt idx="303">
                  <c:v>41000</c:v>
                </c:pt>
                <c:pt idx="304">
                  <c:v>41030</c:v>
                </c:pt>
                <c:pt idx="305">
                  <c:v>41061</c:v>
                </c:pt>
                <c:pt idx="306">
                  <c:v>41091</c:v>
                </c:pt>
                <c:pt idx="307">
                  <c:v>41122</c:v>
                </c:pt>
                <c:pt idx="308">
                  <c:v>41153</c:v>
                </c:pt>
                <c:pt idx="309">
                  <c:v>41183</c:v>
                </c:pt>
                <c:pt idx="310">
                  <c:v>41214</c:v>
                </c:pt>
                <c:pt idx="311">
                  <c:v>41244</c:v>
                </c:pt>
                <c:pt idx="312">
                  <c:v>41275</c:v>
                </c:pt>
                <c:pt idx="313">
                  <c:v>41306</c:v>
                </c:pt>
                <c:pt idx="314">
                  <c:v>41334</c:v>
                </c:pt>
                <c:pt idx="315">
                  <c:v>41365</c:v>
                </c:pt>
                <c:pt idx="316">
                  <c:v>41395</c:v>
                </c:pt>
                <c:pt idx="317">
                  <c:v>41426</c:v>
                </c:pt>
                <c:pt idx="318">
                  <c:v>41456</c:v>
                </c:pt>
                <c:pt idx="319">
                  <c:v>41487</c:v>
                </c:pt>
                <c:pt idx="320">
                  <c:v>41518</c:v>
                </c:pt>
                <c:pt idx="321">
                  <c:v>41548</c:v>
                </c:pt>
                <c:pt idx="322">
                  <c:v>41579</c:v>
                </c:pt>
                <c:pt idx="323">
                  <c:v>41609</c:v>
                </c:pt>
                <c:pt idx="324">
                  <c:v>41640</c:v>
                </c:pt>
                <c:pt idx="325">
                  <c:v>41671</c:v>
                </c:pt>
                <c:pt idx="326">
                  <c:v>41699</c:v>
                </c:pt>
                <c:pt idx="327">
                  <c:v>41730</c:v>
                </c:pt>
                <c:pt idx="328">
                  <c:v>41760</c:v>
                </c:pt>
                <c:pt idx="329">
                  <c:v>41791</c:v>
                </c:pt>
                <c:pt idx="330">
                  <c:v>41821</c:v>
                </c:pt>
                <c:pt idx="331">
                  <c:v>41852</c:v>
                </c:pt>
                <c:pt idx="332">
                  <c:v>41883</c:v>
                </c:pt>
                <c:pt idx="333">
                  <c:v>41913</c:v>
                </c:pt>
                <c:pt idx="334">
                  <c:v>41944</c:v>
                </c:pt>
                <c:pt idx="335">
                  <c:v>41974</c:v>
                </c:pt>
                <c:pt idx="336">
                  <c:v>42005</c:v>
                </c:pt>
                <c:pt idx="337">
                  <c:v>42036</c:v>
                </c:pt>
                <c:pt idx="338">
                  <c:v>42064</c:v>
                </c:pt>
                <c:pt idx="339">
                  <c:v>42095</c:v>
                </c:pt>
                <c:pt idx="340">
                  <c:v>42125</c:v>
                </c:pt>
                <c:pt idx="341">
                  <c:v>42156</c:v>
                </c:pt>
                <c:pt idx="342">
                  <c:v>42186</c:v>
                </c:pt>
                <c:pt idx="343">
                  <c:v>42217</c:v>
                </c:pt>
                <c:pt idx="344">
                  <c:v>42248</c:v>
                </c:pt>
                <c:pt idx="345">
                  <c:v>42278</c:v>
                </c:pt>
                <c:pt idx="346">
                  <c:v>42309</c:v>
                </c:pt>
                <c:pt idx="347">
                  <c:v>42339</c:v>
                </c:pt>
                <c:pt idx="348">
                  <c:v>42370</c:v>
                </c:pt>
                <c:pt idx="349">
                  <c:v>42401</c:v>
                </c:pt>
                <c:pt idx="350">
                  <c:v>42430</c:v>
                </c:pt>
                <c:pt idx="351">
                  <c:v>42461</c:v>
                </c:pt>
                <c:pt idx="352">
                  <c:v>42491</c:v>
                </c:pt>
                <c:pt idx="353">
                  <c:v>42522</c:v>
                </c:pt>
                <c:pt idx="354">
                  <c:v>42552</c:v>
                </c:pt>
                <c:pt idx="355">
                  <c:v>42583</c:v>
                </c:pt>
                <c:pt idx="356">
                  <c:v>42614</c:v>
                </c:pt>
                <c:pt idx="357">
                  <c:v>42644</c:v>
                </c:pt>
                <c:pt idx="358">
                  <c:v>42675</c:v>
                </c:pt>
                <c:pt idx="359">
                  <c:v>42705</c:v>
                </c:pt>
                <c:pt idx="360">
                  <c:v>42736</c:v>
                </c:pt>
                <c:pt idx="361">
                  <c:v>42767</c:v>
                </c:pt>
                <c:pt idx="362">
                  <c:v>42795</c:v>
                </c:pt>
                <c:pt idx="363">
                  <c:v>42826</c:v>
                </c:pt>
                <c:pt idx="364">
                  <c:v>42856</c:v>
                </c:pt>
                <c:pt idx="365">
                  <c:v>42887</c:v>
                </c:pt>
              </c:numCache>
            </c:numRef>
          </c:cat>
          <c:val>
            <c:numRef>
              <c:f>Sheet1!$C$2:$C$367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5000</c:v>
                </c:pt>
                <c:pt idx="43">
                  <c:v>5000</c:v>
                </c:pt>
                <c:pt idx="44">
                  <c:v>5000</c:v>
                </c:pt>
                <c:pt idx="45">
                  <c:v>5000</c:v>
                </c:pt>
                <c:pt idx="46">
                  <c:v>5000</c:v>
                </c:pt>
                <c:pt idx="47">
                  <c:v>5000</c:v>
                </c:pt>
                <c:pt idx="48">
                  <c:v>5000</c:v>
                </c:pt>
                <c:pt idx="49">
                  <c:v>5000</c:v>
                </c:pt>
                <c:pt idx="50">
                  <c:v>5000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5000</c:v>
                </c:pt>
                <c:pt idx="171">
                  <c:v>5000</c:v>
                </c:pt>
                <c:pt idx="172">
                  <c:v>5000</c:v>
                </c:pt>
                <c:pt idx="173">
                  <c:v>5000</c:v>
                </c:pt>
                <c:pt idx="174">
                  <c:v>5000</c:v>
                </c:pt>
                <c:pt idx="175">
                  <c:v>5000</c:v>
                </c:pt>
                <c:pt idx="176">
                  <c:v>5000</c:v>
                </c:pt>
                <c:pt idx="177">
                  <c:v>5000</c:v>
                </c:pt>
                <c:pt idx="178">
                  <c:v>5000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5000</c:v>
                </c:pt>
                <c:pt idx="252">
                  <c:v>5000</c:v>
                </c:pt>
                <c:pt idx="253">
                  <c:v>5000</c:v>
                </c:pt>
                <c:pt idx="254">
                  <c:v>5000</c:v>
                </c:pt>
                <c:pt idx="255">
                  <c:v>5000</c:v>
                </c:pt>
                <c:pt idx="256">
                  <c:v>5000</c:v>
                </c:pt>
                <c:pt idx="257">
                  <c:v>5000</c:v>
                </c:pt>
                <c:pt idx="258">
                  <c:v>5000</c:v>
                </c:pt>
                <c:pt idx="259">
                  <c:v>5000</c:v>
                </c:pt>
                <c:pt idx="260">
                  <c:v>5000</c:v>
                </c:pt>
                <c:pt idx="261">
                  <c:v>5000</c:v>
                </c:pt>
                <c:pt idx="262">
                  <c:v>5000</c:v>
                </c:pt>
                <c:pt idx="263">
                  <c:v>5000</c:v>
                </c:pt>
                <c:pt idx="264">
                  <c:v>5000</c:v>
                </c:pt>
                <c:pt idx="265">
                  <c:v>5000</c:v>
                </c:pt>
                <c:pt idx="266">
                  <c:v>5000</c:v>
                </c:pt>
                <c:pt idx="267">
                  <c:v>5000</c:v>
                </c:pt>
                <c:pt idx="268">
                  <c:v>5000</c:v>
                </c:pt>
                <c:pt idx="269">
                  <c:v>5000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5-493B-B7D1-89156264DE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40000"/>
              </a:schemeClr>
            </a:solidFill>
          </c:spPr>
          <c:invertIfNegative val="0"/>
          <c:cat>
            <c:numRef>
              <c:f>Sheet1!$A$2:$A$367</c:f>
              <c:numCache>
                <c:formatCode>mmm\-yy</c:formatCode>
                <c:ptCount val="366"/>
                <c:pt idx="0">
                  <c:v>31778</c:v>
                </c:pt>
                <c:pt idx="1">
                  <c:v>31809</c:v>
                </c:pt>
                <c:pt idx="2">
                  <c:v>31837</c:v>
                </c:pt>
                <c:pt idx="3">
                  <c:v>31868</c:v>
                </c:pt>
                <c:pt idx="4">
                  <c:v>31898</c:v>
                </c:pt>
                <c:pt idx="5">
                  <c:v>31929</c:v>
                </c:pt>
                <c:pt idx="6">
                  <c:v>31959</c:v>
                </c:pt>
                <c:pt idx="7">
                  <c:v>31990</c:v>
                </c:pt>
                <c:pt idx="8">
                  <c:v>32021</c:v>
                </c:pt>
                <c:pt idx="9">
                  <c:v>32051</c:v>
                </c:pt>
                <c:pt idx="10">
                  <c:v>32082</c:v>
                </c:pt>
                <c:pt idx="11">
                  <c:v>32112</c:v>
                </c:pt>
                <c:pt idx="12">
                  <c:v>32143</c:v>
                </c:pt>
                <c:pt idx="13">
                  <c:v>32174</c:v>
                </c:pt>
                <c:pt idx="14">
                  <c:v>32203</c:v>
                </c:pt>
                <c:pt idx="15">
                  <c:v>32234</c:v>
                </c:pt>
                <c:pt idx="16">
                  <c:v>32264</c:v>
                </c:pt>
                <c:pt idx="17">
                  <c:v>32295</c:v>
                </c:pt>
                <c:pt idx="18">
                  <c:v>32325</c:v>
                </c:pt>
                <c:pt idx="19">
                  <c:v>32356</c:v>
                </c:pt>
                <c:pt idx="20">
                  <c:v>32387</c:v>
                </c:pt>
                <c:pt idx="21">
                  <c:v>32417</c:v>
                </c:pt>
                <c:pt idx="22">
                  <c:v>32448</c:v>
                </c:pt>
                <c:pt idx="23">
                  <c:v>32478</c:v>
                </c:pt>
                <c:pt idx="24">
                  <c:v>32509</c:v>
                </c:pt>
                <c:pt idx="25">
                  <c:v>32540</c:v>
                </c:pt>
                <c:pt idx="26">
                  <c:v>32568</c:v>
                </c:pt>
                <c:pt idx="27">
                  <c:v>32599</c:v>
                </c:pt>
                <c:pt idx="28">
                  <c:v>32629</c:v>
                </c:pt>
                <c:pt idx="29">
                  <c:v>32660</c:v>
                </c:pt>
                <c:pt idx="30">
                  <c:v>32690</c:v>
                </c:pt>
                <c:pt idx="31">
                  <c:v>32721</c:v>
                </c:pt>
                <c:pt idx="32">
                  <c:v>32752</c:v>
                </c:pt>
                <c:pt idx="33">
                  <c:v>32782</c:v>
                </c:pt>
                <c:pt idx="34">
                  <c:v>32813</c:v>
                </c:pt>
                <c:pt idx="35">
                  <c:v>32843</c:v>
                </c:pt>
                <c:pt idx="36">
                  <c:v>32874</c:v>
                </c:pt>
                <c:pt idx="37">
                  <c:v>32905</c:v>
                </c:pt>
                <c:pt idx="38">
                  <c:v>32933</c:v>
                </c:pt>
                <c:pt idx="39">
                  <c:v>32964</c:v>
                </c:pt>
                <c:pt idx="40">
                  <c:v>32994</c:v>
                </c:pt>
                <c:pt idx="41">
                  <c:v>33025</c:v>
                </c:pt>
                <c:pt idx="42">
                  <c:v>33055</c:v>
                </c:pt>
                <c:pt idx="43">
                  <c:v>33086</c:v>
                </c:pt>
                <c:pt idx="44">
                  <c:v>33117</c:v>
                </c:pt>
                <c:pt idx="45">
                  <c:v>33147</c:v>
                </c:pt>
                <c:pt idx="46">
                  <c:v>33178</c:v>
                </c:pt>
                <c:pt idx="47">
                  <c:v>33208</c:v>
                </c:pt>
                <c:pt idx="48">
                  <c:v>33239</c:v>
                </c:pt>
                <c:pt idx="49">
                  <c:v>33270</c:v>
                </c:pt>
                <c:pt idx="50">
                  <c:v>33298</c:v>
                </c:pt>
                <c:pt idx="51">
                  <c:v>33329</c:v>
                </c:pt>
                <c:pt idx="52">
                  <c:v>33359</c:v>
                </c:pt>
                <c:pt idx="53">
                  <c:v>33390</c:v>
                </c:pt>
                <c:pt idx="54">
                  <c:v>33420</c:v>
                </c:pt>
                <c:pt idx="55">
                  <c:v>33451</c:v>
                </c:pt>
                <c:pt idx="56">
                  <c:v>33482</c:v>
                </c:pt>
                <c:pt idx="57">
                  <c:v>33512</c:v>
                </c:pt>
                <c:pt idx="58">
                  <c:v>33543</c:v>
                </c:pt>
                <c:pt idx="59">
                  <c:v>33573</c:v>
                </c:pt>
                <c:pt idx="60">
                  <c:v>33604</c:v>
                </c:pt>
                <c:pt idx="61">
                  <c:v>33635</c:v>
                </c:pt>
                <c:pt idx="62">
                  <c:v>33664</c:v>
                </c:pt>
                <c:pt idx="63">
                  <c:v>33695</c:v>
                </c:pt>
                <c:pt idx="64">
                  <c:v>33725</c:v>
                </c:pt>
                <c:pt idx="65">
                  <c:v>33756</c:v>
                </c:pt>
                <c:pt idx="66">
                  <c:v>33786</c:v>
                </c:pt>
                <c:pt idx="67">
                  <c:v>33817</c:v>
                </c:pt>
                <c:pt idx="68">
                  <c:v>33848</c:v>
                </c:pt>
                <c:pt idx="69">
                  <c:v>33878</c:v>
                </c:pt>
                <c:pt idx="70">
                  <c:v>33909</c:v>
                </c:pt>
                <c:pt idx="71">
                  <c:v>33939</c:v>
                </c:pt>
                <c:pt idx="72">
                  <c:v>33970</c:v>
                </c:pt>
                <c:pt idx="73">
                  <c:v>34001</c:v>
                </c:pt>
                <c:pt idx="74">
                  <c:v>34029</c:v>
                </c:pt>
                <c:pt idx="75">
                  <c:v>34060</c:v>
                </c:pt>
                <c:pt idx="76">
                  <c:v>34090</c:v>
                </c:pt>
                <c:pt idx="77">
                  <c:v>34121</c:v>
                </c:pt>
                <c:pt idx="78">
                  <c:v>34151</c:v>
                </c:pt>
                <c:pt idx="79">
                  <c:v>34182</c:v>
                </c:pt>
                <c:pt idx="80">
                  <c:v>34213</c:v>
                </c:pt>
                <c:pt idx="81">
                  <c:v>34243</c:v>
                </c:pt>
                <c:pt idx="82">
                  <c:v>34274</c:v>
                </c:pt>
                <c:pt idx="83">
                  <c:v>34304</c:v>
                </c:pt>
                <c:pt idx="84">
                  <c:v>34335</c:v>
                </c:pt>
                <c:pt idx="85">
                  <c:v>34366</c:v>
                </c:pt>
                <c:pt idx="86">
                  <c:v>34394</c:v>
                </c:pt>
                <c:pt idx="87">
                  <c:v>34425</c:v>
                </c:pt>
                <c:pt idx="88">
                  <c:v>34455</c:v>
                </c:pt>
                <c:pt idx="89">
                  <c:v>34486</c:v>
                </c:pt>
                <c:pt idx="90">
                  <c:v>34516</c:v>
                </c:pt>
                <c:pt idx="91">
                  <c:v>34547</c:v>
                </c:pt>
                <c:pt idx="92">
                  <c:v>34578</c:v>
                </c:pt>
                <c:pt idx="93">
                  <c:v>34608</c:v>
                </c:pt>
                <c:pt idx="94">
                  <c:v>34639</c:v>
                </c:pt>
                <c:pt idx="95">
                  <c:v>34669</c:v>
                </c:pt>
                <c:pt idx="96">
                  <c:v>34700</c:v>
                </c:pt>
                <c:pt idx="97">
                  <c:v>34731</c:v>
                </c:pt>
                <c:pt idx="98">
                  <c:v>34759</c:v>
                </c:pt>
                <c:pt idx="99">
                  <c:v>34790</c:v>
                </c:pt>
                <c:pt idx="100">
                  <c:v>34820</c:v>
                </c:pt>
                <c:pt idx="101">
                  <c:v>34851</c:v>
                </c:pt>
                <c:pt idx="102">
                  <c:v>34881</c:v>
                </c:pt>
                <c:pt idx="103">
                  <c:v>34912</c:v>
                </c:pt>
                <c:pt idx="104">
                  <c:v>34943</c:v>
                </c:pt>
                <c:pt idx="105">
                  <c:v>34973</c:v>
                </c:pt>
                <c:pt idx="106">
                  <c:v>35004</c:v>
                </c:pt>
                <c:pt idx="107">
                  <c:v>35034</c:v>
                </c:pt>
                <c:pt idx="108">
                  <c:v>35065</c:v>
                </c:pt>
                <c:pt idx="109">
                  <c:v>35096</c:v>
                </c:pt>
                <c:pt idx="110">
                  <c:v>35125</c:v>
                </c:pt>
                <c:pt idx="111">
                  <c:v>35156</c:v>
                </c:pt>
                <c:pt idx="112">
                  <c:v>35186</c:v>
                </c:pt>
                <c:pt idx="113">
                  <c:v>35217</c:v>
                </c:pt>
                <c:pt idx="114">
                  <c:v>35247</c:v>
                </c:pt>
                <c:pt idx="115">
                  <c:v>35278</c:v>
                </c:pt>
                <c:pt idx="116">
                  <c:v>35309</c:v>
                </c:pt>
                <c:pt idx="117">
                  <c:v>35339</c:v>
                </c:pt>
                <c:pt idx="118">
                  <c:v>35370</c:v>
                </c:pt>
                <c:pt idx="119">
                  <c:v>35400</c:v>
                </c:pt>
                <c:pt idx="120">
                  <c:v>35431</c:v>
                </c:pt>
                <c:pt idx="121">
                  <c:v>35462</c:v>
                </c:pt>
                <c:pt idx="122">
                  <c:v>35490</c:v>
                </c:pt>
                <c:pt idx="123">
                  <c:v>35521</c:v>
                </c:pt>
                <c:pt idx="124">
                  <c:v>35551</c:v>
                </c:pt>
                <c:pt idx="125">
                  <c:v>35582</c:v>
                </c:pt>
                <c:pt idx="126">
                  <c:v>35612</c:v>
                </c:pt>
                <c:pt idx="127">
                  <c:v>35643</c:v>
                </c:pt>
                <c:pt idx="128">
                  <c:v>35674</c:v>
                </c:pt>
                <c:pt idx="129">
                  <c:v>35704</c:v>
                </c:pt>
                <c:pt idx="130">
                  <c:v>35735</c:v>
                </c:pt>
                <c:pt idx="131">
                  <c:v>35765</c:v>
                </c:pt>
                <c:pt idx="132">
                  <c:v>35796</c:v>
                </c:pt>
                <c:pt idx="133">
                  <c:v>35827</c:v>
                </c:pt>
                <c:pt idx="134">
                  <c:v>35855</c:v>
                </c:pt>
                <c:pt idx="135">
                  <c:v>35886</c:v>
                </c:pt>
                <c:pt idx="136">
                  <c:v>35916</c:v>
                </c:pt>
                <c:pt idx="137">
                  <c:v>35947</c:v>
                </c:pt>
                <c:pt idx="138">
                  <c:v>35977</c:v>
                </c:pt>
                <c:pt idx="139">
                  <c:v>36008</c:v>
                </c:pt>
                <c:pt idx="140">
                  <c:v>36039</c:v>
                </c:pt>
                <c:pt idx="141">
                  <c:v>36069</c:v>
                </c:pt>
                <c:pt idx="142">
                  <c:v>36100</c:v>
                </c:pt>
                <c:pt idx="143">
                  <c:v>36130</c:v>
                </c:pt>
                <c:pt idx="144">
                  <c:v>36161</c:v>
                </c:pt>
                <c:pt idx="145">
                  <c:v>36192</c:v>
                </c:pt>
                <c:pt idx="146">
                  <c:v>36220</c:v>
                </c:pt>
                <c:pt idx="147">
                  <c:v>36251</c:v>
                </c:pt>
                <c:pt idx="148">
                  <c:v>36281</c:v>
                </c:pt>
                <c:pt idx="149">
                  <c:v>36312</c:v>
                </c:pt>
                <c:pt idx="150">
                  <c:v>36342</c:v>
                </c:pt>
                <c:pt idx="151">
                  <c:v>36373</c:v>
                </c:pt>
                <c:pt idx="152">
                  <c:v>36404</c:v>
                </c:pt>
                <c:pt idx="153">
                  <c:v>36434</c:v>
                </c:pt>
                <c:pt idx="154">
                  <c:v>36465</c:v>
                </c:pt>
                <c:pt idx="155">
                  <c:v>36495</c:v>
                </c:pt>
                <c:pt idx="156">
                  <c:v>36526</c:v>
                </c:pt>
                <c:pt idx="157">
                  <c:v>36557</c:v>
                </c:pt>
                <c:pt idx="158">
                  <c:v>36586</c:v>
                </c:pt>
                <c:pt idx="159">
                  <c:v>36617</c:v>
                </c:pt>
                <c:pt idx="160">
                  <c:v>36647</c:v>
                </c:pt>
                <c:pt idx="161">
                  <c:v>36678</c:v>
                </c:pt>
                <c:pt idx="162">
                  <c:v>36708</c:v>
                </c:pt>
                <c:pt idx="163">
                  <c:v>36739</c:v>
                </c:pt>
                <c:pt idx="164">
                  <c:v>36770</c:v>
                </c:pt>
                <c:pt idx="165">
                  <c:v>36800</c:v>
                </c:pt>
                <c:pt idx="166">
                  <c:v>36831</c:v>
                </c:pt>
                <c:pt idx="167">
                  <c:v>36861</c:v>
                </c:pt>
                <c:pt idx="168">
                  <c:v>36892</c:v>
                </c:pt>
                <c:pt idx="169">
                  <c:v>36923</c:v>
                </c:pt>
                <c:pt idx="170">
                  <c:v>36951</c:v>
                </c:pt>
                <c:pt idx="171">
                  <c:v>36982</c:v>
                </c:pt>
                <c:pt idx="172">
                  <c:v>37012</c:v>
                </c:pt>
                <c:pt idx="173">
                  <c:v>37043</c:v>
                </c:pt>
                <c:pt idx="174">
                  <c:v>37073</c:v>
                </c:pt>
                <c:pt idx="175">
                  <c:v>37104</c:v>
                </c:pt>
                <c:pt idx="176">
                  <c:v>37135</c:v>
                </c:pt>
                <c:pt idx="177">
                  <c:v>37165</c:v>
                </c:pt>
                <c:pt idx="178">
                  <c:v>37196</c:v>
                </c:pt>
                <c:pt idx="179">
                  <c:v>37226</c:v>
                </c:pt>
                <c:pt idx="180">
                  <c:v>37257</c:v>
                </c:pt>
                <c:pt idx="181">
                  <c:v>37288</c:v>
                </c:pt>
                <c:pt idx="182">
                  <c:v>37316</c:v>
                </c:pt>
                <c:pt idx="183">
                  <c:v>37347</c:v>
                </c:pt>
                <c:pt idx="184">
                  <c:v>37377</c:v>
                </c:pt>
                <c:pt idx="185">
                  <c:v>37408</c:v>
                </c:pt>
                <c:pt idx="186">
                  <c:v>37438</c:v>
                </c:pt>
                <c:pt idx="187">
                  <c:v>37469</c:v>
                </c:pt>
                <c:pt idx="188">
                  <c:v>37500</c:v>
                </c:pt>
                <c:pt idx="189">
                  <c:v>37530</c:v>
                </c:pt>
                <c:pt idx="190">
                  <c:v>37561</c:v>
                </c:pt>
                <c:pt idx="191">
                  <c:v>37591</c:v>
                </c:pt>
                <c:pt idx="192">
                  <c:v>37622</c:v>
                </c:pt>
                <c:pt idx="193">
                  <c:v>37653</c:v>
                </c:pt>
                <c:pt idx="194">
                  <c:v>37681</c:v>
                </c:pt>
                <c:pt idx="195">
                  <c:v>37712</c:v>
                </c:pt>
                <c:pt idx="196">
                  <c:v>37742</c:v>
                </c:pt>
                <c:pt idx="197">
                  <c:v>37773</c:v>
                </c:pt>
                <c:pt idx="198">
                  <c:v>37803</c:v>
                </c:pt>
                <c:pt idx="199">
                  <c:v>37834</c:v>
                </c:pt>
                <c:pt idx="200">
                  <c:v>37865</c:v>
                </c:pt>
                <c:pt idx="201">
                  <c:v>37895</c:v>
                </c:pt>
                <c:pt idx="202">
                  <c:v>37926</c:v>
                </c:pt>
                <c:pt idx="203">
                  <c:v>37956</c:v>
                </c:pt>
                <c:pt idx="204">
                  <c:v>37987</c:v>
                </c:pt>
                <c:pt idx="205">
                  <c:v>38018</c:v>
                </c:pt>
                <c:pt idx="206">
                  <c:v>38047</c:v>
                </c:pt>
                <c:pt idx="207">
                  <c:v>38078</c:v>
                </c:pt>
                <c:pt idx="208">
                  <c:v>38108</c:v>
                </c:pt>
                <c:pt idx="209">
                  <c:v>38139</c:v>
                </c:pt>
                <c:pt idx="210">
                  <c:v>38169</c:v>
                </c:pt>
                <c:pt idx="211">
                  <c:v>38200</c:v>
                </c:pt>
                <c:pt idx="212">
                  <c:v>38231</c:v>
                </c:pt>
                <c:pt idx="213">
                  <c:v>38261</c:v>
                </c:pt>
                <c:pt idx="214">
                  <c:v>38292</c:v>
                </c:pt>
                <c:pt idx="215">
                  <c:v>38322</c:v>
                </c:pt>
                <c:pt idx="216">
                  <c:v>38353</c:v>
                </c:pt>
                <c:pt idx="217">
                  <c:v>38384</c:v>
                </c:pt>
                <c:pt idx="218">
                  <c:v>38412</c:v>
                </c:pt>
                <c:pt idx="219">
                  <c:v>38443</c:v>
                </c:pt>
                <c:pt idx="220">
                  <c:v>38473</c:v>
                </c:pt>
                <c:pt idx="221">
                  <c:v>38504</c:v>
                </c:pt>
                <c:pt idx="222">
                  <c:v>38534</c:v>
                </c:pt>
                <c:pt idx="223">
                  <c:v>38565</c:v>
                </c:pt>
                <c:pt idx="224">
                  <c:v>38596</c:v>
                </c:pt>
                <c:pt idx="225">
                  <c:v>38626</c:v>
                </c:pt>
                <c:pt idx="226">
                  <c:v>38657</c:v>
                </c:pt>
                <c:pt idx="227">
                  <c:v>38687</c:v>
                </c:pt>
                <c:pt idx="228">
                  <c:v>38718</c:v>
                </c:pt>
                <c:pt idx="229">
                  <c:v>38749</c:v>
                </c:pt>
                <c:pt idx="230">
                  <c:v>38777</c:v>
                </c:pt>
                <c:pt idx="231">
                  <c:v>38808</c:v>
                </c:pt>
                <c:pt idx="232">
                  <c:v>38838</c:v>
                </c:pt>
                <c:pt idx="233">
                  <c:v>38869</c:v>
                </c:pt>
                <c:pt idx="234">
                  <c:v>38899</c:v>
                </c:pt>
                <c:pt idx="235">
                  <c:v>38930</c:v>
                </c:pt>
                <c:pt idx="236">
                  <c:v>38961</c:v>
                </c:pt>
                <c:pt idx="237">
                  <c:v>38991</c:v>
                </c:pt>
                <c:pt idx="238">
                  <c:v>39022</c:v>
                </c:pt>
                <c:pt idx="239">
                  <c:v>39052</c:v>
                </c:pt>
                <c:pt idx="240">
                  <c:v>39083</c:v>
                </c:pt>
                <c:pt idx="241">
                  <c:v>39114</c:v>
                </c:pt>
                <c:pt idx="242">
                  <c:v>39142</c:v>
                </c:pt>
                <c:pt idx="243">
                  <c:v>39173</c:v>
                </c:pt>
                <c:pt idx="244">
                  <c:v>39203</c:v>
                </c:pt>
                <c:pt idx="245">
                  <c:v>39234</c:v>
                </c:pt>
                <c:pt idx="246">
                  <c:v>39264</c:v>
                </c:pt>
                <c:pt idx="247">
                  <c:v>39295</c:v>
                </c:pt>
                <c:pt idx="248">
                  <c:v>39326</c:v>
                </c:pt>
                <c:pt idx="249">
                  <c:v>39356</c:v>
                </c:pt>
                <c:pt idx="250">
                  <c:v>39387</c:v>
                </c:pt>
                <c:pt idx="251">
                  <c:v>39417</c:v>
                </c:pt>
                <c:pt idx="252">
                  <c:v>39448</c:v>
                </c:pt>
                <c:pt idx="253">
                  <c:v>39479</c:v>
                </c:pt>
                <c:pt idx="254">
                  <c:v>39508</c:v>
                </c:pt>
                <c:pt idx="255">
                  <c:v>39539</c:v>
                </c:pt>
                <c:pt idx="256">
                  <c:v>39569</c:v>
                </c:pt>
                <c:pt idx="257">
                  <c:v>39600</c:v>
                </c:pt>
                <c:pt idx="258">
                  <c:v>39630</c:v>
                </c:pt>
                <c:pt idx="259">
                  <c:v>39661</c:v>
                </c:pt>
                <c:pt idx="260">
                  <c:v>39692</c:v>
                </c:pt>
                <c:pt idx="261">
                  <c:v>39722</c:v>
                </c:pt>
                <c:pt idx="262">
                  <c:v>39753</c:v>
                </c:pt>
                <c:pt idx="263">
                  <c:v>39783</c:v>
                </c:pt>
                <c:pt idx="264">
                  <c:v>39814</c:v>
                </c:pt>
                <c:pt idx="265">
                  <c:v>39845</c:v>
                </c:pt>
                <c:pt idx="266">
                  <c:v>39873</c:v>
                </c:pt>
                <c:pt idx="267">
                  <c:v>39904</c:v>
                </c:pt>
                <c:pt idx="268">
                  <c:v>39934</c:v>
                </c:pt>
                <c:pt idx="269">
                  <c:v>39965</c:v>
                </c:pt>
                <c:pt idx="270">
                  <c:v>39995</c:v>
                </c:pt>
                <c:pt idx="271">
                  <c:v>40026</c:v>
                </c:pt>
                <c:pt idx="272">
                  <c:v>40057</c:v>
                </c:pt>
                <c:pt idx="273">
                  <c:v>40087</c:v>
                </c:pt>
                <c:pt idx="274">
                  <c:v>40118</c:v>
                </c:pt>
                <c:pt idx="275">
                  <c:v>40148</c:v>
                </c:pt>
                <c:pt idx="276">
                  <c:v>40179</c:v>
                </c:pt>
                <c:pt idx="277">
                  <c:v>40210</c:v>
                </c:pt>
                <c:pt idx="278">
                  <c:v>40238</c:v>
                </c:pt>
                <c:pt idx="279">
                  <c:v>40269</c:v>
                </c:pt>
                <c:pt idx="280">
                  <c:v>40299</c:v>
                </c:pt>
                <c:pt idx="281">
                  <c:v>40330</c:v>
                </c:pt>
                <c:pt idx="282">
                  <c:v>40360</c:v>
                </c:pt>
                <c:pt idx="283">
                  <c:v>40391</c:v>
                </c:pt>
                <c:pt idx="284">
                  <c:v>40422</c:v>
                </c:pt>
                <c:pt idx="285">
                  <c:v>40452</c:v>
                </c:pt>
                <c:pt idx="286">
                  <c:v>40483</c:v>
                </c:pt>
                <c:pt idx="287">
                  <c:v>40513</c:v>
                </c:pt>
                <c:pt idx="288">
                  <c:v>40544</c:v>
                </c:pt>
                <c:pt idx="289">
                  <c:v>40575</c:v>
                </c:pt>
                <c:pt idx="290">
                  <c:v>40603</c:v>
                </c:pt>
                <c:pt idx="291">
                  <c:v>40634</c:v>
                </c:pt>
                <c:pt idx="292">
                  <c:v>40664</c:v>
                </c:pt>
                <c:pt idx="293">
                  <c:v>40695</c:v>
                </c:pt>
                <c:pt idx="294">
                  <c:v>40725</c:v>
                </c:pt>
                <c:pt idx="295">
                  <c:v>40756</c:v>
                </c:pt>
                <c:pt idx="296">
                  <c:v>40787</c:v>
                </c:pt>
                <c:pt idx="297">
                  <c:v>40817</c:v>
                </c:pt>
                <c:pt idx="298">
                  <c:v>40848</c:v>
                </c:pt>
                <c:pt idx="299">
                  <c:v>40878</c:v>
                </c:pt>
                <c:pt idx="300">
                  <c:v>40909</c:v>
                </c:pt>
                <c:pt idx="301">
                  <c:v>40940</c:v>
                </c:pt>
                <c:pt idx="302">
                  <c:v>40969</c:v>
                </c:pt>
                <c:pt idx="303">
                  <c:v>41000</c:v>
                </c:pt>
                <c:pt idx="304">
                  <c:v>41030</c:v>
                </c:pt>
                <c:pt idx="305">
                  <c:v>41061</c:v>
                </c:pt>
                <c:pt idx="306">
                  <c:v>41091</c:v>
                </c:pt>
                <c:pt idx="307">
                  <c:v>41122</c:v>
                </c:pt>
                <c:pt idx="308">
                  <c:v>41153</c:v>
                </c:pt>
                <c:pt idx="309">
                  <c:v>41183</c:v>
                </c:pt>
                <c:pt idx="310">
                  <c:v>41214</c:v>
                </c:pt>
                <c:pt idx="311">
                  <c:v>41244</c:v>
                </c:pt>
                <c:pt idx="312">
                  <c:v>41275</c:v>
                </c:pt>
                <c:pt idx="313">
                  <c:v>41306</c:v>
                </c:pt>
                <c:pt idx="314">
                  <c:v>41334</c:v>
                </c:pt>
                <c:pt idx="315">
                  <c:v>41365</c:v>
                </c:pt>
                <c:pt idx="316">
                  <c:v>41395</c:v>
                </c:pt>
                <c:pt idx="317">
                  <c:v>41426</c:v>
                </c:pt>
                <c:pt idx="318">
                  <c:v>41456</c:v>
                </c:pt>
                <c:pt idx="319">
                  <c:v>41487</c:v>
                </c:pt>
                <c:pt idx="320">
                  <c:v>41518</c:v>
                </c:pt>
                <c:pt idx="321">
                  <c:v>41548</c:v>
                </c:pt>
                <c:pt idx="322">
                  <c:v>41579</c:v>
                </c:pt>
                <c:pt idx="323">
                  <c:v>41609</c:v>
                </c:pt>
                <c:pt idx="324">
                  <c:v>41640</c:v>
                </c:pt>
                <c:pt idx="325">
                  <c:v>41671</c:v>
                </c:pt>
                <c:pt idx="326">
                  <c:v>41699</c:v>
                </c:pt>
                <c:pt idx="327">
                  <c:v>41730</c:v>
                </c:pt>
                <c:pt idx="328">
                  <c:v>41760</c:v>
                </c:pt>
                <c:pt idx="329">
                  <c:v>41791</c:v>
                </c:pt>
                <c:pt idx="330">
                  <c:v>41821</c:v>
                </c:pt>
                <c:pt idx="331">
                  <c:v>41852</c:v>
                </c:pt>
                <c:pt idx="332">
                  <c:v>41883</c:v>
                </c:pt>
                <c:pt idx="333">
                  <c:v>41913</c:v>
                </c:pt>
                <c:pt idx="334">
                  <c:v>41944</c:v>
                </c:pt>
                <c:pt idx="335">
                  <c:v>41974</c:v>
                </c:pt>
                <c:pt idx="336">
                  <c:v>42005</c:v>
                </c:pt>
                <c:pt idx="337">
                  <c:v>42036</c:v>
                </c:pt>
                <c:pt idx="338">
                  <c:v>42064</c:v>
                </c:pt>
                <c:pt idx="339">
                  <c:v>42095</c:v>
                </c:pt>
                <c:pt idx="340">
                  <c:v>42125</c:v>
                </c:pt>
                <c:pt idx="341">
                  <c:v>42156</c:v>
                </c:pt>
                <c:pt idx="342">
                  <c:v>42186</c:v>
                </c:pt>
                <c:pt idx="343">
                  <c:v>42217</c:v>
                </c:pt>
                <c:pt idx="344">
                  <c:v>42248</c:v>
                </c:pt>
                <c:pt idx="345">
                  <c:v>42278</c:v>
                </c:pt>
                <c:pt idx="346">
                  <c:v>42309</c:v>
                </c:pt>
                <c:pt idx="347">
                  <c:v>42339</c:v>
                </c:pt>
                <c:pt idx="348">
                  <c:v>42370</c:v>
                </c:pt>
                <c:pt idx="349">
                  <c:v>42401</c:v>
                </c:pt>
                <c:pt idx="350">
                  <c:v>42430</c:v>
                </c:pt>
                <c:pt idx="351">
                  <c:v>42461</c:v>
                </c:pt>
                <c:pt idx="352">
                  <c:v>42491</c:v>
                </c:pt>
                <c:pt idx="353">
                  <c:v>42522</c:v>
                </c:pt>
                <c:pt idx="354">
                  <c:v>42552</c:v>
                </c:pt>
                <c:pt idx="355">
                  <c:v>42583</c:v>
                </c:pt>
                <c:pt idx="356">
                  <c:v>42614</c:v>
                </c:pt>
                <c:pt idx="357">
                  <c:v>42644</c:v>
                </c:pt>
                <c:pt idx="358">
                  <c:v>42675</c:v>
                </c:pt>
                <c:pt idx="359">
                  <c:v>42705</c:v>
                </c:pt>
                <c:pt idx="360">
                  <c:v>42736</c:v>
                </c:pt>
                <c:pt idx="361">
                  <c:v>42767</c:v>
                </c:pt>
                <c:pt idx="362">
                  <c:v>42795</c:v>
                </c:pt>
                <c:pt idx="363">
                  <c:v>42826</c:v>
                </c:pt>
                <c:pt idx="364">
                  <c:v>42856</c:v>
                </c:pt>
                <c:pt idx="365">
                  <c:v>42887</c:v>
                </c:pt>
              </c:numCache>
            </c:numRef>
          </c:cat>
          <c:val>
            <c:numRef>
              <c:f>Sheet1!$D$2:$D$367</c:f>
              <c:numCache>
                <c:formatCode>General</c:formatCode>
                <c:ptCount val="366"/>
                <c:pt idx="42">
                  <c:v>-5000</c:v>
                </c:pt>
                <c:pt idx="43">
                  <c:v>-5000</c:v>
                </c:pt>
                <c:pt idx="44">
                  <c:v>-5000</c:v>
                </c:pt>
                <c:pt idx="45">
                  <c:v>-5000</c:v>
                </c:pt>
                <c:pt idx="46">
                  <c:v>-5000</c:v>
                </c:pt>
                <c:pt idx="47">
                  <c:v>-5000</c:v>
                </c:pt>
                <c:pt idx="48">
                  <c:v>-5000</c:v>
                </c:pt>
                <c:pt idx="49">
                  <c:v>-5000</c:v>
                </c:pt>
                <c:pt idx="50">
                  <c:v>-5000</c:v>
                </c:pt>
                <c:pt idx="170">
                  <c:v>-5000</c:v>
                </c:pt>
                <c:pt idx="171">
                  <c:v>-5000</c:v>
                </c:pt>
                <c:pt idx="172">
                  <c:v>-5000</c:v>
                </c:pt>
                <c:pt idx="173">
                  <c:v>-5000</c:v>
                </c:pt>
                <c:pt idx="174">
                  <c:v>-5000</c:v>
                </c:pt>
                <c:pt idx="175">
                  <c:v>-5000</c:v>
                </c:pt>
                <c:pt idx="176">
                  <c:v>-5000</c:v>
                </c:pt>
                <c:pt idx="177">
                  <c:v>-5000</c:v>
                </c:pt>
                <c:pt idx="178">
                  <c:v>-5000</c:v>
                </c:pt>
                <c:pt idx="251">
                  <c:v>-5000</c:v>
                </c:pt>
                <c:pt idx="252">
                  <c:v>-5000</c:v>
                </c:pt>
                <c:pt idx="253">
                  <c:v>-5000</c:v>
                </c:pt>
                <c:pt idx="254">
                  <c:v>-5000</c:v>
                </c:pt>
                <c:pt idx="255">
                  <c:v>-5000</c:v>
                </c:pt>
                <c:pt idx="256">
                  <c:v>-5000</c:v>
                </c:pt>
                <c:pt idx="257">
                  <c:v>-5000</c:v>
                </c:pt>
                <c:pt idx="258">
                  <c:v>-5000</c:v>
                </c:pt>
                <c:pt idx="259">
                  <c:v>-5000</c:v>
                </c:pt>
                <c:pt idx="260">
                  <c:v>-5000</c:v>
                </c:pt>
                <c:pt idx="261">
                  <c:v>-5000</c:v>
                </c:pt>
                <c:pt idx="262">
                  <c:v>-5000</c:v>
                </c:pt>
                <c:pt idx="263">
                  <c:v>-5000</c:v>
                </c:pt>
                <c:pt idx="264">
                  <c:v>-5000</c:v>
                </c:pt>
                <c:pt idx="265">
                  <c:v>-5000</c:v>
                </c:pt>
                <c:pt idx="266">
                  <c:v>-5000</c:v>
                </c:pt>
                <c:pt idx="267">
                  <c:v>-5000</c:v>
                </c:pt>
                <c:pt idx="268">
                  <c:v>-5000</c:v>
                </c:pt>
                <c:pt idx="269">
                  <c:v>-5000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A5-493B-B7D1-89156264D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0144768"/>
        <c:axId val="13694496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Sheet1!$A$2:$A$367</c:f>
              <c:numCache>
                <c:formatCode>mmm\-yy</c:formatCode>
                <c:ptCount val="366"/>
                <c:pt idx="0">
                  <c:v>31778</c:v>
                </c:pt>
                <c:pt idx="1">
                  <c:v>31809</c:v>
                </c:pt>
                <c:pt idx="2">
                  <c:v>31837</c:v>
                </c:pt>
                <c:pt idx="3">
                  <c:v>31868</c:v>
                </c:pt>
                <c:pt idx="4">
                  <c:v>31898</c:v>
                </c:pt>
                <c:pt idx="5">
                  <c:v>31929</c:v>
                </c:pt>
                <c:pt idx="6">
                  <c:v>31959</c:v>
                </c:pt>
                <c:pt idx="7">
                  <c:v>31990</c:v>
                </c:pt>
                <c:pt idx="8">
                  <c:v>32021</c:v>
                </c:pt>
                <c:pt idx="9">
                  <c:v>32051</c:v>
                </c:pt>
                <c:pt idx="10">
                  <c:v>32082</c:v>
                </c:pt>
                <c:pt idx="11">
                  <c:v>32112</c:v>
                </c:pt>
                <c:pt idx="12">
                  <c:v>32143</c:v>
                </c:pt>
                <c:pt idx="13">
                  <c:v>32174</c:v>
                </c:pt>
                <c:pt idx="14">
                  <c:v>32203</c:v>
                </c:pt>
                <c:pt idx="15">
                  <c:v>32234</c:v>
                </c:pt>
                <c:pt idx="16">
                  <c:v>32264</c:v>
                </c:pt>
                <c:pt idx="17">
                  <c:v>32295</c:v>
                </c:pt>
                <c:pt idx="18">
                  <c:v>32325</c:v>
                </c:pt>
                <c:pt idx="19">
                  <c:v>32356</c:v>
                </c:pt>
                <c:pt idx="20">
                  <c:v>32387</c:v>
                </c:pt>
                <c:pt idx="21">
                  <c:v>32417</c:v>
                </c:pt>
                <c:pt idx="22">
                  <c:v>32448</c:v>
                </c:pt>
                <c:pt idx="23">
                  <c:v>32478</c:v>
                </c:pt>
                <c:pt idx="24">
                  <c:v>32509</c:v>
                </c:pt>
                <c:pt idx="25">
                  <c:v>32540</c:v>
                </c:pt>
                <c:pt idx="26">
                  <c:v>32568</c:v>
                </c:pt>
                <c:pt idx="27">
                  <c:v>32599</c:v>
                </c:pt>
                <c:pt idx="28">
                  <c:v>32629</c:v>
                </c:pt>
                <c:pt idx="29">
                  <c:v>32660</c:v>
                </c:pt>
                <c:pt idx="30">
                  <c:v>32690</c:v>
                </c:pt>
                <c:pt idx="31">
                  <c:v>32721</c:v>
                </c:pt>
                <c:pt idx="32">
                  <c:v>32752</c:v>
                </c:pt>
                <c:pt idx="33">
                  <c:v>32782</c:v>
                </c:pt>
                <c:pt idx="34">
                  <c:v>32813</c:v>
                </c:pt>
                <c:pt idx="35">
                  <c:v>32843</c:v>
                </c:pt>
                <c:pt idx="36">
                  <c:v>32874</c:v>
                </c:pt>
                <c:pt idx="37">
                  <c:v>32905</c:v>
                </c:pt>
                <c:pt idx="38">
                  <c:v>32933</c:v>
                </c:pt>
                <c:pt idx="39">
                  <c:v>32964</c:v>
                </c:pt>
                <c:pt idx="40">
                  <c:v>32994</c:v>
                </c:pt>
                <c:pt idx="41">
                  <c:v>33025</c:v>
                </c:pt>
                <c:pt idx="42">
                  <c:v>33055</c:v>
                </c:pt>
                <c:pt idx="43">
                  <c:v>33086</c:v>
                </c:pt>
                <c:pt idx="44">
                  <c:v>33117</c:v>
                </c:pt>
                <c:pt idx="45">
                  <c:v>33147</c:v>
                </c:pt>
                <c:pt idx="46">
                  <c:v>33178</c:v>
                </c:pt>
                <c:pt idx="47">
                  <c:v>33208</c:v>
                </c:pt>
                <c:pt idx="48">
                  <c:v>33239</c:v>
                </c:pt>
                <c:pt idx="49">
                  <c:v>33270</c:v>
                </c:pt>
                <c:pt idx="50">
                  <c:v>33298</c:v>
                </c:pt>
                <c:pt idx="51">
                  <c:v>33329</c:v>
                </c:pt>
                <c:pt idx="52">
                  <c:v>33359</c:v>
                </c:pt>
                <c:pt idx="53">
                  <c:v>33390</c:v>
                </c:pt>
                <c:pt idx="54">
                  <c:v>33420</c:v>
                </c:pt>
                <c:pt idx="55">
                  <c:v>33451</c:v>
                </c:pt>
                <c:pt idx="56">
                  <c:v>33482</c:v>
                </c:pt>
                <c:pt idx="57">
                  <c:v>33512</c:v>
                </c:pt>
                <c:pt idx="58">
                  <c:v>33543</c:v>
                </c:pt>
                <c:pt idx="59">
                  <c:v>33573</c:v>
                </c:pt>
                <c:pt idx="60">
                  <c:v>33604</c:v>
                </c:pt>
                <c:pt idx="61">
                  <c:v>33635</c:v>
                </c:pt>
                <c:pt idx="62">
                  <c:v>33664</c:v>
                </c:pt>
                <c:pt idx="63">
                  <c:v>33695</c:v>
                </c:pt>
                <c:pt idx="64">
                  <c:v>33725</c:v>
                </c:pt>
                <c:pt idx="65">
                  <c:v>33756</c:v>
                </c:pt>
                <c:pt idx="66">
                  <c:v>33786</c:v>
                </c:pt>
                <c:pt idx="67">
                  <c:v>33817</c:v>
                </c:pt>
                <c:pt idx="68">
                  <c:v>33848</c:v>
                </c:pt>
                <c:pt idx="69">
                  <c:v>33878</c:v>
                </c:pt>
                <c:pt idx="70">
                  <c:v>33909</c:v>
                </c:pt>
                <c:pt idx="71">
                  <c:v>33939</c:v>
                </c:pt>
                <c:pt idx="72">
                  <c:v>33970</c:v>
                </c:pt>
                <c:pt idx="73">
                  <c:v>34001</c:v>
                </c:pt>
                <c:pt idx="74">
                  <c:v>34029</c:v>
                </c:pt>
                <c:pt idx="75">
                  <c:v>34060</c:v>
                </c:pt>
                <c:pt idx="76">
                  <c:v>34090</c:v>
                </c:pt>
                <c:pt idx="77">
                  <c:v>34121</c:v>
                </c:pt>
                <c:pt idx="78">
                  <c:v>34151</c:v>
                </c:pt>
                <c:pt idx="79">
                  <c:v>34182</c:v>
                </c:pt>
                <c:pt idx="80">
                  <c:v>34213</c:v>
                </c:pt>
                <c:pt idx="81">
                  <c:v>34243</c:v>
                </c:pt>
                <c:pt idx="82">
                  <c:v>34274</c:v>
                </c:pt>
                <c:pt idx="83">
                  <c:v>34304</c:v>
                </c:pt>
                <c:pt idx="84">
                  <c:v>34335</c:v>
                </c:pt>
                <c:pt idx="85">
                  <c:v>34366</c:v>
                </c:pt>
                <c:pt idx="86">
                  <c:v>34394</c:v>
                </c:pt>
                <c:pt idx="87">
                  <c:v>34425</c:v>
                </c:pt>
                <c:pt idx="88">
                  <c:v>34455</c:v>
                </c:pt>
                <c:pt idx="89">
                  <c:v>34486</c:v>
                </c:pt>
                <c:pt idx="90">
                  <c:v>34516</c:v>
                </c:pt>
                <c:pt idx="91">
                  <c:v>34547</c:v>
                </c:pt>
                <c:pt idx="92">
                  <c:v>34578</c:v>
                </c:pt>
                <c:pt idx="93">
                  <c:v>34608</c:v>
                </c:pt>
                <c:pt idx="94">
                  <c:v>34639</c:v>
                </c:pt>
                <c:pt idx="95">
                  <c:v>34669</c:v>
                </c:pt>
                <c:pt idx="96">
                  <c:v>34700</c:v>
                </c:pt>
                <c:pt idx="97">
                  <c:v>34731</c:v>
                </c:pt>
                <c:pt idx="98">
                  <c:v>34759</c:v>
                </c:pt>
                <c:pt idx="99">
                  <c:v>34790</c:v>
                </c:pt>
                <c:pt idx="100">
                  <c:v>34820</c:v>
                </c:pt>
                <c:pt idx="101">
                  <c:v>34851</c:v>
                </c:pt>
                <c:pt idx="102">
                  <c:v>34881</c:v>
                </c:pt>
                <c:pt idx="103">
                  <c:v>34912</c:v>
                </c:pt>
                <c:pt idx="104">
                  <c:v>34943</c:v>
                </c:pt>
                <c:pt idx="105">
                  <c:v>34973</c:v>
                </c:pt>
                <c:pt idx="106">
                  <c:v>35004</c:v>
                </c:pt>
                <c:pt idx="107">
                  <c:v>35034</c:v>
                </c:pt>
                <c:pt idx="108">
                  <c:v>35065</c:v>
                </c:pt>
                <c:pt idx="109">
                  <c:v>35096</c:v>
                </c:pt>
                <c:pt idx="110">
                  <c:v>35125</c:v>
                </c:pt>
                <c:pt idx="111">
                  <c:v>35156</c:v>
                </c:pt>
                <c:pt idx="112">
                  <c:v>35186</c:v>
                </c:pt>
                <c:pt idx="113">
                  <c:v>35217</c:v>
                </c:pt>
                <c:pt idx="114">
                  <c:v>35247</c:v>
                </c:pt>
                <c:pt idx="115">
                  <c:v>35278</c:v>
                </c:pt>
                <c:pt idx="116">
                  <c:v>35309</c:v>
                </c:pt>
                <c:pt idx="117">
                  <c:v>35339</c:v>
                </c:pt>
                <c:pt idx="118">
                  <c:v>35370</c:v>
                </c:pt>
                <c:pt idx="119">
                  <c:v>35400</c:v>
                </c:pt>
                <c:pt idx="120">
                  <c:v>35431</c:v>
                </c:pt>
                <c:pt idx="121">
                  <c:v>35462</c:v>
                </c:pt>
                <c:pt idx="122">
                  <c:v>35490</c:v>
                </c:pt>
                <c:pt idx="123">
                  <c:v>35521</c:v>
                </c:pt>
                <c:pt idx="124">
                  <c:v>35551</c:v>
                </c:pt>
                <c:pt idx="125">
                  <c:v>35582</c:v>
                </c:pt>
                <c:pt idx="126">
                  <c:v>35612</c:v>
                </c:pt>
                <c:pt idx="127">
                  <c:v>35643</c:v>
                </c:pt>
                <c:pt idx="128">
                  <c:v>35674</c:v>
                </c:pt>
                <c:pt idx="129">
                  <c:v>35704</c:v>
                </c:pt>
                <c:pt idx="130">
                  <c:v>35735</c:v>
                </c:pt>
                <c:pt idx="131">
                  <c:v>35765</c:v>
                </c:pt>
                <c:pt idx="132">
                  <c:v>35796</c:v>
                </c:pt>
                <c:pt idx="133">
                  <c:v>35827</c:v>
                </c:pt>
                <c:pt idx="134">
                  <c:v>35855</c:v>
                </c:pt>
                <c:pt idx="135">
                  <c:v>35886</c:v>
                </c:pt>
                <c:pt idx="136">
                  <c:v>35916</c:v>
                </c:pt>
                <c:pt idx="137">
                  <c:v>35947</c:v>
                </c:pt>
                <c:pt idx="138">
                  <c:v>35977</c:v>
                </c:pt>
                <c:pt idx="139">
                  <c:v>36008</c:v>
                </c:pt>
                <c:pt idx="140">
                  <c:v>36039</c:v>
                </c:pt>
                <c:pt idx="141">
                  <c:v>36069</c:v>
                </c:pt>
                <c:pt idx="142">
                  <c:v>36100</c:v>
                </c:pt>
                <c:pt idx="143">
                  <c:v>36130</c:v>
                </c:pt>
                <c:pt idx="144">
                  <c:v>36161</c:v>
                </c:pt>
                <c:pt idx="145">
                  <c:v>36192</c:v>
                </c:pt>
                <c:pt idx="146">
                  <c:v>36220</c:v>
                </c:pt>
                <c:pt idx="147">
                  <c:v>36251</c:v>
                </c:pt>
                <c:pt idx="148">
                  <c:v>36281</c:v>
                </c:pt>
                <c:pt idx="149">
                  <c:v>36312</c:v>
                </c:pt>
                <c:pt idx="150">
                  <c:v>36342</c:v>
                </c:pt>
                <c:pt idx="151">
                  <c:v>36373</c:v>
                </c:pt>
                <c:pt idx="152">
                  <c:v>36404</c:v>
                </c:pt>
                <c:pt idx="153">
                  <c:v>36434</c:v>
                </c:pt>
                <c:pt idx="154">
                  <c:v>36465</c:v>
                </c:pt>
                <c:pt idx="155">
                  <c:v>36495</c:v>
                </c:pt>
                <c:pt idx="156">
                  <c:v>36526</c:v>
                </c:pt>
                <c:pt idx="157">
                  <c:v>36557</c:v>
                </c:pt>
                <c:pt idx="158">
                  <c:v>36586</c:v>
                </c:pt>
                <c:pt idx="159">
                  <c:v>36617</c:v>
                </c:pt>
                <c:pt idx="160">
                  <c:v>36647</c:v>
                </c:pt>
                <c:pt idx="161">
                  <c:v>36678</c:v>
                </c:pt>
                <c:pt idx="162">
                  <c:v>36708</c:v>
                </c:pt>
                <c:pt idx="163">
                  <c:v>36739</c:v>
                </c:pt>
                <c:pt idx="164">
                  <c:v>36770</c:v>
                </c:pt>
                <c:pt idx="165">
                  <c:v>36800</c:v>
                </c:pt>
                <c:pt idx="166">
                  <c:v>36831</c:v>
                </c:pt>
                <c:pt idx="167">
                  <c:v>36861</c:v>
                </c:pt>
                <c:pt idx="168">
                  <c:v>36892</c:v>
                </c:pt>
                <c:pt idx="169">
                  <c:v>36923</c:v>
                </c:pt>
                <c:pt idx="170">
                  <c:v>36951</c:v>
                </c:pt>
                <c:pt idx="171">
                  <c:v>36982</c:v>
                </c:pt>
                <c:pt idx="172">
                  <c:v>37012</c:v>
                </c:pt>
                <c:pt idx="173">
                  <c:v>37043</c:v>
                </c:pt>
                <c:pt idx="174">
                  <c:v>37073</c:v>
                </c:pt>
                <c:pt idx="175">
                  <c:v>37104</c:v>
                </c:pt>
                <c:pt idx="176">
                  <c:v>37135</c:v>
                </c:pt>
                <c:pt idx="177">
                  <c:v>37165</c:v>
                </c:pt>
                <c:pt idx="178">
                  <c:v>37196</c:v>
                </c:pt>
                <c:pt idx="179">
                  <c:v>37226</c:v>
                </c:pt>
                <c:pt idx="180">
                  <c:v>37257</c:v>
                </c:pt>
                <c:pt idx="181">
                  <c:v>37288</c:v>
                </c:pt>
                <c:pt idx="182">
                  <c:v>37316</c:v>
                </c:pt>
                <c:pt idx="183">
                  <c:v>37347</c:v>
                </c:pt>
                <c:pt idx="184">
                  <c:v>37377</c:v>
                </c:pt>
                <c:pt idx="185">
                  <c:v>37408</c:v>
                </c:pt>
                <c:pt idx="186">
                  <c:v>37438</c:v>
                </c:pt>
                <c:pt idx="187">
                  <c:v>37469</c:v>
                </c:pt>
                <c:pt idx="188">
                  <c:v>37500</c:v>
                </c:pt>
                <c:pt idx="189">
                  <c:v>37530</c:v>
                </c:pt>
                <c:pt idx="190">
                  <c:v>37561</c:v>
                </c:pt>
                <c:pt idx="191">
                  <c:v>37591</c:v>
                </c:pt>
                <c:pt idx="192">
                  <c:v>37622</c:v>
                </c:pt>
                <c:pt idx="193">
                  <c:v>37653</c:v>
                </c:pt>
                <c:pt idx="194">
                  <c:v>37681</c:v>
                </c:pt>
                <c:pt idx="195">
                  <c:v>37712</c:v>
                </c:pt>
                <c:pt idx="196">
                  <c:v>37742</c:v>
                </c:pt>
                <c:pt idx="197">
                  <c:v>37773</c:v>
                </c:pt>
                <c:pt idx="198">
                  <c:v>37803</c:v>
                </c:pt>
                <c:pt idx="199">
                  <c:v>37834</c:v>
                </c:pt>
                <c:pt idx="200">
                  <c:v>37865</c:v>
                </c:pt>
                <c:pt idx="201">
                  <c:v>37895</c:v>
                </c:pt>
                <c:pt idx="202">
                  <c:v>37926</c:v>
                </c:pt>
                <c:pt idx="203">
                  <c:v>37956</c:v>
                </c:pt>
                <c:pt idx="204">
                  <c:v>37987</c:v>
                </c:pt>
                <c:pt idx="205">
                  <c:v>38018</c:v>
                </c:pt>
                <c:pt idx="206">
                  <c:v>38047</c:v>
                </c:pt>
                <c:pt idx="207">
                  <c:v>38078</c:v>
                </c:pt>
                <c:pt idx="208">
                  <c:v>38108</c:v>
                </c:pt>
                <c:pt idx="209">
                  <c:v>38139</c:v>
                </c:pt>
                <c:pt idx="210">
                  <c:v>38169</c:v>
                </c:pt>
                <c:pt idx="211">
                  <c:v>38200</c:v>
                </c:pt>
                <c:pt idx="212">
                  <c:v>38231</c:v>
                </c:pt>
                <c:pt idx="213">
                  <c:v>38261</c:v>
                </c:pt>
                <c:pt idx="214">
                  <c:v>38292</c:v>
                </c:pt>
                <c:pt idx="215">
                  <c:v>38322</c:v>
                </c:pt>
                <c:pt idx="216">
                  <c:v>38353</c:v>
                </c:pt>
                <c:pt idx="217">
                  <c:v>38384</c:v>
                </c:pt>
                <c:pt idx="218">
                  <c:v>38412</c:v>
                </c:pt>
                <c:pt idx="219">
                  <c:v>38443</c:v>
                </c:pt>
                <c:pt idx="220">
                  <c:v>38473</c:v>
                </c:pt>
                <c:pt idx="221">
                  <c:v>38504</c:v>
                </c:pt>
                <c:pt idx="222">
                  <c:v>38534</c:v>
                </c:pt>
                <c:pt idx="223">
                  <c:v>38565</c:v>
                </c:pt>
                <c:pt idx="224">
                  <c:v>38596</c:v>
                </c:pt>
                <c:pt idx="225">
                  <c:v>38626</c:v>
                </c:pt>
                <c:pt idx="226">
                  <c:v>38657</c:v>
                </c:pt>
                <c:pt idx="227">
                  <c:v>38687</c:v>
                </c:pt>
                <c:pt idx="228">
                  <c:v>38718</c:v>
                </c:pt>
                <c:pt idx="229">
                  <c:v>38749</c:v>
                </c:pt>
                <c:pt idx="230">
                  <c:v>38777</c:v>
                </c:pt>
                <c:pt idx="231">
                  <c:v>38808</c:v>
                </c:pt>
                <c:pt idx="232">
                  <c:v>38838</c:v>
                </c:pt>
                <c:pt idx="233">
                  <c:v>38869</c:v>
                </c:pt>
                <c:pt idx="234">
                  <c:v>38899</c:v>
                </c:pt>
                <c:pt idx="235">
                  <c:v>38930</c:v>
                </c:pt>
                <c:pt idx="236">
                  <c:v>38961</c:v>
                </c:pt>
                <c:pt idx="237">
                  <c:v>38991</c:v>
                </c:pt>
                <c:pt idx="238">
                  <c:v>39022</c:v>
                </c:pt>
                <c:pt idx="239">
                  <c:v>39052</c:v>
                </c:pt>
                <c:pt idx="240">
                  <c:v>39083</c:v>
                </c:pt>
                <c:pt idx="241">
                  <c:v>39114</c:v>
                </c:pt>
                <c:pt idx="242">
                  <c:v>39142</c:v>
                </c:pt>
                <c:pt idx="243">
                  <c:v>39173</c:v>
                </c:pt>
                <c:pt idx="244">
                  <c:v>39203</c:v>
                </c:pt>
                <c:pt idx="245">
                  <c:v>39234</c:v>
                </c:pt>
                <c:pt idx="246">
                  <c:v>39264</c:v>
                </c:pt>
                <c:pt idx="247">
                  <c:v>39295</c:v>
                </c:pt>
                <c:pt idx="248">
                  <c:v>39326</c:v>
                </c:pt>
                <c:pt idx="249">
                  <c:v>39356</c:v>
                </c:pt>
                <c:pt idx="250">
                  <c:v>39387</c:v>
                </c:pt>
                <c:pt idx="251">
                  <c:v>39417</c:v>
                </c:pt>
                <c:pt idx="252">
                  <c:v>39448</c:v>
                </c:pt>
                <c:pt idx="253">
                  <c:v>39479</c:v>
                </c:pt>
                <c:pt idx="254">
                  <c:v>39508</c:v>
                </c:pt>
                <c:pt idx="255">
                  <c:v>39539</c:v>
                </c:pt>
                <c:pt idx="256">
                  <c:v>39569</c:v>
                </c:pt>
                <c:pt idx="257">
                  <c:v>39600</c:v>
                </c:pt>
                <c:pt idx="258">
                  <c:v>39630</c:v>
                </c:pt>
                <c:pt idx="259">
                  <c:v>39661</c:v>
                </c:pt>
                <c:pt idx="260">
                  <c:v>39692</c:v>
                </c:pt>
                <c:pt idx="261">
                  <c:v>39722</c:v>
                </c:pt>
                <c:pt idx="262">
                  <c:v>39753</c:v>
                </c:pt>
                <c:pt idx="263">
                  <c:v>39783</c:v>
                </c:pt>
                <c:pt idx="264">
                  <c:v>39814</c:v>
                </c:pt>
                <c:pt idx="265">
                  <c:v>39845</c:v>
                </c:pt>
                <c:pt idx="266">
                  <c:v>39873</c:v>
                </c:pt>
                <c:pt idx="267">
                  <c:v>39904</c:v>
                </c:pt>
                <c:pt idx="268">
                  <c:v>39934</c:v>
                </c:pt>
                <c:pt idx="269">
                  <c:v>39965</c:v>
                </c:pt>
                <c:pt idx="270">
                  <c:v>39995</c:v>
                </c:pt>
                <c:pt idx="271">
                  <c:v>40026</c:v>
                </c:pt>
                <c:pt idx="272">
                  <c:v>40057</c:v>
                </c:pt>
                <c:pt idx="273">
                  <c:v>40087</c:v>
                </c:pt>
                <c:pt idx="274">
                  <c:v>40118</c:v>
                </c:pt>
                <c:pt idx="275">
                  <c:v>40148</c:v>
                </c:pt>
                <c:pt idx="276">
                  <c:v>40179</c:v>
                </c:pt>
                <c:pt idx="277">
                  <c:v>40210</c:v>
                </c:pt>
                <c:pt idx="278">
                  <c:v>40238</c:v>
                </c:pt>
                <c:pt idx="279">
                  <c:v>40269</c:v>
                </c:pt>
                <c:pt idx="280">
                  <c:v>40299</c:v>
                </c:pt>
                <c:pt idx="281">
                  <c:v>40330</c:v>
                </c:pt>
                <c:pt idx="282">
                  <c:v>40360</c:v>
                </c:pt>
                <c:pt idx="283">
                  <c:v>40391</c:v>
                </c:pt>
                <c:pt idx="284">
                  <c:v>40422</c:v>
                </c:pt>
                <c:pt idx="285">
                  <c:v>40452</c:v>
                </c:pt>
                <c:pt idx="286">
                  <c:v>40483</c:v>
                </c:pt>
                <c:pt idx="287">
                  <c:v>40513</c:v>
                </c:pt>
                <c:pt idx="288">
                  <c:v>40544</c:v>
                </c:pt>
                <c:pt idx="289">
                  <c:v>40575</c:v>
                </c:pt>
                <c:pt idx="290">
                  <c:v>40603</c:v>
                </c:pt>
                <c:pt idx="291">
                  <c:v>40634</c:v>
                </c:pt>
                <c:pt idx="292">
                  <c:v>40664</c:v>
                </c:pt>
                <c:pt idx="293">
                  <c:v>40695</c:v>
                </c:pt>
                <c:pt idx="294">
                  <c:v>40725</c:v>
                </c:pt>
                <c:pt idx="295">
                  <c:v>40756</c:v>
                </c:pt>
                <c:pt idx="296">
                  <c:v>40787</c:v>
                </c:pt>
                <c:pt idx="297">
                  <c:v>40817</c:v>
                </c:pt>
                <c:pt idx="298">
                  <c:v>40848</c:v>
                </c:pt>
                <c:pt idx="299">
                  <c:v>40878</c:v>
                </c:pt>
                <c:pt idx="300">
                  <c:v>40909</c:v>
                </c:pt>
                <c:pt idx="301">
                  <c:v>40940</c:v>
                </c:pt>
                <c:pt idx="302">
                  <c:v>40969</c:v>
                </c:pt>
                <c:pt idx="303">
                  <c:v>41000</c:v>
                </c:pt>
                <c:pt idx="304">
                  <c:v>41030</c:v>
                </c:pt>
                <c:pt idx="305">
                  <c:v>41061</c:v>
                </c:pt>
                <c:pt idx="306">
                  <c:v>41091</c:v>
                </c:pt>
                <c:pt idx="307">
                  <c:v>41122</c:v>
                </c:pt>
                <c:pt idx="308">
                  <c:v>41153</c:v>
                </c:pt>
                <c:pt idx="309">
                  <c:v>41183</c:v>
                </c:pt>
                <c:pt idx="310">
                  <c:v>41214</c:v>
                </c:pt>
                <c:pt idx="311">
                  <c:v>41244</c:v>
                </c:pt>
                <c:pt idx="312">
                  <c:v>41275</c:v>
                </c:pt>
                <c:pt idx="313">
                  <c:v>41306</c:v>
                </c:pt>
                <c:pt idx="314">
                  <c:v>41334</c:v>
                </c:pt>
                <c:pt idx="315">
                  <c:v>41365</c:v>
                </c:pt>
                <c:pt idx="316">
                  <c:v>41395</c:v>
                </c:pt>
                <c:pt idx="317">
                  <c:v>41426</c:v>
                </c:pt>
                <c:pt idx="318">
                  <c:v>41456</c:v>
                </c:pt>
                <c:pt idx="319">
                  <c:v>41487</c:v>
                </c:pt>
                <c:pt idx="320">
                  <c:v>41518</c:v>
                </c:pt>
                <c:pt idx="321">
                  <c:v>41548</c:v>
                </c:pt>
                <c:pt idx="322">
                  <c:v>41579</c:v>
                </c:pt>
                <c:pt idx="323">
                  <c:v>41609</c:v>
                </c:pt>
                <c:pt idx="324">
                  <c:v>41640</c:v>
                </c:pt>
                <c:pt idx="325">
                  <c:v>41671</c:v>
                </c:pt>
                <c:pt idx="326">
                  <c:v>41699</c:v>
                </c:pt>
                <c:pt idx="327">
                  <c:v>41730</c:v>
                </c:pt>
                <c:pt idx="328">
                  <c:v>41760</c:v>
                </c:pt>
                <c:pt idx="329">
                  <c:v>41791</c:v>
                </c:pt>
                <c:pt idx="330">
                  <c:v>41821</c:v>
                </c:pt>
                <c:pt idx="331">
                  <c:v>41852</c:v>
                </c:pt>
                <c:pt idx="332">
                  <c:v>41883</c:v>
                </c:pt>
                <c:pt idx="333">
                  <c:v>41913</c:v>
                </c:pt>
                <c:pt idx="334">
                  <c:v>41944</c:v>
                </c:pt>
                <c:pt idx="335">
                  <c:v>41974</c:v>
                </c:pt>
                <c:pt idx="336">
                  <c:v>42005</c:v>
                </c:pt>
                <c:pt idx="337">
                  <c:v>42036</c:v>
                </c:pt>
                <c:pt idx="338">
                  <c:v>42064</c:v>
                </c:pt>
                <c:pt idx="339">
                  <c:v>42095</c:v>
                </c:pt>
                <c:pt idx="340">
                  <c:v>42125</c:v>
                </c:pt>
                <c:pt idx="341">
                  <c:v>42156</c:v>
                </c:pt>
                <c:pt idx="342">
                  <c:v>42186</c:v>
                </c:pt>
                <c:pt idx="343">
                  <c:v>42217</c:v>
                </c:pt>
                <c:pt idx="344">
                  <c:v>42248</c:v>
                </c:pt>
                <c:pt idx="345">
                  <c:v>42278</c:v>
                </c:pt>
                <c:pt idx="346">
                  <c:v>42309</c:v>
                </c:pt>
                <c:pt idx="347">
                  <c:v>42339</c:v>
                </c:pt>
                <c:pt idx="348">
                  <c:v>42370</c:v>
                </c:pt>
                <c:pt idx="349">
                  <c:v>42401</c:v>
                </c:pt>
                <c:pt idx="350">
                  <c:v>42430</c:v>
                </c:pt>
                <c:pt idx="351">
                  <c:v>42461</c:v>
                </c:pt>
                <c:pt idx="352">
                  <c:v>42491</c:v>
                </c:pt>
                <c:pt idx="353">
                  <c:v>42522</c:v>
                </c:pt>
                <c:pt idx="354">
                  <c:v>42552</c:v>
                </c:pt>
                <c:pt idx="355">
                  <c:v>42583</c:v>
                </c:pt>
                <c:pt idx="356">
                  <c:v>42614</c:v>
                </c:pt>
                <c:pt idx="357">
                  <c:v>42644</c:v>
                </c:pt>
                <c:pt idx="358">
                  <c:v>42675</c:v>
                </c:pt>
                <c:pt idx="359">
                  <c:v>42705</c:v>
                </c:pt>
                <c:pt idx="360">
                  <c:v>42736</c:v>
                </c:pt>
                <c:pt idx="361">
                  <c:v>42767</c:v>
                </c:pt>
                <c:pt idx="362">
                  <c:v>42795</c:v>
                </c:pt>
                <c:pt idx="363">
                  <c:v>42826</c:v>
                </c:pt>
                <c:pt idx="364">
                  <c:v>42856</c:v>
                </c:pt>
                <c:pt idx="365">
                  <c:v>42887</c:v>
                </c:pt>
              </c:numCache>
            </c:numRef>
          </c:cat>
          <c:val>
            <c:numRef>
              <c:f>Sheet1!$B$2:$B$367</c:f>
              <c:numCache>
                <c:formatCode>0.00</c:formatCode>
                <c:ptCount val="366"/>
                <c:pt idx="0">
                  <c:v>63.75</c:v>
                </c:pt>
                <c:pt idx="1">
                  <c:v>64.150000000000006</c:v>
                </c:pt>
                <c:pt idx="2">
                  <c:v>64.489999999999995</c:v>
                </c:pt>
                <c:pt idx="3">
                  <c:v>64.989999999999995</c:v>
                </c:pt>
                <c:pt idx="4">
                  <c:v>65.569999999999993</c:v>
                </c:pt>
                <c:pt idx="5">
                  <c:v>66.239999999999995</c:v>
                </c:pt>
                <c:pt idx="6">
                  <c:v>66.81</c:v>
                </c:pt>
                <c:pt idx="7">
                  <c:v>67.290000000000006</c:v>
                </c:pt>
                <c:pt idx="8">
                  <c:v>67.64</c:v>
                </c:pt>
                <c:pt idx="9">
                  <c:v>67.92</c:v>
                </c:pt>
                <c:pt idx="10">
                  <c:v>68.11</c:v>
                </c:pt>
                <c:pt idx="11">
                  <c:v>68.36</c:v>
                </c:pt>
                <c:pt idx="12">
                  <c:v>68.599999999999994</c:v>
                </c:pt>
                <c:pt idx="13">
                  <c:v>68.930000000000007</c:v>
                </c:pt>
                <c:pt idx="14">
                  <c:v>69.34</c:v>
                </c:pt>
                <c:pt idx="15">
                  <c:v>69.8</c:v>
                </c:pt>
                <c:pt idx="16">
                  <c:v>70.42</c:v>
                </c:pt>
                <c:pt idx="17">
                  <c:v>71.08</c:v>
                </c:pt>
                <c:pt idx="18">
                  <c:v>71.69</c:v>
                </c:pt>
                <c:pt idx="19">
                  <c:v>72.19</c:v>
                </c:pt>
                <c:pt idx="20">
                  <c:v>72.58</c:v>
                </c:pt>
                <c:pt idx="21">
                  <c:v>72.83</c:v>
                </c:pt>
                <c:pt idx="22">
                  <c:v>73.08</c:v>
                </c:pt>
                <c:pt idx="23">
                  <c:v>73.290000000000006</c:v>
                </c:pt>
                <c:pt idx="24">
                  <c:v>73.62</c:v>
                </c:pt>
                <c:pt idx="25">
                  <c:v>73.97</c:v>
                </c:pt>
                <c:pt idx="26">
                  <c:v>74.42</c:v>
                </c:pt>
                <c:pt idx="27">
                  <c:v>74.87</c:v>
                </c:pt>
                <c:pt idx="28">
                  <c:v>75.3</c:v>
                </c:pt>
                <c:pt idx="29">
                  <c:v>75.7</c:v>
                </c:pt>
                <c:pt idx="30">
                  <c:v>76.05</c:v>
                </c:pt>
                <c:pt idx="31">
                  <c:v>76.28</c:v>
                </c:pt>
                <c:pt idx="32">
                  <c:v>76.430000000000007</c:v>
                </c:pt>
                <c:pt idx="33">
                  <c:v>76.489999999999995</c:v>
                </c:pt>
                <c:pt idx="34">
                  <c:v>76.52</c:v>
                </c:pt>
                <c:pt idx="35">
                  <c:v>76.5</c:v>
                </c:pt>
                <c:pt idx="36">
                  <c:v>76.53</c:v>
                </c:pt>
                <c:pt idx="37">
                  <c:v>76.59</c:v>
                </c:pt>
                <c:pt idx="38">
                  <c:v>76.790000000000006</c:v>
                </c:pt>
                <c:pt idx="39">
                  <c:v>77.040000000000006</c:v>
                </c:pt>
                <c:pt idx="40">
                  <c:v>77.3</c:v>
                </c:pt>
                <c:pt idx="41">
                  <c:v>77.5</c:v>
                </c:pt>
                <c:pt idx="42">
                  <c:v>77.56</c:v>
                </c:pt>
                <c:pt idx="43">
                  <c:v>77.47</c:v>
                </c:pt>
                <c:pt idx="44">
                  <c:v>77.22</c:v>
                </c:pt>
                <c:pt idx="45">
                  <c:v>76.91</c:v>
                </c:pt>
                <c:pt idx="46">
                  <c:v>76.38</c:v>
                </c:pt>
                <c:pt idx="47">
                  <c:v>75.97</c:v>
                </c:pt>
                <c:pt idx="48">
                  <c:v>75.53</c:v>
                </c:pt>
                <c:pt idx="49">
                  <c:v>75.25</c:v>
                </c:pt>
                <c:pt idx="50">
                  <c:v>75.14</c:v>
                </c:pt>
                <c:pt idx="51">
                  <c:v>75.319999999999993</c:v>
                </c:pt>
                <c:pt idx="52">
                  <c:v>75.77</c:v>
                </c:pt>
                <c:pt idx="53">
                  <c:v>76.25</c:v>
                </c:pt>
                <c:pt idx="54">
                  <c:v>76.510000000000005</c:v>
                </c:pt>
                <c:pt idx="55">
                  <c:v>76.59</c:v>
                </c:pt>
                <c:pt idx="56">
                  <c:v>76.569999999999993</c:v>
                </c:pt>
                <c:pt idx="57">
                  <c:v>76.290000000000006</c:v>
                </c:pt>
                <c:pt idx="58">
                  <c:v>76.040000000000006</c:v>
                </c:pt>
                <c:pt idx="59">
                  <c:v>75.83</c:v>
                </c:pt>
                <c:pt idx="60">
                  <c:v>75.7</c:v>
                </c:pt>
                <c:pt idx="61">
                  <c:v>75.650000000000006</c:v>
                </c:pt>
                <c:pt idx="62">
                  <c:v>75.81</c:v>
                </c:pt>
                <c:pt idx="63">
                  <c:v>76.08</c:v>
                </c:pt>
                <c:pt idx="64">
                  <c:v>76.400000000000006</c:v>
                </c:pt>
                <c:pt idx="65">
                  <c:v>76.599999999999994</c:v>
                </c:pt>
                <c:pt idx="66">
                  <c:v>76.709999999999994</c:v>
                </c:pt>
                <c:pt idx="67">
                  <c:v>76.739999999999995</c:v>
                </c:pt>
                <c:pt idx="68">
                  <c:v>76.63</c:v>
                </c:pt>
                <c:pt idx="69">
                  <c:v>76.599999999999994</c:v>
                </c:pt>
                <c:pt idx="70">
                  <c:v>76.59</c:v>
                </c:pt>
                <c:pt idx="71">
                  <c:v>76.47</c:v>
                </c:pt>
                <c:pt idx="72">
                  <c:v>76.400000000000006</c:v>
                </c:pt>
                <c:pt idx="73">
                  <c:v>76.33</c:v>
                </c:pt>
                <c:pt idx="74">
                  <c:v>76.39</c:v>
                </c:pt>
                <c:pt idx="75">
                  <c:v>76.67</c:v>
                </c:pt>
                <c:pt idx="76">
                  <c:v>77.040000000000006</c:v>
                </c:pt>
                <c:pt idx="77">
                  <c:v>77.52</c:v>
                </c:pt>
                <c:pt idx="78">
                  <c:v>77.89</c:v>
                </c:pt>
                <c:pt idx="79">
                  <c:v>78.14</c:v>
                </c:pt>
                <c:pt idx="80">
                  <c:v>78.2</c:v>
                </c:pt>
                <c:pt idx="81">
                  <c:v>78.180000000000007</c:v>
                </c:pt>
                <c:pt idx="82">
                  <c:v>78.180000000000007</c:v>
                </c:pt>
                <c:pt idx="83">
                  <c:v>78.12</c:v>
                </c:pt>
                <c:pt idx="84">
                  <c:v>78.209999999999994</c:v>
                </c:pt>
                <c:pt idx="85">
                  <c:v>78.209999999999994</c:v>
                </c:pt>
                <c:pt idx="86">
                  <c:v>78.36</c:v>
                </c:pt>
                <c:pt idx="87">
                  <c:v>78.709999999999994</c:v>
                </c:pt>
                <c:pt idx="88">
                  <c:v>79.22</c:v>
                </c:pt>
                <c:pt idx="89">
                  <c:v>79.72</c:v>
                </c:pt>
                <c:pt idx="90">
                  <c:v>80.08</c:v>
                </c:pt>
                <c:pt idx="91">
                  <c:v>80.33</c:v>
                </c:pt>
                <c:pt idx="92">
                  <c:v>80.349999999999994</c:v>
                </c:pt>
                <c:pt idx="93">
                  <c:v>80.31</c:v>
                </c:pt>
                <c:pt idx="94">
                  <c:v>80.180000000000007</c:v>
                </c:pt>
                <c:pt idx="95">
                  <c:v>80.09</c:v>
                </c:pt>
                <c:pt idx="96">
                  <c:v>80.040000000000006</c:v>
                </c:pt>
                <c:pt idx="97">
                  <c:v>80.010000000000005</c:v>
                </c:pt>
                <c:pt idx="98">
                  <c:v>80.099999999999994</c:v>
                </c:pt>
                <c:pt idx="99">
                  <c:v>80.39</c:v>
                </c:pt>
                <c:pt idx="100">
                  <c:v>80.709999999999994</c:v>
                </c:pt>
                <c:pt idx="101">
                  <c:v>81.09</c:v>
                </c:pt>
                <c:pt idx="102">
                  <c:v>81.430000000000007</c:v>
                </c:pt>
                <c:pt idx="103">
                  <c:v>81.680000000000007</c:v>
                </c:pt>
                <c:pt idx="104">
                  <c:v>81.760000000000005</c:v>
                </c:pt>
                <c:pt idx="105">
                  <c:v>81.75</c:v>
                </c:pt>
                <c:pt idx="106">
                  <c:v>81.66</c:v>
                </c:pt>
                <c:pt idx="107">
                  <c:v>81.540000000000006</c:v>
                </c:pt>
                <c:pt idx="108">
                  <c:v>81.45</c:v>
                </c:pt>
                <c:pt idx="109">
                  <c:v>81.430000000000007</c:v>
                </c:pt>
                <c:pt idx="110">
                  <c:v>81.69</c:v>
                </c:pt>
                <c:pt idx="111">
                  <c:v>82.15</c:v>
                </c:pt>
                <c:pt idx="112">
                  <c:v>82.63</c:v>
                </c:pt>
                <c:pt idx="113">
                  <c:v>83.08</c:v>
                </c:pt>
                <c:pt idx="114">
                  <c:v>83.45</c:v>
                </c:pt>
                <c:pt idx="115">
                  <c:v>83.68</c:v>
                </c:pt>
                <c:pt idx="116">
                  <c:v>83.73</c:v>
                </c:pt>
                <c:pt idx="117">
                  <c:v>83.66</c:v>
                </c:pt>
                <c:pt idx="118">
                  <c:v>83.59</c:v>
                </c:pt>
                <c:pt idx="119">
                  <c:v>83.52</c:v>
                </c:pt>
                <c:pt idx="120">
                  <c:v>83.56</c:v>
                </c:pt>
                <c:pt idx="121">
                  <c:v>83.62</c:v>
                </c:pt>
                <c:pt idx="122">
                  <c:v>83.94</c:v>
                </c:pt>
                <c:pt idx="123">
                  <c:v>84.35</c:v>
                </c:pt>
                <c:pt idx="124">
                  <c:v>84.9</c:v>
                </c:pt>
                <c:pt idx="125">
                  <c:v>85.43</c:v>
                </c:pt>
                <c:pt idx="126">
                  <c:v>85.88</c:v>
                </c:pt>
                <c:pt idx="127">
                  <c:v>86.19</c:v>
                </c:pt>
                <c:pt idx="128">
                  <c:v>86.34</c:v>
                </c:pt>
                <c:pt idx="129">
                  <c:v>86.44</c:v>
                </c:pt>
                <c:pt idx="130">
                  <c:v>86.67</c:v>
                </c:pt>
                <c:pt idx="131">
                  <c:v>86.88</c:v>
                </c:pt>
                <c:pt idx="132">
                  <c:v>87.2</c:v>
                </c:pt>
                <c:pt idx="133">
                  <c:v>87.41</c:v>
                </c:pt>
                <c:pt idx="134">
                  <c:v>87.91</c:v>
                </c:pt>
                <c:pt idx="135">
                  <c:v>88.59</c:v>
                </c:pt>
                <c:pt idx="136">
                  <c:v>89.41</c:v>
                </c:pt>
                <c:pt idx="137">
                  <c:v>90.23</c:v>
                </c:pt>
                <c:pt idx="138">
                  <c:v>90.89</c:v>
                </c:pt>
                <c:pt idx="139">
                  <c:v>91.44</c:v>
                </c:pt>
                <c:pt idx="140">
                  <c:v>91.78</c:v>
                </c:pt>
                <c:pt idx="141">
                  <c:v>92.03</c:v>
                </c:pt>
                <c:pt idx="142">
                  <c:v>92.23</c:v>
                </c:pt>
                <c:pt idx="143">
                  <c:v>92.47</c:v>
                </c:pt>
                <c:pt idx="144">
                  <c:v>92.75</c:v>
                </c:pt>
                <c:pt idx="145">
                  <c:v>93.01</c:v>
                </c:pt>
                <c:pt idx="146">
                  <c:v>93.64</c:v>
                </c:pt>
                <c:pt idx="147">
                  <c:v>94.47</c:v>
                </c:pt>
                <c:pt idx="148">
                  <c:v>95.4</c:v>
                </c:pt>
                <c:pt idx="149">
                  <c:v>96.4</c:v>
                </c:pt>
                <c:pt idx="150">
                  <c:v>97.23</c:v>
                </c:pt>
                <c:pt idx="151">
                  <c:v>97.93</c:v>
                </c:pt>
                <c:pt idx="152">
                  <c:v>98.44</c:v>
                </c:pt>
                <c:pt idx="153">
                  <c:v>98.87</c:v>
                </c:pt>
                <c:pt idx="154">
                  <c:v>99.19</c:v>
                </c:pt>
                <c:pt idx="155">
                  <c:v>99.58</c:v>
                </c:pt>
                <c:pt idx="156">
                  <c:v>100</c:v>
                </c:pt>
                <c:pt idx="157">
                  <c:v>100.57</c:v>
                </c:pt>
                <c:pt idx="158">
                  <c:v>101.47</c:v>
                </c:pt>
                <c:pt idx="159">
                  <c:v>102.54</c:v>
                </c:pt>
                <c:pt idx="160">
                  <c:v>103.7</c:v>
                </c:pt>
                <c:pt idx="161">
                  <c:v>104.86</c:v>
                </c:pt>
                <c:pt idx="162">
                  <c:v>105.72</c:v>
                </c:pt>
                <c:pt idx="163">
                  <c:v>106.52</c:v>
                </c:pt>
                <c:pt idx="164">
                  <c:v>107.14</c:v>
                </c:pt>
                <c:pt idx="165">
                  <c:v>107.73</c:v>
                </c:pt>
                <c:pt idx="166">
                  <c:v>108.29</c:v>
                </c:pt>
                <c:pt idx="167">
                  <c:v>108.79</c:v>
                </c:pt>
                <c:pt idx="168">
                  <c:v>109.22</c:v>
                </c:pt>
                <c:pt idx="169">
                  <c:v>109.64</c:v>
                </c:pt>
                <c:pt idx="170">
                  <c:v>110.4</c:v>
                </c:pt>
                <c:pt idx="171">
                  <c:v>111.25</c:v>
                </c:pt>
                <c:pt idx="172">
                  <c:v>112.2</c:v>
                </c:pt>
                <c:pt idx="173">
                  <c:v>113.27</c:v>
                </c:pt>
                <c:pt idx="174">
                  <c:v>114.23</c:v>
                </c:pt>
                <c:pt idx="175">
                  <c:v>114.99</c:v>
                </c:pt>
                <c:pt idx="176">
                  <c:v>115.47</c:v>
                </c:pt>
                <c:pt idx="177">
                  <c:v>115.68</c:v>
                </c:pt>
                <c:pt idx="178">
                  <c:v>115.84</c:v>
                </c:pt>
                <c:pt idx="179">
                  <c:v>116.06</c:v>
                </c:pt>
                <c:pt idx="180">
                  <c:v>116.44</c:v>
                </c:pt>
                <c:pt idx="181">
                  <c:v>116.92</c:v>
                </c:pt>
                <c:pt idx="182">
                  <c:v>117.93</c:v>
                </c:pt>
                <c:pt idx="183">
                  <c:v>119.21</c:v>
                </c:pt>
                <c:pt idx="184">
                  <c:v>120.79</c:v>
                </c:pt>
                <c:pt idx="185">
                  <c:v>122.33</c:v>
                </c:pt>
                <c:pt idx="186">
                  <c:v>123.69</c:v>
                </c:pt>
                <c:pt idx="187">
                  <c:v>124.73</c:v>
                </c:pt>
                <c:pt idx="188">
                  <c:v>125.49</c:v>
                </c:pt>
                <c:pt idx="189">
                  <c:v>126.14</c:v>
                </c:pt>
                <c:pt idx="190">
                  <c:v>126.64</c:v>
                </c:pt>
                <c:pt idx="191">
                  <c:v>127.15</c:v>
                </c:pt>
                <c:pt idx="192">
                  <c:v>127.65</c:v>
                </c:pt>
                <c:pt idx="193">
                  <c:v>128.33000000000001</c:v>
                </c:pt>
                <c:pt idx="194">
                  <c:v>129.31</c:v>
                </c:pt>
                <c:pt idx="195">
                  <c:v>130.49</c:v>
                </c:pt>
                <c:pt idx="196">
                  <c:v>131.84</c:v>
                </c:pt>
                <c:pt idx="197">
                  <c:v>133.22999999999999</c:v>
                </c:pt>
                <c:pt idx="198">
                  <c:v>134.65</c:v>
                </c:pt>
                <c:pt idx="199">
                  <c:v>135.96</c:v>
                </c:pt>
                <c:pt idx="200">
                  <c:v>137.08000000000001</c:v>
                </c:pt>
                <c:pt idx="201">
                  <c:v>137.97999999999999</c:v>
                </c:pt>
                <c:pt idx="202">
                  <c:v>138.77000000000001</c:v>
                </c:pt>
                <c:pt idx="203">
                  <c:v>139.63</c:v>
                </c:pt>
                <c:pt idx="204">
                  <c:v>140.71</c:v>
                </c:pt>
                <c:pt idx="205">
                  <c:v>142.04</c:v>
                </c:pt>
                <c:pt idx="206">
                  <c:v>144.09</c:v>
                </c:pt>
                <c:pt idx="207">
                  <c:v>146.18</c:v>
                </c:pt>
                <c:pt idx="208">
                  <c:v>148.34</c:v>
                </c:pt>
                <c:pt idx="209">
                  <c:v>150.52000000000001</c:v>
                </c:pt>
                <c:pt idx="210">
                  <c:v>152.34</c:v>
                </c:pt>
                <c:pt idx="211">
                  <c:v>153.81</c:v>
                </c:pt>
                <c:pt idx="212">
                  <c:v>155.11000000000001</c:v>
                </c:pt>
                <c:pt idx="213">
                  <c:v>156.30000000000001</c:v>
                </c:pt>
                <c:pt idx="214">
                  <c:v>157.5</c:v>
                </c:pt>
                <c:pt idx="215">
                  <c:v>158.66999999999999</c:v>
                </c:pt>
                <c:pt idx="216">
                  <c:v>160.13999999999999</c:v>
                </c:pt>
                <c:pt idx="217">
                  <c:v>161.93</c:v>
                </c:pt>
                <c:pt idx="218">
                  <c:v>164.58</c:v>
                </c:pt>
                <c:pt idx="219">
                  <c:v>167</c:v>
                </c:pt>
                <c:pt idx="220">
                  <c:v>169.54</c:v>
                </c:pt>
                <c:pt idx="221">
                  <c:v>172.01</c:v>
                </c:pt>
                <c:pt idx="222">
                  <c:v>174.1</c:v>
                </c:pt>
                <c:pt idx="223">
                  <c:v>175.92</c:v>
                </c:pt>
                <c:pt idx="224">
                  <c:v>177.61</c:v>
                </c:pt>
                <c:pt idx="225">
                  <c:v>178.75</c:v>
                </c:pt>
                <c:pt idx="226">
                  <c:v>179.68</c:v>
                </c:pt>
                <c:pt idx="227">
                  <c:v>180.11</c:v>
                </c:pt>
                <c:pt idx="228">
                  <c:v>180.83</c:v>
                </c:pt>
                <c:pt idx="229">
                  <c:v>181.51</c:v>
                </c:pt>
                <c:pt idx="230">
                  <c:v>182.75</c:v>
                </c:pt>
                <c:pt idx="231">
                  <c:v>183.65</c:v>
                </c:pt>
                <c:pt idx="232">
                  <c:v>184.38</c:v>
                </c:pt>
                <c:pt idx="233">
                  <c:v>184.55</c:v>
                </c:pt>
                <c:pt idx="234">
                  <c:v>184.62</c:v>
                </c:pt>
                <c:pt idx="235">
                  <c:v>184.42</c:v>
                </c:pt>
                <c:pt idx="236">
                  <c:v>184.21</c:v>
                </c:pt>
                <c:pt idx="237">
                  <c:v>184.06</c:v>
                </c:pt>
                <c:pt idx="238">
                  <c:v>183.64</c:v>
                </c:pt>
                <c:pt idx="239">
                  <c:v>183.24</c:v>
                </c:pt>
                <c:pt idx="240">
                  <c:v>182.73</c:v>
                </c:pt>
                <c:pt idx="241">
                  <c:v>182.48</c:v>
                </c:pt>
                <c:pt idx="242">
                  <c:v>182.2</c:v>
                </c:pt>
                <c:pt idx="243">
                  <c:v>182.14</c:v>
                </c:pt>
                <c:pt idx="244">
                  <c:v>181.89</c:v>
                </c:pt>
                <c:pt idx="245">
                  <c:v>181.55</c:v>
                </c:pt>
                <c:pt idx="246">
                  <c:v>181</c:v>
                </c:pt>
                <c:pt idx="247">
                  <c:v>180.25</c:v>
                </c:pt>
                <c:pt idx="248">
                  <c:v>179.13</c:v>
                </c:pt>
                <c:pt idx="249">
                  <c:v>177.54</c:v>
                </c:pt>
                <c:pt idx="250">
                  <c:v>175.18</c:v>
                </c:pt>
                <c:pt idx="251">
                  <c:v>173.36</c:v>
                </c:pt>
                <c:pt idx="252">
                  <c:v>171.09</c:v>
                </c:pt>
                <c:pt idx="253">
                  <c:v>169.21</c:v>
                </c:pt>
                <c:pt idx="254">
                  <c:v>167.92</c:v>
                </c:pt>
                <c:pt idx="255">
                  <c:v>167.34</c:v>
                </c:pt>
                <c:pt idx="256">
                  <c:v>167.03</c:v>
                </c:pt>
                <c:pt idx="257">
                  <c:v>166.55</c:v>
                </c:pt>
                <c:pt idx="258">
                  <c:v>165.73</c:v>
                </c:pt>
                <c:pt idx="259">
                  <c:v>164.3</c:v>
                </c:pt>
                <c:pt idx="260">
                  <c:v>161.93</c:v>
                </c:pt>
                <c:pt idx="261">
                  <c:v>159.16999999999999</c:v>
                </c:pt>
                <c:pt idx="262">
                  <c:v>156.08000000000001</c:v>
                </c:pt>
                <c:pt idx="263">
                  <c:v>152.56</c:v>
                </c:pt>
                <c:pt idx="264">
                  <c:v>149.37</c:v>
                </c:pt>
                <c:pt idx="265">
                  <c:v>147.63</c:v>
                </c:pt>
                <c:pt idx="266">
                  <c:v>146.53</c:v>
                </c:pt>
                <c:pt idx="267">
                  <c:v>146.96</c:v>
                </c:pt>
                <c:pt idx="268">
                  <c:v>148.19</c:v>
                </c:pt>
                <c:pt idx="269">
                  <c:v>149.81</c:v>
                </c:pt>
                <c:pt idx="270">
                  <c:v>150.76</c:v>
                </c:pt>
                <c:pt idx="271">
                  <c:v>150.68</c:v>
                </c:pt>
                <c:pt idx="272">
                  <c:v>149.63999999999999</c:v>
                </c:pt>
                <c:pt idx="273">
                  <c:v>148.6</c:v>
                </c:pt>
                <c:pt idx="274">
                  <c:v>147.96</c:v>
                </c:pt>
                <c:pt idx="275">
                  <c:v>146.69</c:v>
                </c:pt>
                <c:pt idx="276">
                  <c:v>145</c:v>
                </c:pt>
                <c:pt idx="277">
                  <c:v>143.06</c:v>
                </c:pt>
                <c:pt idx="278">
                  <c:v>143.6</c:v>
                </c:pt>
                <c:pt idx="279">
                  <c:v>145.4</c:v>
                </c:pt>
                <c:pt idx="280">
                  <c:v>147.03</c:v>
                </c:pt>
                <c:pt idx="281">
                  <c:v>147.69</c:v>
                </c:pt>
                <c:pt idx="282">
                  <c:v>147.54</c:v>
                </c:pt>
                <c:pt idx="283">
                  <c:v>146.4</c:v>
                </c:pt>
                <c:pt idx="284">
                  <c:v>144.58000000000001</c:v>
                </c:pt>
                <c:pt idx="285">
                  <c:v>143.12</c:v>
                </c:pt>
                <c:pt idx="286">
                  <c:v>141.82</c:v>
                </c:pt>
                <c:pt idx="287">
                  <c:v>140.63999999999999</c:v>
                </c:pt>
                <c:pt idx="288">
                  <c:v>139.05000000000001</c:v>
                </c:pt>
                <c:pt idx="289">
                  <c:v>137.75</c:v>
                </c:pt>
                <c:pt idx="290">
                  <c:v>137.79</c:v>
                </c:pt>
                <c:pt idx="291">
                  <c:v>139.15</c:v>
                </c:pt>
                <c:pt idx="292">
                  <c:v>140.68</c:v>
                </c:pt>
                <c:pt idx="293">
                  <c:v>141.93</c:v>
                </c:pt>
                <c:pt idx="294">
                  <c:v>142.33000000000001</c:v>
                </c:pt>
                <c:pt idx="295">
                  <c:v>141.77000000000001</c:v>
                </c:pt>
                <c:pt idx="296">
                  <c:v>140.16</c:v>
                </c:pt>
                <c:pt idx="297">
                  <c:v>138.4</c:v>
                </c:pt>
                <c:pt idx="298">
                  <c:v>136.65</c:v>
                </c:pt>
                <c:pt idx="299">
                  <c:v>135.16</c:v>
                </c:pt>
                <c:pt idx="300">
                  <c:v>134.16</c:v>
                </c:pt>
                <c:pt idx="301">
                  <c:v>134</c:v>
                </c:pt>
                <c:pt idx="302">
                  <c:v>135.88</c:v>
                </c:pt>
                <c:pt idx="303">
                  <c:v>138.5</c:v>
                </c:pt>
                <c:pt idx="304">
                  <c:v>141.08000000000001</c:v>
                </c:pt>
                <c:pt idx="305">
                  <c:v>143.19</c:v>
                </c:pt>
                <c:pt idx="306">
                  <c:v>144.30000000000001</c:v>
                </c:pt>
                <c:pt idx="307">
                  <c:v>144.72</c:v>
                </c:pt>
                <c:pt idx="308">
                  <c:v>144.37</c:v>
                </c:pt>
                <c:pt idx="309">
                  <c:v>143.97999999999999</c:v>
                </c:pt>
                <c:pt idx="310">
                  <c:v>143.97999999999999</c:v>
                </c:pt>
                <c:pt idx="311">
                  <c:v>143.88999999999999</c:v>
                </c:pt>
                <c:pt idx="312">
                  <c:v>144.33000000000001</c:v>
                </c:pt>
                <c:pt idx="313">
                  <c:v>145.18</c:v>
                </c:pt>
                <c:pt idx="314">
                  <c:v>147.99</c:v>
                </c:pt>
                <c:pt idx="315">
                  <c:v>151</c:v>
                </c:pt>
                <c:pt idx="316">
                  <c:v>153.9</c:v>
                </c:pt>
                <c:pt idx="317">
                  <c:v>156.46</c:v>
                </c:pt>
                <c:pt idx="318">
                  <c:v>158.32</c:v>
                </c:pt>
                <c:pt idx="319">
                  <c:v>159.43</c:v>
                </c:pt>
                <c:pt idx="320">
                  <c:v>159.71</c:v>
                </c:pt>
                <c:pt idx="321">
                  <c:v>159.61000000000001</c:v>
                </c:pt>
                <c:pt idx="322">
                  <c:v>159.41999999999999</c:v>
                </c:pt>
                <c:pt idx="323">
                  <c:v>159.34</c:v>
                </c:pt>
                <c:pt idx="324">
                  <c:v>159.43</c:v>
                </c:pt>
                <c:pt idx="325">
                  <c:v>159.93</c:v>
                </c:pt>
                <c:pt idx="326">
                  <c:v>161.25</c:v>
                </c:pt>
                <c:pt idx="327">
                  <c:v>163.03</c:v>
                </c:pt>
                <c:pt idx="328">
                  <c:v>164.74</c:v>
                </c:pt>
                <c:pt idx="329">
                  <c:v>166.26</c:v>
                </c:pt>
                <c:pt idx="330">
                  <c:v>167.19</c:v>
                </c:pt>
                <c:pt idx="331">
                  <c:v>167.5</c:v>
                </c:pt>
                <c:pt idx="332">
                  <c:v>167.3</c:v>
                </c:pt>
                <c:pt idx="333">
                  <c:v>166.97</c:v>
                </c:pt>
                <c:pt idx="334">
                  <c:v>166.73</c:v>
                </c:pt>
                <c:pt idx="335">
                  <c:v>166.53</c:v>
                </c:pt>
                <c:pt idx="336">
                  <c:v>166.32</c:v>
                </c:pt>
                <c:pt idx="337">
                  <c:v>166.7</c:v>
                </c:pt>
                <c:pt idx="338">
                  <c:v>168.17</c:v>
                </c:pt>
                <c:pt idx="339">
                  <c:v>170.05</c:v>
                </c:pt>
                <c:pt idx="340">
                  <c:v>171.94</c:v>
                </c:pt>
                <c:pt idx="341">
                  <c:v>173.54</c:v>
                </c:pt>
                <c:pt idx="342">
                  <c:v>174.59</c:v>
                </c:pt>
                <c:pt idx="343">
                  <c:v>175.04</c:v>
                </c:pt>
                <c:pt idx="344">
                  <c:v>175.16</c:v>
                </c:pt>
                <c:pt idx="345">
                  <c:v>175.17</c:v>
                </c:pt>
                <c:pt idx="346">
                  <c:v>175.28</c:v>
                </c:pt>
                <c:pt idx="347">
                  <c:v>175.26</c:v>
                </c:pt>
                <c:pt idx="348">
                  <c:v>175.19</c:v>
                </c:pt>
                <c:pt idx="349">
                  <c:v>175.44</c:v>
                </c:pt>
                <c:pt idx="350">
                  <c:v>176.75</c:v>
                </c:pt>
                <c:pt idx="351">
                  <c:v>178.65</c:v>
                </c:pt>
                <c:pt idx="352">
                  <c:v>180.51</c:v>
                </c:pt>
                <c:pt idx="353">
                  <c:v>182.1</c:v>
                </c:pt>
                <c:pt idx="354">
                  <c:v>183.22</c:v>
                </c:pt>
                <c:pt idx="355">
                  <c:v>183.88</c:v>
                </c:pt>
                <c:pt idx="356" formatCode="General">
                  <c:v>184.19</c:v>
                </c:pt>
                <c:pt idx="357" formatCode="General">
                  <c:v>184.29</c:v>
                </c:pt>
                <c:pt idx="358" formatCode="General">
                  <c:v>184.52</c:v>
                </c:pt>
                <c:pt idx="359" formatCode="General">
                  <c:v>184.72</c:v>
                </c:pt>
                <c:pt idx="360" formatCode="General">
                  <c:v>184.95</c:v>
                </c:pt>
                <c:pt idx="361" formatCode="General">
                  <c:v>185.33</c:v>
                </c:pt>
                <c:pt idx="362" formatCode="General">
                  <c:v>186.8</c:v>
                </c:pt>
                <c:pt idx="363" formatCode="General">
                  <c:v>188.78</c:v>
                </c:pt>
                <c:pt idx="364" formatCode="General">
                  <c:v>190.79</c:v>
                </c:pt>
                <c:pt idx="365" formatCode="General">
                  <c:v>192.6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A5-493B-B7D1-89156264D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44768"/>
        <c:axId val="136944960"/>
      </c:lineChart>
      <c:dateAx>
        <c:axId val="2101447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36944960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36944960"/>
        <c:scaling>
          <c:orientation val="minMax"/>
          <c:max val="200"/>
          <c:min val="6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0144768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Sheet1!$A$2:$A$477</c:f>
              <c:numCache>
                <c:formatCode>mmm\-yy</c:formatCode>
                <c:ptCount val="476"/>
                <c:pt idx="0">
                  <c:v>28491</c:v>
                </c:pt>
                <c:pt idx="1">
                  <c:v>28522</c:v>
                </c:pt>
                <c:pt idx="2">
                  <c:v>28550</c:v>
                </c:pt>
                <c:pt idx="3">
                  <c:v>28581</c:v>
                </c:pt>
                <c:pt idx="4">
                  <c:v>28611</c:v>
                </c:pt>
                <c:pt idx="5">
                  <c:v>28642</c:v>
                </c:pt>
                <c:pt idx="6">
                  <c:v>28672</c:v>
                </c:pt>
                <c:pt idx="7">
                  <c:v>28703</c:v>
                </c:pt>
                <c:pt idx="8">
                  <c:v>28734</c:v>
                </c:pt>
                <c:pt idx="9">
                  <c:v>28764</c:v>
                </c:pt>
                <c:pt idx="10">
                  <c:v>28795</c:v>
                </c:pt>
                <c:pt idx="11">
                  <c:v>28825</c:v>
                </c:pt>
                <c:pt idx="12">
                  <c:v>28856</c:v>
                </c:pt>
                <c:pt idx="13">
                  <c:v>28887</c:v>
                </c:pt>
                <c:pt idx="14">
                  <c:v>28915</c:v>
                </c:pt>
                <c:pt idx="15">
                  <c:v>28946</c:v>
                </c:pt>
                <c:pt idx="16">
                  <c:v>28976</c:v>
                </c:pt>
                <c:pt idx="17">
                  <c:v>29007</c:v>
                </c:pt>
                <c:pt idx="18">
                  <c:v>29037</c:v>
                </c:pt>
                <c:pt idx="19">
                  <c:v>29068</c:v>
                </c:pt>
                <c:pt idx="20">
                  <c:v>29099</c:v>
                </c:pt>
                <c:pt idx="21">
                  <c:v>29129</c:v>
                </c:pt>
                <c:pt idx="22">
                  <c:v>29160</c:v>
                </c:pt>
                <c:pt idx="23">
                  <c:v>29190</c:v>
                </c:pt>
                <c:pt idx="24">
                  <c:v>29221</c:v>
                </c:pt>
                <c:pt idx="25">
                  <c:v>29252</c:v>
                </c:pt>
                <c:pt idx="26">
                  <c:v>29281</c:v>
                </c:pt>
                <c:pt idx="27">
                  <c:v>29312</c:v>
                </c:pt>
                <c:pt idx="28">
                  <c:v>29342</c:v>
                </c:pt>
                <c:pt idx="29">
                  <c:v>29373</c:v>
                </c:pt>
                <c:pt idx="30">
                  <c:v>29403</c:v>
                </c:pt>
                <c:pt idx="31">
                  <c:v>29434</c:v>
                </c:pt>
                <c:pt idx="32">
                  <c:v>29465</c:v>
                </c:pt>
                <c:pt idx="33">
                  <c:v>29495</c:v>
                </c:pt>
                <c:pt idx="34">
                  <c:v>29526</c:v>
                </c:pt>
                <c:pt idx="35">
                  <c:v>29556</c:v>
                </c:pt>
                <c:pt idx="36">
                  <c:v>29587</c:v>
                </c:pt>
                <c:pt idx="37">
                  <c:v>29618</c:v>
                </c:pt>
                <c:pt idx="38">
                  <c:v>29646</c:v>
                </c:pt>
                <c:pt idx="39">
                  <c:v>29677</c:v>
                </c:pt>
                <c:pt idx="40">
                  <c:v>29707</c:v>
                </c:pt>
                <c:pt idx="41">
                  <c:v>29738</c:v>
                </c:pt>
                <c:pt idx="42">
                  <c:v>29768</c:v>
                </c:pt>
                <c:pt idx="43">
                  <c:v>29799</c:v>
                </c:pt>
                <c:pt idx="44">
                  <c:v>29830</c:v>
                </c:pt>
                <c:pt idx="45">
                  <c:v>29860</c:v>
                </c:pt>
                <c:pt idx="46">
                  <c:v>29891</c:v>
                </c:pt>
                <c:pt idx="47">
                  <c:v>29921</c:v>
                </c:pt>
                <c:pt idx="48">
                  <c:v>29952</c:v>
                </c:pt>
                <c:pt idx="49">
                  <c:v>29983</c:v>
                </c:pt>
                <c:pt idx="50">
                  <c:v>30011</c:v>
                </c:pt>
                <c:pt idx="51">
                  <c:v>30042</c:v>
                </c:pt>
                <c:pt idx="52">
                  <c:v>30072</c:v>
                </c:pt>
                <c:pt idx="53">
                  <c:v>30103</c:v>
                </c:pt>
                <c:pt idx="54">
                  <c:v>30133</c:v>
                </c:pt>
                <c:pt idx="55">
                  <c:v>30164</c:v>
                </c:pt>
                <c:pt idx="56">
                  <c:v>30195</c:v>
                </c:pt>
                <c:pt idx="57">
                  <c:v>30225</c:v>
                </c:pt>
                <c:pt idx="58">
                  <c:v>30256</c:v>
                </c:pt>
                <c:pt idx="59">
                  <c:v>30286</c:v>
                </c:pt>
                <c:pt idx="60">
                  <c:v>30317</c:v>
                </c:pt>
                <c:pt idx="61">
                  <c:v>30348</c:v>
                </c:pt>
                <c:pt idx="62">
                  <c:v>30376</c:v>
                </c:pt>
                <c:pt idx="63">
                  <c:v>30407</c:v>
                </c:pt>
                <c:pt idx="64">
                  <c:v>30437</c:v>
                </c:pt>
                <c:pt idx="65">
                  <c:v>30468</c:v>
                </c:pt>
                <c:pt idx="66">
                  <c:v>30498</c:v>
                </c:pt>
                <c:pt idx="67">
                  <c:v>30529</c:v>
                </c:pt>
                <c:pt idx="68">
                  <c:v>30560</c:v>
                </c:pt>
                <c:pt idx="69">
                  <c:v>30590</c:v>
                </c:pt>
                <c:pt idx="70">
                  <c:v>30621</c:v>
                </c:pt>
                <c:pt idx="71">
                  <c:v>30651</c:v>
                </c:pt>
                <c:pt idx="72">
                  <c:v>30682</c:v>
                </c:pt>
                <c:pt idx="73">
                  <c:v>30713</c:v>
                </c:pt>
                <c:pt idx="74">
                  <c:v>30742</c:v>
                </c:pt>
                <c:pt idx="75">
                  <c:v>30773</c:v>
                </c:pt>
                <c:pt idx="76">
                  <c:v>30803</c:v>
                </c:pt>
                <c:pt idx="77">
                  <c:v>30834</c:v>
                </c:pt>
                <c:pt idx="78">
                  <c:v>30864</c:v>
                </c:pt>
                <c:pt idx="79">
                  <c:v>30895</c:v>
                </c:pt>
                <c:pt idx="80">
                  <c:v>30926</c:v>
                </c:pt>
                <c:pt idx="81">
                  <c:v>30956</c:v>
                </c:pt>
                <c:pt idx="82">
                  <c:v>30987</c:v>
                </c:pt>
                <c:pt idx="83">
                  <c:v>31017</c:v>
                </c:pt>
                <c:pt idx="84">
                  <c:v>31048</c:v>
                </c:pt>
                <c:pt idx="85">
                  <c:v>31079</c:v>
                </c:pt>
                <c:pt idx="86">
                  <c:v>31107</c:v>
                </c:pt>
                <c:pt idx="87">
                  <c:v>31138</c:v>
                </c:pt>
                <c:pt idx="88">
                  <c:v>31168</c:v>
                </c:pt>
                <c:pt idx="89">
                  <c:v>31199</c:v>
                </c:pt>
                <c:pt idx="90">
                  <c:v>31229</c:v>
                </c:pt>
                <c:pt idx="91">
                  <c:v>31260</c:v>
                </c:pt>
                <c:pt idx="92">
                  <c:v>31291</c:v>
                </c:pt>
                <c:pt idx="93">
                  <c:v>31321</c:v>
                </c:pt>
                <c:pt idx="94">
                  <c:v>31352</c:v>
                </c:pt>
                <c:pt idx="95">
                  <c:v>31382</c:v>
                </c:pt>
                <c:pt idx="96">
                  <c:v>31413</c:v>
                </c:pt>
                <c:pt idx="97">
                  <c:v>31444</c:v>
                </c:pt>
                <c:pt idx="98">
                  <c:v>31472</c:v>
                </c:pt>
                <c:pt idx="99">
                  <c:v>31503</c:v>
                </c:pt>
                <c:pt idx="100">
                  <c:v>31533</c:v>
                </c:pt>
                <c:pt idx="101">
                  <c:v>31564</c:v>
                </c:pt>
                <c:pt idx="102">
                  <c:v>31594</c:v>
                </c:pt>
                <c:pt idx="103">
                  <c:v>31625</c:v>
                </c:pt>
                <c:pt idx="104">
                  <c:v>31656</c:v>
                </c:pt>
                <c:pt idx="105">
                  <c:v>31686</c:v>
                </c:pt>
                <c:pt idx="106">
                  <c:v>31717</c:v>
                </c:pt>
                <c:pt idx="107">
                  <c:v>31747</c:v>
                </c:pt>
                <c:pt idx="108">
                  <c:v>31778</c:v>
                </c:pt>
                <c:pt idx="109">
                  <c:v>31809</c:v>
                </c:pt>
                <c:pt idx="110">
                  <c:v>31837</c:v>
                </c:pt>
                <c:pt idx="111">
                  <c:v>31868</c:v>
                </c:pt>
                <c:pt idx="112">
                  <c:v>31898</c:v>
                </c:pt>
                <c:pt idx="113">
                  <c:v>31929</c:v>
                </c:pt>
                <c:pt idx="114">
                  <c:v>31959</c:v>
                </c:pt>
                <c:pt idx="115">
                  <c:v>31990</c:v>
                </c:pt>
                <c:pt idx="116">
                  <c:v>32021</c:v>
                </c:pt>
                <c:pt idx="117">
                  <c:v>32051</c:v>
                </c:pt>
                <c:pt idx="118">
                  <c:v>32082</c:v>
                </c:pt>
                <c:pt idx="119">
                  <c:v>32112</c:v>
                </c:pt>
                <c:pt idx="120">
                  <c:v>32143</c:v>
                </c:pt>
                <c:pt idx="121">
                  <c:v>32174</c:v>
                </c:pt>
                <c:pt idx="122">
                  <c:v>32203</c:v>
                </c:pt>
                <c:pt idx="123">
                  <c:v>32234</c:v>
                </c:pt>
                <c:pt idx="124">
                  <c:v>32264</c:v>
                </c:pt>
                <c:pt idx="125">
                  <c:v>32295</c:v>
                </c:pt>
                <c:pt idx="126">
                  <c:v>32325</c:v>
                </c:pt>
                <c:pt idx="127">
                  <c:v>32356</c:v>
                </c:pt>
                <c:pt idx="128">
                  <c:v>32387</c:v>
                </c:pt>
                <c:pt idx="129">
                  <c:v>32417</c:v>
                </c:pt>
                <c:pt idx="130">
                  <c:v>32448</c:v>
                </c:pt>
                <c:pt idx="131">
                  <c:v>32478</c:v>
                </c:pt>
                <c:pt idx="132">
                  <c:v>32509</c:v>
                </c:pt>
                <c:pt idx="133">
                  <c:v>32540</c:v>
                </c:pt>
                <c:pt idx="134">
                  <c:v>32568</c:v>
                </c:pt>
                <c:pt idx="135">
                  <c:v>32599</c:v>
                </c:pt>
                <c:pt idx="136">
                  <c:v>32629</c:v>
                </c:pt>
                <c:pt idx="137">
                  <c:v>32660</c:v>
                </c:pt>
                <c:pt idx="138">
                  <c:v>32690</c:v>
                </c:pt>
                <c:pt idx="139">
                  <c:v>32721</c:v>
                </c:pt>
                <c:pt idx="140">
                  <c:v>32752</c:v>
                </c:pt>
                <c:pt idx="141">
                  <c:v>32782</c:v>
                </c:pt>
                <c:pt idx="142">
                  <c:v>32813</c:v>
                </c:pt>
                <c:pt idx="143">
                  <c:v>32843</c:v>
                </c:pt>
                <c:pt idx="144">
                  <c:v>32874</c:v>
                </c:pt>
                <c:pt idx="145">
                  <c:v>32905</c:v>
                </c:pt>
                <c:pt idx="146">
                  <c:v>32933</c:v>
                </c:pt>
                <c:pt idx="147">
                  <c:v>32964</c:v>
                </c:pt>
                <c:pt idx="148">
                  <c:v>32994</c:v>
                </c:pt>
                <c:pt idx="149">
                  <c:v>33025</c:v>
                </c:pt>
                <c:pt idx="150">
                  <c:v>33055</c:v>
                </c:pt>
                <c:pt idx="151">
                  <c:v>33086</c:v>
                </c:pt>
                <c:pt idx="152">
                  <c:v>33117</c:v>
                </c:pt>
                <c:pt idx="153">
                  <c:v>33147</c:v>
                </c:pt>
                <c:pt idx="154">
                  <c:v>33178</c:v>
                </c:pt>
                <c:pt idx="155">
                  <c:v>33208</c:v>
                </c:pt>
                <c:pt idx="156">
                  <c:v>33239</c:v>
                </c:pt>
                <c:pt idx="157">
                  <c:v>33270</c:v>
                </c:pt>
                <c:pt idx="158">
                  <c:v>33298</c:v>
                </c:pt>
                <c:pt idx="159">
                  <c:v>33329</c:v>
                </c:pt>
                <c:pt idx="160">
                  <c:v>33359</c:v>
                </c:pt>
                <c:pt idx="161">
                  <c:v>33390</c:v>
                </c:pt>
                <c:pt idx="162">
                  <c:v>33420</c:v>
                </c:pt>
                <c:pt idx="163">
                  <c:v>33451</c:v>
                </c:pt>
                <c:pt idx="164">
                  <c:v>33482</c:v>
                </c:pt>
                <c:pt idx="165">
                  <c:v>33512</c:v>
                </c:pt>
                <c:pt idx="166">
                  <c:v>33543</c:v>
                </c:pt>
                <c:pt idx="167">
                  <c:v>33573</c:v>
                </c:pt>
                <c:pt idx="168">
                  <c:v>33604</c:v>
                </c:pt>
                <c:pt idx="169">
                  <c:v>33635</c:v>
                </c:pt>
                <c:pt idx="170">
                  <c:v>33664</c:v>
                </c:pt>
                <c:pt idx="171">
                  <c:v>33695</c:v>
                </c:pt>
                <c:pt idx="172">
                  <c:v>33725</c:v>
                </c:pt>
                <c:pt idx="173">
                  <c:v>33756</c:v>
                </c:pt>
                <c:pt idx="174">
                  <c:v>33786</c:v>
                </c:pt>
                <c:pt idx="175">
                  <c:v>33817</c:v>
                </c:pt>
                <c:pt idx="176">
                  <c:v>33848</c:v>
                </c:pt>
                <c:pt idx="177">
                  <c:v>33878</c:v>
                </c:pt>
                <c:pt idx="178">
                  <c:v>33909</c:v>
                </c:pt>
                <c:pt idx="179">
                  <c:v>33939</c:v>
                </c:pt>
                <c:pt idx="180">
                  <c:v>33970</c:v>
                </c:pt>
                <c:pt idx="181">
                  <c:v>34001</c:v>
                </c:pt>
                <c:pt idx="182">
                  <c:v>34029</c:v>
                </c:pt>
                <c:pt idx="183">
                  <c:v>34060</c:v>
                </c:pt>
                <c:pt idx="184">
                  <c:v>34090</c:v>
                </c:pt>
                <c:pt idx="185">
                  <c:v>34121</c:v>
                </c:pt>
                <c:pt idx="186">
                  <c:v>34151</c:v>
                </c:pt>
                <c:pt idx="187">
                  <c:v>34182</c:v>
                </c:pt>
                <c:pt idx="188">
                  <c:v>34213</c:v>
                </c:pt>
                <c:pt idx="189">
                  <c:v>34243</c:v>
                </c:pt>
                <c:pt idx="190">
                  <c:v>34274</c:v>
                </c:pt>
                <c:pt idx="191">
                  <c:v>34304</c:v>
                </c:pt>
                <c:pt idx="192">
                  <c:v>34335</c:v>
                </c:pt>
                <c:pt idx="193">
                  <c:v>34366</c:v>
                </c:pt>
                <c:pt idx="194">
                  <c:v>34394</c:v>
                </c:pt>
                <c:pt idx="195">
                  <c:v>34425</c:v>
                </c:pt>
                <c:pt idx="196">
                  <c:v>34455</c:v>
                </c:pt>
                <c:pt idx="197">
                  <c:v>34486</c:v>
                </c:pt>
                <c:pt idx="198">
                  <c:v>34516</c:v>
                </c:pt>
                <c:pt idx="199">
                  <c:v>34547</c:v>
                </c:pt>
                <c:pt idx="200">
                  <c:v>34578</c:v>
                </c:pt>
                <c:pt idx="201">
                  <c:v>34608</c:v>
                </c:pt>
                <c:pt idx="202">
                  <c:v>34639</c:v>
                </c:pt>
                <c:pt idx="203">
                  <c:v>34669</c:v>
                </c:pt>
                <c:pt idx="204">
                  <c:v>34700</c:v>
                </c:pt>
                <c:pt idx="205">
                  <c:v>34731</c:v>
                </c:pt>
                <c:pt idx="206">
                  <c:v>34759</c:v>
                </c:pt>
                <c:pt idx="207">
                  <c:v>34790</c:v>
                </c:pt>
                <c:pt idx="208">
                  <c:v>34820</c:v>
                </c:pt>
                <c:pt idx="209">
                  <c:v>34851</c:v>
                </c:pt>
                <c:pt idx="210">
                  <c:v>34881</c:v>
                </c:pt>
                <c:pt idx="211">
                  <c:v>34912</c:v>
                </c:pt>
                <c:pt idx="212">
                  <c:v>34943</c:v>
                </c:pt>
                <c:pt idx="213">
                  <c:v>34973</c:v>
                </c:pt>
                <c:pt idx="214">
                  <c:v>35004</c:v>
                </c:pt>
                <c:pt idx="215">
                  <c:v>35034</c:v>
                </c:pt>
                <c:pt idx="216">
                  <c:v>35065</c:v>
                </c:pt>
                <c:pt idx="217">
                  <c:v>35096</c:v>
                </c:pt>
                <c:pt idx="218">
                  <c:v>35125</c:v>
                </c:pt>
                <c:pt idx="219">
                  <c:v>35156</c:v>
                </c:pt>
                <c:pt idx="220">
                  <c:v>35186</c:v>
                </c:pt>
                <c:pt idx="221">
                  <c:v>35217</c:v>
                </c:pt>
                <c:pt idx="222">
                  <c:v>35247</c:v>
                </c:pt>
                <c:pt idx="223">
                  <c:v>35278</c:v>
                </c:pt>
                <c:pt idx="224">
                  <c:v>35309</c:v>
                </c:pt>
                <c:pt idx="225">
                  <c:v>35339</c:v>
                </c:pt>
                <c:pt idx="226">
                  <c:v>35370</c:v>
                </c:pt>
                <c:pt idx="227">
                  <c:v>35400</c:v>
                </c:pt>
                <c:pt idx="228">
                  <c:v>35431</c:v>
                </c:pt>
                <c:pt idx="229">
                  <c:v>35462</c:v>
                </c:pt>
                <c:pt idx="230">
                  <c:v>35490</c:v>
                </c:pt>
                <c:pt idx="231">
                  <c:v>35521</c:v>
                </c:pt>
                <c:pt idx="232">
                  <c:v>35551</c:v>
                </c:pt>
                <c:pt idx="233">
                  <c:v>35582</c:v>
                </c:pt>
                <c:pt idx="234">
                  <c:v>35612</c:v>
                </c:pt>
                <c:pt idx="235">
                  <c:v>35643</c:v>
                </c:pt>
                <c:pt idx="236">
                  <c:v>35674</c:v>
                </c:pt>
                <c:pt idx="237">
                  <c:v>35704</c:v>
                </c:pt>
                <c:pt idx="238">
                  <c:v>35735</c:v>
                </c:pt>
                <c:pt idx="239">
                  <c:v>35765</c:v>
                </c:pt>
                <c:pt idx="240">
                  <c:v>35796</c:v>
                </c:pt>
                <c:pt idx="241">
                  <c:v>35827</c:v>
                </c:pt>
                <c:pt idx="242">
                  <c:v>35855</c:v>
                </c:pt>
                <c:pt idx="243">
                  <c:v>35886</c:v>
                </c:pt>
                <c:pt idx="244">
                  <c:v>35916</c:v>
                </c:pt>
                <c:pt idx="245">
                  <c:v>35947</c:v>
                </c:pt>
                <c:pt idx="246">
                  <c:v>35977</c:v>
                </c:pt>
                <c:pt idx="247">
                  <c:v>36008</c:v>
                </c:pt>
                <c:pt idx="248">
                  <c:v>36039</c:v>
                </c:pt>
                <c:pt idx="249">
                  <c:v>36069</c:v>
                </c:pt>
                <c:pt idx="250">
                  <c:v>36100</c:v>
                </c:pt>
                <c:pt idx="251">
                  <c:v>36130</c:v>
                </c:pt>
                <c:pt idx="252">
                  <c:v>36161</c:v>
                </c:pt>
                <c:pt idx="253">
                  <c:v>36192</c:v>
                </c:pt>
                <c:pt idx="254">
                  <c:v>36220</c:v>
                </c:pt>
                <c:pt idx="255">
                  <c:v>36251</c:v>
                </c:pt>
                <c:pt idx="256">
                  <c:v>36281</c:v>
                </c:pt>
                <c:pt idx="257">
                  <c:v>36312</c:v>
                </c:pt>
                <c:pt idx="258">
                  <c:v>36342</c:v>
                </c:pt>
                <c:pt idx="259">
                  <c:v>36373</c:v>
                </c:pt>
                <c:pt idx="260">
                  <c:v>36404</c:v>
                </c:pt>
                <c:pt idx="261">
                  <c:v>36434</c:v>
                </c:pt>
                <c:pt idx="262">
                  <c:v>36465</c:v>
                </c:pt>
                <c:pt idx="263">
                  <c:v>36495</c:v>
                </c:pt>
                <c:pt idx="264">
                  <c:v>36526</c:v>
                </c:pt>
                <c:pt idx="265">
                  <c:v>36557</c:v>
                </c:pt>
                <c:pt idx="266">
                  <c:v>36586</c:v>
                </c:pt>
                <c:pt idx="267">
                  <c:v>36617</c:v>
                </c:pt>
                <c:pt idx="268">
                  <c:v>36647</c:v>
                </c:pt>
                <c:pt idx="269">
                  <c:v>36678</c:v>
                </c:pt>
                <c:pt idx="270">
                  <c:v>36708</c:v>
                </c:pt>
                <c:pt idx="271">
                  <c:v>36739</c:v>
                </c:pt>
                <c:pt idx="272">
                  <c:v>36770</c:v>
                </c:pt>
                <c:pt idx="273">
                  <c:v>36800</c:v>
                </c:pt>
                <c:pt idx="274">
                  <c:v>36831</c:v>
                </c:pt>
                <c:pt idx="275">
                  <c:v>36861</c:v>
                </c:pt>
                <c:pt idx="276">
                  <c:v>36892</c:v>
                </c:pt>
                <c:pt idx="277">
                  <c:v>36923</c:v>
                </c:pt>
                <c:pt idx="278">
                  <c:v>36951</c:v>
                </c:pt>
                <c:pt idx="279">
                  <c:v>36982</c:v>
                </c:pt>
                <c:pt idx="280">
                  <c:v>37012</c:v>
                </c:pt>
                <c:pt idx="281">
                  <c:v>37043</c:v>
                </c:pt>
                <c:pt idx="282">
                  <c:v>37073</c:v>
                </c:pt>
                <c:pt idx="283">
                  <c:v>37104</c:v>
                </c:pt>
                <c:pt idx="284">
                  <c:v>37135</c:v>
                </c:pt>
                <c:pt idx="285">
                  <c:v>37165</c:v>
                </c:pt>
                <c:pt idx="286">
                  <c:v>37196</c:v>
                </c:pt>
                <c:pt idx="287">
                  <c:v>37226</c:v>
                </c:pt>
                <c:pt idx="288">
                  <c:v>37257</c:v>
                </c:pt>
                <c:pt idx="289">
                  <c:v>37288</c:v>
                </c:pt>
                <c:pt idx="290">
                  <c:v>37316</c:v>
                </c:pt>
                <c:pt idx="291">
                  <c:v>37347</c:v>
                </c:pt>
                <c:pt idx="292">
                  <c:v>37377</c:v>
                </c:pt>
                <c:pt idx="293">
                  <c:v>37408</c:v>
                </c:pt>
                <c:pt idx="294">
                  <c:v>37438</c:v>
                </c:pt>
                <c:pt idx="295">
                  <c:v>37469</c:v>
                </c:pt>
                <c:pt idx="296">
                  <c:v>37500</c:v>
                </c:pt>
                <c:pt idx="297">
                  <c:v>37530</c:v>
                </c:pt>
                <c:pt idx="298">
                  <c:v>37561</c:v>
                </c:pt>
                <c:pt idx="299">
                  <c:v>37591</c:v>
                </c:pt>
                <c:pt idx="300">
                  <c:v>37622</c:v>
                </c:pt>
                <c:pt idx="301">
                  <c:v>37653</c:v>
                </c:pt>
                <c:pt idx="302">
                  <c:v>37681</c:v>
                </c:pt>
                <c:pt idx="303">
                  <c:v>37712</c:v>
                </c:pt>
                <c:pt idx="304">
                  <c:v>37742</c:v>
                </c:pt>
                <c:pt idx="305">
                  <c:v>37773</c:v>
                </c:pt>
                <c:pt idx="306">
                  <c:v>37803</c:v>
                </c:pt>
                <c:pt idx="307">
                  <c:v>37834</c:v>
                </c:pt>
                <c:pt idx="308">
                  <c:v>37865</c:v>
                </c:pt>
                <c:pt idx="309">
                  <c:v>37895</c:v>
                </c:pt>
                <c:pt idx="310">
                  <c:v>37926</c:v>
                </c:pt>
                <c:pt idx="311">
                  <c:v>37956</c:v>
                </c:pt>
                <c:pt idx="312">
                  <c:v>37987</c:v>
                </c:pt>
                <c:pt idx="313">
                  <c:v>38018</c:v>
                </c:pt>
                <c:pt idx="314">
                  <c:v>38047</c:v>
                </c:pt>
                <c:pt idx="315">
                  <c:v>38078</c:v>
                </c:pt>
                <c:pt idx="316">
                  <c:v>38108</c:v>
                </c:pt>
                <c:pt idx="317">
                  <c:v>38139</c:v>
                </c:pt>
                <c:pt idx="318">
                  <c:v>38169</c:v>
                </c:pt>
                <c:pt idx="319">
                  <c:v>38200</c:v>
                </c:pt>
                <c:pt idx="320">
                  <c:v>38231</c:v>
                </c:pt>
                <c:pt idx="321">
                  <c:v>38261</c:v>
                </c:pt>
                <c:pt idx="322">
                  <c:v>38292</c:v>
                </c:pt>
                <c:pt idx="323">
                  <c:v>38322</c:v>
                </c:pt>
                <c:pt idx="324">
                  <c:v>38353</c:v>
                </c:pt>
                <c:pt idx="325">
                  <c:v>38384</c:v>
                </c:pt>
                <c:pt idx="326">
                  <c:v>38412</c:v>
                </c:pt>
                <c:pt idx="327">
                  <c:v>38443</c:v>
                </c:pt>
                <c:pt idx="328">
                  <c:v>38473</c:v>
                </c:pt>
                <c:pt idx="329">
                  <c:v>38504</c:v>
                </c:pt>
                <c:pt idx="330">
                  <c:v>38534</c:v>
                </c:pt>
                <c:pt idx="331">
                  <c:v>38565</c:v>
                </c:pt>
                <c:pt idx="332">
                  <c:v>38596</c:v>
                </c:pt>
                <c:pt idx="333">
                  <c:v>38626</c:v>
                </c:pt>
                <c:pt idx="334">
                  <c:v>38657</c:v>
                </c:pt>
                <c:pt idx="335">
                  <c:v>38687</c:v>
                </c:pt>
                <c:pt idx="336">
                  <c:v>38718</c:v>
                </c:pt>
                <c:pt idx="337">
                  <c:v>38749</c:v>
                </c:pt>
                <c:pt idx="338">
                  <c:v>38777</c:v>
                </c:pt>
                <c:pt idx="339">
                  <c:v>38808</c:v>
                </c:pt>
                <c:pt idx="340">
                  <c:v>38838</c:v>
                </c:pt>
                <c:pt idx="341">
                  <c:v>38869</c:v>
                </c:pt>
                <c:pt idx="342">
                  <c:v>38899</c:v>
                </c:pt>
                <c:pt idx="343">
                  <c:v>38930</c:v>
                </c:pt>
                <c:pt idx="344">
                  <c:v>38961</c:v>
                </c:pt>
                <c:pt idx="345">
                  <c:v>38991</c:v>
                </c:pt>
                <c:pt idx="346">
                  <c:v>39022</c:v>
                </c:pt>
                <c:pt idx="347">
                  <c:v>39052</c:v>
                </c:pt>
                <c:pt idx="348">
                  <c:v>39083</c:v>
                </c:pt>
                <c:pt idx="349">
                  <c:v>39114</c:v>
                </c:pt>
                <c:pt idx="350">
                  <c:v>39142</c:v>
                </c:pt>
                <c:pt idx="351">
                  <c:v>39173</c:v>
                </c:pt>
                <c:pt idx="352">
                  <c:v>39203</c:v>
                </c:pt>
                <c:pt idx="353">
                  <c:v>39234</c:v>
                </c:pt>
                <c:pt idx="354">
                  <c:v>39264</c:v>
                </c:pt>
                <c:pt idx="355">
                  <c:v>39295</c:v>
                </c:pt>
                <c:pt idx="356">
                  <c:v>39326</c:v>
                </c:pt>
                <c:pt idx="357">
                  <c:v>39356</c:v>
                </c:pt>
                <c:pt idx="358">
                  <c:v>39387</c:v>
                </c:pt>
                <c:pt idx="359">
                  <c:v>39417</c:v>
                </c:pt>
                <c:pt idx="360">
                  <c:v>39448</c:v>
                </c:pt>
                <c:pt idx="361">
                  <c:v>39479</c:v>
                </c:pt>
                <c:pt idx="362">
                  <c:v>39508</c:v>
                </c:pt>
                <c:pt idx="363">
                  <c:v>39539</c:v>
                </c:pt>
                <c:pt idx="364">
                  <c:v>39569</c:v>
                </c:pt>
                <c:pt idx="365">
                  <c:v>39600</c:v>
                </c:pt>
                <c:pt idx="366">
                  <c:v>39630</c:v>
                </c:pt>
                <c:pt idx="367">
                  <c:v>39661</c:v>
                </c:pt>
                <c:pt idx="368">
                  <c:v>39692</c:v>
                </c:pt>
                <c:pt idx="369">
                  <c:v>39722</c:v>
                </c:pt>
                <c:pt idx="370">
                  <c:v>39753</c:v>
                </c:pt>
                <c:pt idx="371">
                  <c:v>39783</c:v>
                </c:pt>
                <c:pt idx="372">
                  <c:v>39814</c:v>
                </c:pt>
                <c:pt idx="373">
                  <c:v>39845</c:v>
                </c:pt>
                <c:pt idx="374">
                  <c:v>39873</c:v>
                </c:pt>
                <c:pt idx="375">
                  <c:v>39904</c:v>
                </c:pt>
                <c:pt idx="376">
                  <c:v>39934</c:v>
                </c:pt>
                <c:pt idx="377">
                  <c:v>39965</c:v>
                </c:pt>
                <c:pt idx="378">
                  <c:v>39995</c:v>
                </c:pt>
                <c:pt idx="379">
                  <c:v>40026</c:v>
                </c:pt>
                <c:pt idx="380">
                  <c:v>40057</c:v>
                </c:pt>
                <c:pt idx="381">
                  <c:v>40087</c:v>
                </c:pt>
                <c:pt idx="382">
                  <c:v>40118</c:v>
                </c:pt>
                <c:pt idx="383">
                  <c:v>40148</c:v>
                </c:pt>
                <c:pt idx="384">
                  <c:v>40179</c:v>
                </c:pt>
                <c:pt idx="385">
                  <c:v>40210</c:v>
                </c:pt>
                <c:pt idx="386">
                  <c:v>40238</c:v>
                </c:pt>
                <c:pt idx="387">
                  <c:v>40269</c:v>
                </c:pt>
                <c:pt idx="388">
                  <c:v>40299</c:v>
                </c:pt>
                <c:pt idx="389">
                  <c:v>40330</c:v>
                </c:pt>
                <c:pt idx="390">
                  <c:v>40360</c:v>
                </c:pt>
                <c:pt idx="391">
                  <c:v>40391</c:v>
                </c:pt>
                <c:pt idx="392">
                  <c:v>40422</c:v>
                </c:pt>
                <c:pt idx="393">
                  <c:v>40452</c:v>
                </c:pt>
                <c:pt idx="394">
                  <c:v>40483</c:v>
                </c:pt>
                <c:pt idx="395">
                  <c:v>40513</c:v>
                </c:pt>
                <c:pt idx="396">
                  <c:v>40544</c:v>
                </c:pt>
                <c:pt idx="397">
                  <c:v>40575</c:v>
                </c:pt>
                <c:pt idx="398">
                  <c:v>40603</c:v>
                </c:pt>
                <c:pt idx="399">
                  <c:v>40634</c:v>
                </c:pt>
                <c:pt idx="400">
                  <c:v>40664</c:v>
                </c:pt>
                <c:pt idx="401">
                  <c:v>40695</c:v>
                </c:pt>
                <c:pt idx="402">
                  <c:v>40725</c:v>
                </c:pt>
                <c:pt idx="403">
                  <c:v>40756</c:v>
                </c:pt>
                <c:pt idx="404">
                  <c:v>40787</c:v>
                </c:pt>
                <c:pt idx="405">
                  <c:v>40817</c:v>
                </c:pt>
                <c:pt idx="406">
                  <c:v>40848</c:v>
                </c:pt>
                <c:pt idx="407">
                  <c:v>40878</c:v>
                </c:pt>
                <c:pt idx="408">
                  <c:v>40909</c:v>
                </c:pt>
                <c:pt idx="409">
                  <c:v>40940</c:v>
                </c:pt>
                <c:pt idx="410">
                  <c:v>40969</c:v>
                </c:pt>
                <c:pt idx="411">
                  <c:v>41000</c:v>
                </c:pt>
                <c:pt idx="412">
                  <c:v>41030</c:v>
                </c:pt>
                <c:pt idx="413">
                  <c:v>41061</c:v>
                </c:pt>
                <c:pt idx="414">
                  <c:v>41091</c:v>
                </c:pt>
                <c:pt idx="415">
                  <c:v>41122</c:v>
                </c:pt>
                <c:pt idx="416">
                  <c:v>41153</c:v>
                </c:pt>
                <c:pt idx="417">
                  <c:v>41183</c:v>
                </c:pt>
                <c:pt idx="418">
                  <c:v>41214</c:v>
                </c:pt>
                <c:pt idx="419">
                  <c:v>41244</c:v>
                </c:pt>
                <c:pt idx="420">
                  <c:v>41275</c:v>
                </c:pt>
                <c:pt idx="421">
                  <c:v>41306</c:v>
                </c:pt>
                <c:pt idx="422">
                  <c:v>41334</c:v>
                </c:pt>
                <c:pt idx="423">
                  <c:v>41365</c:v>
                </c:pt>
                <c:pt idx="424">
                  <c:v>41395</c:v>
                </c:pt>
                <c:pt idx="425">
                  <c:v>41426</c:v>
                </c:pt>
                <c:pt idx="426">
                  <c:v>41456</c:v>
                </c:pt>
                <c:pt idx="427">
                  <c:v>41487</c:v>
                </c:pt>
                <c:pt idx="428">
                  <c:v>41518</c:v>
                </c:pt>
                <c:pt idx="429">
                  <c:v>41548</c:v>
                </c:pt>
                <c:pt idx="430">
                  <c:v>41579</c:v>
                </c:pt>
                <c:pt idx="431">
                  <c:v>41609</c:v>
                </c:pt>
                <c:pt idx="432">
                  <c:v>41640</c:v>
                </c:pt>
                <c:pt idx="433">
                  <c:v>41671</c:v>
                </c:pt>
                <c:pt idx="434">
                  <c:v>41699</c:v>
                </c:pt>
                <c:pt idx="435">
                  <c:v>41730</c:v>
                </c:pt>
                <c:pt idx="436">
                  <c:v>41760</c:v>
                </c:pt>
                <c:pt idx="437">
                  <c:v>41791</c:v>
                </c:pt>
                <c:pt idx="438">
                  <c:v>41821</c:v>
                </c:pt>
                <c:pt idx="439">
                  <c:v>41852</c:v>
                </c:pt>
                <c:pt idx="440">
                  <c:v>41883</c:v>
                </c:pt>
                <c:pt idx="441">
                  <c:v>41913</c:v>
                </c:pt>
                <c:pt idx="442">
                  <c:v>41944</c:v>
                </c:pt>
                <c:pt idx="443">
                  <c:v>41974</c:v>
                </c:pt>
                <c:pt idx="444">
                  <c:v>42005</c:v>
                </c:pt>
                <c:pt idx="445">
                  <c:v>42036</c:v>
                </c:pt>
                <c:pt idx="446">
                  <c:v>42064</c:v>
                </c:pt>
                <c:pt idx="447">
                  <c:v>42095</c:v>
                </c:pt>
                <c:pt idx="448">
                  <c:v>42125</c:v>
                </c:pt>
                <c:pt idx="449">
                  <c:v>42156</c:v>
                </c:pt>
                <c:pt idx="450">
                  <c:v>42186</c:v>
                </c:pt>
                <c:pt idx="451">
                  <c:v>42217</c:v>
                </c:pt>
                <c:pt idx="452">
                  <c:v>42248</c:v>
                </c:pt>
                <c:pt idx="453">
                  <c:v>42278</c:v>
                </c:pt>
                <c:pt idx="454">
                  <c:v>42309</c:v>
                </c:pt>
                <c:pt idx="455">
                  <c:v>42339</c:v>
                </c:pt>
                <c:pt idx="456">
                  <c:v>42370</c:v>
                </c:pt>
                <c:pt idx="457">
                  <c:v>42401</c:v>
                </c:pt>
                <c:pt idx="458">
                  <c:v>42430</c:v>
                </c:pt>
                <c:pt idx="459">
                  <c:v>42461</c:v>
                </c:pt>
                <c:pt idx="460">
                  <c:v>42491</c:v>
                </c:pt>
                <c:pt idx="461">
                  <c:v>42522</c:v>
                </c:pt>
                <c:pt idx="462">
                  <c:v>42552</c:v>
                </c:pt>
                <c:pt idx="463">
                  <c:v>42583</c:v>
                </c:pt>
                <c:pt idx="464">
                  <c:v>42614</c:v>
                </c:pt>
                <c:pt idx="465">
                  <c:v>42644</c:v>
                </c:pt>
                <c:pt idx="466">
                  <c:v>42675</c:v>
                </c:pt>
                <c:pt idx="467">
                  <c:v>42705</c:v>
                </c:pt>
                <c:pt idx="468">
                  <c:v>42736</c:v>
                </c:pt>
                <c:pt idx="469">
                  <c:v>42767</c:v>
                </c:pt>
                <c:pt idx="470">
                  <c:v>42795</c:v>
                </c:pt>
                <c:pt idx="471">
                  <c:v>42826</c:v>
                </c:pt>
                <c:pt idx="472">
                  <c:v>42856</c:v>
                </c:pt>
                <c:pt idx="473">
                  <c:v>42887</c:v>
                </c:pt>
                <c:pt idx="474">
                  <c:v>42917</c:v>
                </c:pt>
                <c:pt idx="475">
                  <c:v>42948</c:v>
                </c:pt>
              </c:numCache>
            </c:numRef>
          </c:cat>
          <c:val>
            <c:numRef>
              <c:f>Sheet1!$C$2:$C$477</c:f>
              <c:numCache>
                <c:formatCode>General</c:formatCode>
                <c:ptCount val="476"/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150</c:v>
                </c:pt>
                <c:pt idx="25">
                  <c:v>150</c:v>
                </c:pt>
                <c:pt idx="26">
                  <c:v>150</c:v>
                </c:pt>
                <c:pt idx="27">
                  <c:v>150</c:v>
                </c:pt>
                <c:pt idx="28">
                  <c:v>150</c:v>
                </c:pt>
                <c:pt idx="29">
                  <c:v>150</c:v>
                </c:pt>
                <c:pt idx="30">
                  <c:v>150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150</c:v>
                </c:pt>
                <c:pt idx="43">
                  <c:v>150</c:v>
                </c:pt>
                <c:pt idx="44">
                  <c:v>150</c:v>
                </c:pt>
                <c:pt idx="45">
                  <c:v>150</c:v>
                </c:pt>
                <c:pt idx="46">
                  <c:v>150</c:v>
                </c:pt>
                <c:pt idx="47">
                  <c:v>150</c:v>
                </c:pt>
                <c:pt idx="48">
                  <c:v>150</c:v>
                </c:pt>
                <c:pt idx="49">
                  <c:v>150</c:v>
                </c:pt>
                <c:pt idx="50">
                  <c:v>150</c:v>
                </c:pt>
                <c:pt idx="51">
                  <c:v>150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150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150</c:v>
                </c:pt>
                <c:pt idx="151">
                  <c:v>150</c:v>
                </c:pt>
                <c:pt idx="152">
                  <c:v>150</c:v>
                </c:pt>
                <c:pt idx="153">
                  <c:v>150</c:v>
                </c:pt>
                <c:pt idx="154">
                  <c:v>150</c:v>
                </c:pt>
                <c:pt idx="155">
                  <c:v>150</c:v>
                </c:pt>
                <c:pt idx="156">
                  <c:v>150</c:v>
                </c:pt>
                <c:pt idx="157">
                  <c:v>150</c:v>
                </c:pt>
                <c:pt idx="158">
                  <c:v>150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150</c:v>
                </c:pt>
                <c:pt idx="279">
                  <c:v>150</c:v>
                </c:pt>
                <c:pt idx="280">
                  <c:v>150</c:v>
                </c:pt>
                <c:pt idx="281">
                  <c:v>150</c:v>
                </c:pt>
                <c:pt idx="282">
                  <c:v>150</c:v>
                </c:pt>
                <c:pt idx="283">
                  <c:v>150</c:v>
                </c:pt>
                <c:pt idx="284">
                  <c:v>150</c:v>
                </c:pt>
                <c:pt idx="285">
                  <c:v>150</c:v>
                </c:pt>
                <c:pt idx="286">
                  <c:v>150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150</c:v>
                </c:pt>
                <c:pt idx="360">
                  <c:v>150</c:v>
                </c:pt>
                <c:pt idx="361">
                  <c:v>150</c:v>
                </c:pt>
                <c:pt idx="362">
                  <c:v>150</c:v>
                </c:pt>
                <c:pt idx="363">
                  <c:v>150</c:v>
                </c:pt>
                <c:pt idx="364">
                  <c:v>150</c:v>
                </c:pt>
                <c:pt idx="365">
                  <c:v>150</c:v>
                </c:pt>
                <c:pt idx="366">
                  <c:v>150</c:v>
                </c:pt>
                <c:pt idx="367">
                  <c:v>150</c:v>
                </c:pt>
                <c:pt idx="368">
                  <c:v>150</c:v>
                </c:pt>
                <c:pt idx="369">
                  <c:v>150</c:v>
                </c:pt>
                <c:pt idx="370">
                  <c:v>150</c:v>
                </c:pt>
                <c:pt idx="371">
                  <c:v>150</c:v>
                </c:pt>
                <c:pt idx="372">
                  <c:v>150</c:v>
                </c:pt>
                <c:pt idx="373">
                  <c:v>150</c:v>
                </c:pt>
                <c:pt idx="374">
                  <c:v>150</c:v>
                </c:pt>
                <c:pt idx="375">
                  <c:v>150</c:v>
                </c:pt>
                <c:pt idx="376">
                  <c:v>150</c:v>
                </c:pt>
                <c:pt idx="377">
                  <c:v>150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0-4FFF-B09B-B99C749DA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3"/>
        <c:axId val="148727296"/>
        <c:axId val="13703161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Sheet1!$A$2:$A$477</c:f>
              <c:numCache>
                <c:formatCode>mmm\-yy</c:formatCode>
                <c:ptCount val="476"/>
                <c:pt idx="0">
                  <c:v>28491</c:v>
                </c:pt>
                <c:pt idx="1">
                  <c:v>28522</c:v>
                </c:pt>
                <c:pt idx="2">
                  <c:v>28550</c:v>
                </c:pt>
                <c:pt idx="3">
                  <c:v>28581</c:v>
                </c:pt>
                <c:pt idx="4">
                  <c:v>28611</c:v>
                </c:pt>
                <c:pt idx="5">
                  <c:v>28642</c:v>
                </c:pt>
                <c:pt idx="6">
                  <c:v>28672</c:v>
                </c:pt>
                <c:pt idx="7">
                  <c:v>28703</c:v>
                </c:pt>
                <c:pt idx="8">
                  <c:v>28734</c:v>
                </c:pt>
                <c:pt idx="9">
                  <c:v>28764</c:v>
                </c:pt>
                <c:pt idx="10">
                  <c:v>28795</c:v>
                </c:pt>
                <c:pt idx="11">
                  <c:v>28825</c:v>
                </c:pt>
                <c:pt idx="12">
                  <c:v>28856</c:v>
                </c:pt>
                <c:pt idx="13">
                  <c:v>28887</c:v>
                </c:pt>
                <c:pt idx="14">
                  <c:v>28915</c:v>
                </c:pt>
                <c:pt idx="15">
                  <c:v>28946</c:v>
                </c:pt>
                <c:pt idx="16">
                  <c:v>28976</c:v>
                </c:pt>
                <c:pt idx="17">
                  <c:v>29007</c:v>
                </c:pt>
                <c:pt idx="18">
                  <c:v>29037</c:v>
                </c:pt>
                <c:pt idx="19">
                  <c:v>29068</c:v>
                </c:pt>
                <c:pt idx="20">
                  <c:v>29099</c:v>
                </c:pt>
                <c:pt idx="21">
                  <c:v>29129</c:v>
                </c:pt>
                <c:pt idx="22">
                  <c:v>29160</c:v>
                </c:pt>
                <c:pt idx="23">
                  <c:v>29190</c:v>
                </c:pt>
                <c:pt idx="24">
                  <c:v>29221</c:v>
                </c:pt>
                <c:pt idx="25">
                  <c:v>29252</c:v>
                </c:pt>
                <c:pt idx="26">
                  <c:v>29281</c:v>
                </c:pt>
                <c:pt idx="27">
                  <c:v>29312</c:v>
                </c:pt>
                <c:pt idx="28">
                  <c:v>29342</c:v>
                </c:pt>
                <c:pt idx="29">
                  <c:v>29373</c:v>
                </c:pt>
                <c:pt idx="30">
                  <c:v>29403</c:v>
                </c:pt>
                <c:pt idx="31">
                  <c:v>29434</c:v>
                </c:pt>
                <c:pt idx="32">
                  <c:v>29465</c:v>
                </c:pt>
                <c:pt idx="33">
                  <c:v>29495</c:v>
                </c:pt>
                <c:pt idx="34">
                  <c:v>29526</c:v>
                </c:pt>
                <c:pt idx="35">
                  <c:v>29556</c:v>
                </c:pt>
                <c:pt idx="36">
                  <c:v>29587</c:v>
                </c:pt>
                <c:pt idx="37">
                  <c:v>29618</c:v>
                </c:pt>
                <c:pt idx="38">
                  <c:v>29646</c:v>
                </c:pt>
                <c:pt idx="39">
                  <c:v>29677</c:v>
                </c:pt>
                <c:pt idx="40">
                  <c:v>29707</c:v>
                </c:pt>
                <c:pt idx="41">
                  <c:v>29738</c:v>
                </c:pt>
                <c:pt idx="42">
                  <c:v>29768</c:v>
                </c:pt>
                <c:pt idx="43">
                  <c:v>29799</c:v>
                </c:pt>
                <c:pt idx="44">
                  <c:v>29830</c:v>
                </c:pt>
                <c:pt idx="45">
                  <c:v>29860</c:v>
                </c:pt>
                <c:pt idx="46">
                  <c:v>29891</c:v>
                </c:pt>
                <c:pt idx="47">
                  <c:v>29921</c:v>
                </c:pt>
                <c:pt idx="48">
                  <c:v>29952</c:v>
                </c:pt>
                <c:pt idx="49">
                  <c:v>29983</c:v>
                </c:pt>
                <c:pt idx="50">
                  <c:v>30011</c:v>
                </c:pt>
                <c:pt idx="51">
                  <c:v>30042</c:v>
                </c:pt>
                <c:pt idx="52">
                  <c:v>30072</c:v>
                </c:pt>
                <c:pt idx="53">
                  <c:v>30103</c:v>
                </c:pt>
                <c:pt idx="54">
                  <c:v>30133</c:v>
                </c:pt>
                <c:pt idx="55">
                  <c:v>30164</c:v>
                </c:pt>
                <c:pt idx="56">
                  <c:v>30195</c:v>
                </c:pt>
                <c:pt idx="57">
                  <c:v>30225</c:v>
                </c:pt>
                <c:pt idx="58">
                  <c:v>30256</c:v>
                </c:pt>
                <c:pt idx="59">
                  <c:v>30286</c:v>
                </c:pt>
                <c:pt idx="60">
                  <c:v>30317</c:v>
                </c:pt>
                <c:pt idx="61">
                  <c:v>30348</c:v>
                </c:pt>
                <c:pt idx="62">
                  <c:v>30376</c:v>
                </c:pt>
                <c:pt idx="63">
                  <c:v>30407</c:v>
                </c:pt>
                <c:pt idx="64">
                  <c:v>30437</c:v>
                </c:pt>
                <c:pt idx="65">
                  <c:v>30468</c:v>
                </c:pt>
                <c:pt idx="66">
                  <c:v>30498</c:v>
                </c:pt>
                <c:pt idx="67">
                  <c:v>30529</c:v>
                </c:pt>
                <c:pt idx="68">
                  <c:v>30560</c:v>
                </c:pt>
                <c:pt idx="69">
                  <c:v>30590</c:v>
                </c:pt>
                <c:pt idx="70">
                  <c:v>30621</c:v>
                </c:pt>
                <c:pt idx="71">
                  <c:v>30651</c:v>
                </c:pt>
                <c:pt idx="72">
                  <c:v>30682</c:v>
                </c:pt>
                <c:pt idx="73">
                  <c:v>30713</c:v>
                </c:pt>
                <c:pt idx="74">
                  <c:v>30742</c:v>
                </c:pt>
                <c:pt idx="75">
                  <c:v>30773</c:v>
                </c:pt>
                <c:pt idx="76">
                  <c:v>30803</c:v>
                </c:pt>
                <c:pt idx="77">
                  <c:v>30834</c:v>
                </c:pt>
                <c:pt idx="78">
                  <c:v>30864</c:v>
                </c:pt>
                <c:pt idx="79">
                  <c:v>30895</c:v>
                </c:pt>
                <c:pt idx="80">
                  <c:v>30926</c:v>
                </c:pt>
                <c:pt idx="81">
                  <c:v>30956</c:v>
                </c:pt>
                <c:pt idx="82">
                  <c:v>30987</c:v>
                </c:pt>
                <c:pt idx="83">
                  <c:v>31017</c:v>
                </c:pt>
                <c:pt idx="84">
                  <c:v>31048</c:v>
                </c:pt>
                <c:pt idx="85">
                  <c:v>31079</c:v>
                </c:pt>
                <c:pt idx="86">
                  <c:v>31107</c:v>
                </c:pt>
                <c:pt idx="87">
                  <c:v>31138</c:v>
                </c:pt>
                <c:pt idx="88">
                  <c:v>31168</c:v>
                </c:pt>
                <c:pt idx="89">
                  <c:v>31199</c:v>
                </c:pt>
                <c:pt idx="90">
                  <c:v>31229</c:v>
                </c:pt>
                <c:pt idx="91">
                  <c:v>31260</c:v>
                </c:pt>
                <c:pt idx="92">
                  <c:v>31291</c:v>
                </c:pt>
                <c:pt idx="93">
                  <c:v>31321</c:v>
                </c:pt>
                <c:pt idx="94">
                  <c:v>31352</c:v>
                </c:pt>
                <c:pt idx="95">
                  <c:v>31382</c:v>
                </c:pt>
                <c:pt idx="96">
                  <c:v>31413</c:v>
                </c:pt>
                <c:pt idx="97">
                  <c:v>31444</c:v>
                </c:pt>
                <c:pt idx="98">
                  <c:v>31472</c:v>
                </c:pt>
                <c:pt idx="99">
                  <c:v>31503</c:v>
                </c:pt>
                <c:pt idx="100">
                  <c:v>31533</c:v>
                </c:pt>
                <c:pt idx="101">
                  <c:v>31564</c:v>
                </c:pt>
                <c:pt idx="102">
                  <c:v>31594</c:v>
                </c:pt>
                <c:pt idx="103">
                  <c:v>31625</c:v>
                </c:pt>
                <c:pt idx="104">
                  <c:v>31656</c:v>
                </c:pt>
                <c:pt idx="105">
                  <c:v>31686</c:v>
                </c:pt>
                <c:pt idx="106">
                  <c:v>31717</c:v>
                </c:pt>
                <c:pt idx="107">
                  <c:v>31747</c:v>
                </c:pt>
                <c:pt idx="108">
                  <c:v>31778</c:v>
                </c:pt>
                <c:pt idx="109">
                  <c:v>31809</c:v>
                </c:pt>
                <c:pt idx="110">
                  <c:v>31837</c:v>
                </c:pt>
                <c:pt idx="111">
                  <c:v>31868</c:v>
                </c:pt>
                <c:pt idx="112">
                  <c:v>31898</c:v>
                </c:pt>
                <c:pt idx="113">
                  <c:v>31929</c:v>
                </c:pt>
                <c:pt idx="114">
                  <c:v>31959</c:v>
                </c:pt>
                <c:pt idx="115">
                  <c:v>31990</c:v>
                </c:pt>
                <c:pt idx="116">
                  <c:v>32021</c:v>
                </c:pt>
                <c:pt idx="117">
                  <c:v>32051</c:v>
                </c:pt>
                <c:pt idx="118">
                  <c:v>32082</c:v>
                </c:pt>
                <c:pt idx="119">
                  <c:v>32112</c:v>
                </c:pt>
                <c:pt idx="120">
                  <c:v>32143</c:v>
                </c:pt>
                <c:pt idx="121">
                  <c:v>32174</c:v>
                </c:pt>
                <c:pt idx="122">
                  <c:v>32203</c:v>
                </c:pt>
                <c:pt idx="123">
                  <c:v>32234</c:v>
                </c:pt>
                <c:pt idx="124">
                  <c:v>32264</c:v>
                </c:pt>
                <c:pt idx="125">
                  <c:v>32295</c:v>
                </c:pt>
                <c:pt idx="126">
                  <c:v>32325</c:v>
                </c:pt>
                <c:pt idx="127">
                  <c:v>32356</c:v>
                </c:pt>
                <c:pt idx="128">
                  <c:v>32387</c:v>
                </c:pt>
                <c:pt idx="129">
                  <c:v>32417</c:v>
                </c:pt>
                <c:pt idx="130">
                  <c:v>32448</c:v>
                </c:pt>
                <c:pt idx="131">
                  <c:v>32478</c:v>
                </c:pt>
                <c:pt idx="132">
                  <c:v>32509</c:v>
                </c:pt>
                <c:pt idx="133">
                  <c:v>32540</c:v>
                </c:pt>
                <c:pt idx="134">
                  <c:v>32568</c:v>
                </c:pt>
                <c:pt idx="135">
                  <c:v>32599</c:v>
                </c:pt>
                <c:pt idx="136">
                  <c:v>32629</c:v>
                </c:pt>
                <c:pt idx="137">
                  <c:v>32660</c:v>
                </c:pt>
                <c:pt idx="138">
                  <c:v>32690</c:v>
                </c:pt>
                <c:pt idx="139">
                  <c:v>32721</c:v>
                </c:pt>
                <c:pt idx="140">
                  <c:v>32752</c:v>
                </c:pt>
                <c:pt idx="141">
                  <c:v>32782</c:v>
                </c:pt>
                <c:pt idx="142">
                  <c:v>32813</c:v>
                </c:pt>
                <c:pt idx="143">
                  <c:v>32843</c:v>
                </c:pt>
                <c:pt idx="144">
                  <c:v>32874</c:v>
                </c:pt>
                <c:pt idx="145">
                  <c:v>32905</c:v>
                </c:pt>
                <c:pt idx="146">
                  <c:v>32933</c:v>
                </c:pt>
                <c:pt idx="147">
                  <c:v>32964</c:v>
                </c:pt>
                <c:pt idx="148">
                  <c:v>32994</c:v>
                </c:pt>
                <c:pt idx="149">
                  <c:v>33025</c:v>
                </c:pt>
                <c:pt idx="150">
                  <c:v>33055</c:v>
                </c:pt>
                <c:pt idx="151">
                  <c:v>33086</c:v>
                </c:pt>
                <c:pt idx="152">
                  <c:v>33117</c:v>
                </c:pt>
                <c:pt idx="153">
                  <c:v>33147</c:v>
                </c:pt>
                <c:pt idx="154">
                  <c:v>33178</c:v>
                </c:pt>
                <c:pt idx="155">
                  <c:v>33208</c:v>
                </c:pt>
                <c:pt idx="156">
                  <c:v>33239</c:v>
                </c:pt>
                <c:pt idx="157">
                  <c:v>33270</c:v>
                </c:pt>
                <c:pt idx="158">
                  <c:v>33298</c:v>
                </c:pt>
                <c:pt idx="159">
                  <c:v>33329</c:v>
                </c:pt>
                <c:pt idx="160">
                  <c:v>33359</c:v>
                </c:pt>
                <c:pt idx="161">
                  <c:v>33390</c:v>
                </c:pt>
                <c:pt idx="162">
                  <c:v>33420</c:v>
                </c:pt>
                <c:pt idx="163">
                  <c:v>33451</c:v>
                </c:pt>
                <c:pt idx="164">
                  <c:v>33482</c:v>
                </c:pt>
                <c:pt idx="165">
                  <c:v>33512</c:v>
                </c:pt>
                <c:pt idx="166">
                  <c:v>33543</c:v>
                </c:pt>
                <c:pt idx="167">
                  <c:v>33573</c:v>
                </c:pt>
                <c:pt idx="168">
                  <c:v>33604</c:v>
                </c:pt>
                <c:pt idx="169">
                  <c:v>33635</c:v>
                </c:pt>
                <c:pt idx="170">
                  <c:v>33664</c:v>
                </c:pt>
                <c:pt idx="171">
                  <c:v>33695</c:v>
                </c:pt>
                <c:pt idx="172">
                  <c:v>33725</c:v>
                </c:pt>
                <c:pt idx="173">
                  <c:v>33756</c:v>
                </c:pt>
                <c:pt idx="174">
                  <c:v>33786</c:v>
                </c:pt>
                <c:pt idx="175">
                  <c:v>33817</c:v>
                </c:pt>
                <c:pt idx="176">
                  <c:v>33848</c:v>
                </c:pt>
                <c:pt idx="177">
                  <c:v>33878</c:v>
                </c:pt>
                <c:pt idx="178">
                  <c:v>33909</c:v>
                </c:pt>
                <c:pt idx="179">
                  <c:v>33939</c:v>
                </c:pt>
                <c:pt idx="180">
                  <c:v>33970</c:v>
                </c:pt>
                <c:pt idx="181">
                  <c:v>34001</c:v>
                </c:pt>
                <c:pt idx="182">
                  <c:v>34029</c:v>
                </c:pt>
                <c:pt idx="183">
                  <c:v>34060</c:v>
                </c:pt>
                <c:pt idx="184">
                  <c:v>34090</c:v>
                </c:pt>
                <c:pt idx="185">
                  <c:v>34121</c:v>
                </c:pt>
                <c:pt idx="186">
                  <c:v>34151</c:v>
                </c:pt>
                <c:pt idx="187">
                  <c:v>34182</c:v>
                </c:pt>
                <c:pt idx="188">
                  <c:v>34213</c:v>
                </c:pt>
                <c:pt idx="189">
                  <c:v>34243</c:v>
                </c:pt>
                <c:pt idx="190">
                  <c:v>34274</c:v>
                </c:pt>
                <c:pt idx="191">
                  <c:v>34304</c:v>
                </c:pt>
                <c:pt idx="192">
                  <c:v>34335</c:v>
                </c:pt>
                <c:pt idx="193">
                  <c:v>34366</c:v>
                </c:pt>
                <c:pt idx="194">
                  <c:v>34394</c:v>
                </c:pt>
                <c:pt idx="195">
                  <c:v>34425</c:v>
                </c:pt>
                <c:pt idx="196">
                  <c:v>34455</c:v>
                </c:pt>
                <c:pt idx="197">
                  <c:v>34486</c:v>
                </c:pt>
                <c:pt idx="198">
                  <c:v>34516</c:v>
                </c:pt>
                <c:pt idx="199">
                  <c:v>34547</c:v>
                </c:pt>
                <c:pt idx="200">
                  <c:v>34578</c:v>
                </c:pt>
                <c:pt idx="201">
                  <c:v>34608</c:v>
                </c:pt>
                <c:pt idx="202">
                  <c:v>34639</c:v>
                </c:pt>
                <c:pt idx="203">
                  <c:v>34669</c:v>
                </c:pt>
                <c:pt idx="204">
                  <c:v>34700</c:v>
                </c:pt>
                <c:pt idx="205">
                  <c:v>34731</c:v>
                </c:pt>
                <c:pt idx="206">
                  <c:v>34759</c:v>
                </c:pt>
                <c:pt idx="207">
                  <c:v>34790</c:v>
                </c:pt>
                <c:pt idx="208">
                  <c:v>34820</c:v>
                </c:pt>
                <c:pt idx="209">
                  <c:v>34851</c:v>
                </c:pt>
                <c:pt idx="210">
                  <c:v>34881</c:v>
                </c:pt>
                <c:pt idx="211">
                  <c:v>34912</c:v>
                </c:pt>
                <c:pt idx="212">
                  <c:v>34943</c:v>
                </c:pt>
                <c:pt idx="213">
                  <c:v>34973</c:v>
                </c:pt>
                <c:pt idx="214">
                  <c:v>35004</c:v>
                </c:pt>
                <c:pt idx="215">
                  <c:v>35034</c:v>
                </c:pt>
                <c:pt idx="216">
                  <c:v>35065</c:v>
                </c:pt>
                <c:pt idx="217">
                  <c:v>35096</c:v>
                </c:pt>
                <c:pt idx="218">
                  <c:v>35125</c:v>
                </c:pt>
                <c:pt idx="219">
                  <c:v>35156</c:v>
                </c:pt>
                <c:pt idx="220">
                  <c:v>35186</c:v>
                </c:pt>
                <c:pt idx="221">
                  <c:v>35217</c:v>
                </c:pt>
                <c:pt idx="222">
                  <c:v>35247</c:v>
                </c:pt>
                <c:pt idx="223">
                  <c:v>35278</c:v>
                </c:pt>
                <c:pt idx="224">
                  <c:v>35309</c:v>
                </c:pt>
                <c:pt idx="225">
                  <c:v>35339</c:v>
                </c:pt>
                <c:pt idx="226">
                  <c:v>35370</c:v>
                </c:pt>
                <c:pt idx="227">
                  <c:v>35400</c:v>
                </c:pt>
                <c:pt idx="228">
                  <c:v>35431</c:v>
                </c:pt>
                <c:pt idx="229">
                  <c:v>35462</c:v>
                </c:pt>
                <c:pt idx="230">
                  <c:v>35490</c:v>
                </c:pt>
                <c:pt idx="231">
                  <c:v>35521</c:v>
                </c:pt>
                <c:pt idx="232">
                  <c:v>35551</c:v>
                </c:pt>
                <c:pt idx="233">
                  <c:v>35582</c:v>
                </c:pt>
                <c:pt idx="234">
                  <c:v>35612</c:v>
                </c:pt>
                <c:pt idx="235">
                  <c:v>35643</c:v>
                </c:pt>
                <c:pt idx="236">
                  <c:v>35674</c:v>
                </c:pt>
                <c:pt idx="237">
                  <c:v>35704</c:v>
                </c:pt>
                <c:pt idx="238">
                  <c:v>35735</c:v>
                </c:pt>
                <c:pt idx="239">
                  <c:v>35765</c:v>
                </c:pt>
                <c:pt idx="240">
                  <c:v>35796</c:v>
                </c:pt>
                <c:pt idx="241">
                  <c:v>35827</c:v>
                </c:pt>
                <c:pt idx="242">
                  <c:v>35855</c:v>
                </c:pt>
                <c:pt idx="243">
                  <c:v>35886</c:v>
                </c:pt>
                <c:pt idx="244">
                  <c:v>35916</c:v>
                </c:pt>
                <c:pt idx="245">
                  <c:v>35947</c:v>
                </c:pt>
                <c:pt idx="246">
                  <c:v>35977</c:v>
                </c:pt>
                <c:pt idx="247">
                  <c:v>36008</c:v>
                </c:pt>
                <c:pt idx="248">
                  <c:v>36039</c:v>
                </c:pt>
                <c:pt idx="249">
                  <c:v>36069</c:v>
                </c:pt>
                <c:pt idx="250">
                  <c:v>36100</c:v>
                </c:pt>
                <c:pt idx="251">
                  <c:v>36130</c:v>
                </c:pt>
                <c:pt idx="252">
                  <c:v>36161</c:v>
                </c:pt>
                <c:pt idx="253">
                  <c:v>36192</c:v>
                </c:pt>
                <c:pt idx="254">
                  <c:v>36220</c:v>
                </c:pt>
                <c:pt idx="255">
                  <c:v>36251</c:v>
                </c:pt>
                <c:pt idx="256">
                  <c:v>36281</c:v>
                </c:pt>
                <c:pt idx="257">
                  <c:v>36312</c:v>
                </c:pt>
                <c:pt idx="258">
                  <c:v>36342</c:v>
                </c:pt>
                <c:pt idx="259">
                  <c:v>36373</c:v>
                </c:pt>
                <c:pt idx="260">
                  <c:v>36404</c:v>
                </c:pt>
                <c:pt idx="261">
                  <c:v>36434</c:v>
                </c:pt>
                <c:pt idx="262">
                  <c:v>36465</c:v>
                </c:pt>
                <c:pt idx="263">
                  <c:v>36495</c:v>
                </c:pt>
                <c:pt idx="264">
                  <c:v>36526</c:v>
                </c:pt>
                <c:pt idx="265">
                  <c:v>36557</c:v>
                </c:pt>
                <c:pt idx="266">
                  <c:v>36586</c:v>
                </c:pt>
                <c:pt idx="267">
                  <c:v>36617</c:v>
                </c:pt>
                <c:pt idx="268">
                  <c:v>36647</c:v>
                </c:pt>
                <c:pt idx="269">
                  <c:v>36678</c:v>
                </c:pt>
                <c:pt idx="270">
                  <c:v>36708</c:v>
                </c:pt>
                <c:pt idx="271">
                  <c:v>36739</c:v>
                </c:pt>
                <c:pt idx="272">
                  <c:v>36770</c:v>
                </c:pt>
                <c:pt idx="273">
                  <c:v>36800</c:v>
                </c:pt>
                <c:pt idx="274">
                  <c:v>36831</c:v>
                </c:pt>
                <c:pt idx="275">
                  <c:v>36861</c:v>
                </c:pt>
                <c:pt idx="276">
                  <c:v>36892</c:v>
                </c:pt>
                <c:pt idx="277">
                  <c:v>36923</c:v>
                </c:pt>
                <c:pt idx="278">
                  <c:v>36951</c:v>
                </c:pt>
                <c:pt idx="279">
                  <c:v>36982</c:v>
                </c:pt>
                <c:pt idx="280">
                  <c:v>37012</c:v>
                </c:pt>
                <c:pt idx="281">
                  <c:v>37043</c:v>
                </c:pt>
                <c:pt idx="282">
                  <c:v>37073</c:v>
                </c:pt>
                <c:pt idx="283">
                  <c:v>37104</c:v>
                </c:pt>
                <c:pt idx="284">
                  <c:v>37135</c:v>
                </c:pt>
                <c:pt idx="285">
                  <c:v>37165</c:v>
                </c:pt>
                <c:pt idx="286">
                  <c:v>37196</c:v>
                </c:pt>
                <c:pt idx="287">
                  <c:v>37226</c:v>
                </c:pt>
                <c:pt idx="288">
                  <c:v>37257</c:v>
                </c:pt>
                <c:pt idx="289">
                  <c:v>37288</c:v>
                </c:pt>
                <c:pt idx="290">
                  <c:v>37316</c:v>
                </c:pt>
                <c:pt idx="291">
                  <c:v>37347</c:v>
                </c:pt>
                <c:pt idx="292">
                  <c:v>37377</c:v>
                </c:pt>
                <c:pt idx="293">
                  <c:v>37408</c:v>
                </c:pt>
                <c:pt idx="294">
                  <c:v>37438</c:v>
                </c:pt>
                <c:pt idx="295">
                  <c:v>37469</c:v>
                </c:pt>
                <c:pt idx="296">
                  <c:v>37500</c:v>
                </c:pt>
                <c:pt idx="297">
                  <c:v>37530</c:v>
                </c:pt>
                <c:pt idx="298">
                  <c:v>37561</c:v>
                </c:pt>
                <c:pt idx="299">
                  <c:v>37591</c:v>
                </c:pt>
                <c:pt idx="300">
                  <c:v>37622</c:v>
                </c:pt>
                <c:pt idx="301">
                  <c:v>37653</c:v>
                </c:pt>
                <c:pt idx="302">
                  <c:v>37681</c:v>
                </c:pt>
                <c:pt idx="303">
                  <c:v>37712</c:v>
                </c:pt>
                <c:pt idx="304">
                  <c:v>37742</c:v>
                </c:pt>
                <c:pt idx="305">
                  <c:v>37773</c:v>
                </c:pt>
                <c:pt idx="306">
                  <c:v>37803</c:v>
                </c:pt>
                <c:pt idx="307">
                  <c:v>37834</c:v>
                </c:pt>
                <c:pt idx="308">
                  <c:v>37865</c:v>
                </c:pt>
                <c:pt idx="309">
                  <c:v>37895</c:v>
                </c:pt>
                <c:pt idx="310">
                  <c:v>37926</c:v>
                </c:pt>
                <c:pt idx="311">
                  <c:v>37956</c:v>
                </c:pt>
                <c:pt idx="312">
                  <c:v>37987</c:v>
                </c:pt>
                <c:pt idx="313">
                  <c:v>38018</c:v>
                </c:pt>
                <c:pt idx="314">
                  <c:v>38047</c:v>
                </c:pt>
                <c:pt idx="315">
                  <c:v>38078</c:v>
                </c:pt>
                <c:pt idx="316">
                  <c:v>38108</c:v>
                </c:pt>
                <c:pt idx="317">
                  <c:v>38139</c:v>
                </c:pt>
                <c:pt idx="318">
                  <c:v>38169</c:v>
                </c:pt>
                <c:pt idx="319">
                  <c:v>38200</c:v>
                </c:pt>
                <c:pt idx="320">
                  <c:v>38231</c:v>
                </c:pt>
                <c:pt idx="321">
                  <c:v>38261</c:v>
                </c:pt>
                <c:pt idx="322">
                  <c:v>38292</c:v>
                </c:pt>
                <c:pt idx="323">
                  <c:v>38322</c:v>
                </c:pt>
                <c:pt idx="324">
                  <c:v>38353</c:v>
                </c:pt>
                <c:pt idx="325">
                  <c:v>38384</c:v>
                </c:pt>
                <c:pt idx="326">
                  <c:v>38412</c:v>
                </c:pt>
                <c:pt idx="327">
                  <c:v>38443</c:v>
                </c:pt>
                <c:pt idx="328">
                  <c:v>38473</c:v>
                </c:pt>
                <c:pt idx="329">
                  <c:v>38504</c:v>
                </c:pt>
                <c:pt idx="330">
                  <c:v>38534</c:v>
                </c:pt>
                <c:pt idx="331">
                  <c:v>38565</c:v>
                </c:pt>
                <c:pt idx="332">
                  <c:v>38596</c:v>
                </c:pt>
                <c:pt idx="333">
                  <c:v>38626</c:v>
                </c:pt>
                <c:pt idx="334">
                  <c:v>38657</c:v>
                </c:pt>
                <c:pt idx="335">
                  <c:v>38687</c:v>
                </c:pt>
                <c:pt idx="336">
                  <c:v>38718</c:v>
                </c:pt>
                <c:pt idx="337">
                  <c:v>38749</c:v>
                </c:pt>
                <c:pt idx="338">
                  <c:v>38777</c:v>
                </c:pt>
                <c:pt idx="339">
                  <c:v>38808</c:v>
                </c:pt>
                <c:pt idx="340">
                  <c:v>38838</c:v>
                </c:pt>
                <c:pt idx="341">
                  <c:v>38869</c:v>
                </c:pt>
                <c:pt idx="342">
                  <c:v>38899</c:v>
                </c:pt>
                <c:pt idx="343">
                  <c:v>38930</c:v>
                </c:pt>
                <c:pt idx="344">
                  <c:v>38961</c:v>
                </c:pt>
                <c:pt idx="345">
                  <c:v>38991</c:v>
                </c:pt>
                <c:pt idx="346">
                  <c:v>39022</c:v>
                </c:pt>
                <c:pt idx="347">
                  <c:v>39052</c:v>
                </c:pt>
                <c:pt idx="348">
                  <c:v>39083</c:v>
                </c:pt>
                <c:pt idx="349">
                  <c:v>39114</c:v>
                </c:pt>
                <c:pt idx="350">
                  <c:v>39142</c:v>
                </c:pt>
                <c:pt idx="351">
                  <c:v>39173</c:v>
                </c:pt>
                <c:pt idx="352">
                  <c:v>39203</c:v>
                </c:pt>
                <c:pt idx="353">
                  <c:v>39234</c:v>
                </c:pt>
                <c:pt idx="354">
                  <c:v>39264</c:v>
                </c:pt>
                <c:pt idx="355">
                  <c:v>39295</c:v>
                </c:pt>
                <c:pt idx="356">
                  <c:v>39326</c:v>
                </c:pt>
                <c:pt idx="357">
                  <c:v>39356</c:v>
                </c:pt>
                <c:pt idx="358">
                  <c:v>39387</c:v>
                </c:pt>
                <c:pt idx="359">
                  <c:v>39417</c:v>
                </c:pt>
                <c:pt idx="360">
                  <c:v>39448</c:v>
                </c:pt>
                <c:pt idx="361">
                  <c:v>39479</c:v>
                </c:pt>
                <c:pt idx="362">
                  <c:v>39508</c:v>
                </c:pt>
                <c:pt idx="363">
                  <c:v>39539</c:v>
                </c:pt>
                <c:pt idx="364">
                  <c:v>39569</c:v>
                </c:pt>
                <c:pt idx="365">
                  <c:v>39600</c:v>
                </c:pt>
                <c:pt idx="366">
                  <c:v>39630</c:v>
                </c:pt>
                <c:pt idx="367">
                  <c:v>39661</c:v>
                </c:pt>
                <c:pt idx="368">
                  <c:v>39692</c:v>
                </c:pt>
                <c:pt idx="369">
                  <c:v>39722</c:v>
                </c:pt>
                <c:pt idx="370">
                  <c:v>39753</c:v>
                </c:pt>
                <c:pt idx="371">
                  <c:v>39783</c:v>
                </c:pt>
                <c:pt idx="372">
                  <c:v>39814</c:v>
                </c:pt>
                <c:pt idx="373">
                  <c:v>39845</c:v>
                </c:pt>
                <c:pt idx="374">
                  <c:v>39873</c:v>
                </c:pt>
                <c:pt idx="375">
                  <c:v>39904</c:v>
                </c:pt>
                <c:pt idx="376">
                  <c:v>39934</c:v>
                </c:pt>
                <c:pt idx="377">
                  <c:v>39965</c:v>
                </c:pt>
                <c:pt idx="378">
                  <c:v>39995</c:v>
                </c:pt>
                <c:pt idx="379">
                  <c:v>40026</c:v>
                </c:pt>
                <c:pt idx="380">
                  <c:v>40057</c:v>
                </c:pt>
                <c:pt idx="381">
                  <c:v>40087</c:v>
                </c:pt>
                <c:pt idx="382">
                  <c:v>40118</c:v>
                </c:pt>
                <c:pt idx="383">
                  <c:v>40148</c:v>
                </c:pt>
                <c:pt idx="384">
                  <c:v>40179</c:v>
                </c:pt>
                <c:pt idx="385">
                  <c:v>40210</c:v>
                </c:pt>
                <c:pt idx="386">
                  <c:v>40238</c:v>
                </c:pt>
                <c:pt idx="387">
                  <c:v>40269</c:v>
                </c:pt>
                <c:pt idx="388">
                  <c:v>40299</c:v>
                </c:pt>
                <c:pt idx="389">
                  <c:v>40330</c:v>
                </c:pt>
                <c:pt idx="390">
                  <c:v>40360</c:v>
                </c:pt>
                <c:pt idx="391">
                  <c:v>40391</c:v>
                </c:pt>
                <c:pt idx="392">
                  <c:v>40422</c:v>
                </c:pt>
                <c:pt idx="393">
                  <c:v>40452</c:v>
                </c:pt>
                <c:pt idx="394">
                  <c:v>40483</c:v>
                </c:pt>
                <c:pt idx="395">
                  <c:v>40513</c:v>
                </c:pt>
                <c:pt idx="396">
                  <c:v>40544</c:v>
                </c:pt>
                <c:pt idx="397">
                  <c:v>40575</c:v>
                </c:pt>
                <c:pt idx="398">
                  <c:v>40603</c:v>
                </c:pt>
                <c:pt idx="399">
                  <c:v>40634</c:v>
                </c:pt>
                <c:pt idx="400">
                  <c:v>40664</c:v>
                </c:pt>
                <c:pt idx="401">
                  <c:v>40695</c:v>
                </c:pt>
                <c:pt idx="402">
                  <c:v>40725</c:v>
                </c:pt>
                <c:pt idx="403">
                  <c:v>40756</c:v>
                </c:pt>
                <c:pt idx="404">
                  <c:v>40787</c:v>
                </c:pt>
                <c:pt idx="405">
                  <c:v>40817</c:v>
                </c:pt>
                <c:pt idx="406">
                  <c:v>40848</c:v>
                </c:pt>
                <c:pt idx="407">
                  <c:v>40878</c:v>
                </c:pt>
                <c:pt idx="408">
                  <c:v>40909</c:v>
                </c:pt>
                <c:pt idx="409">
                  <c:v>40940</c:v>
                </c:pt>
                <c:pt idx="410">
                  <c:v>40969</c:v>
                </c:pt>
                <c:pt idx="411">
                  <c:v>41000</c:v>
                </c:pt>
                <c:pt idx="412">
                  <c:v>41030</c:v>
                </c:pt>
                <c:pt idx="413">
                  <c:v>41061</c:v>
                </c:pt>
                <c:pt idx="414">
                  <c:v>41091</c:v>
                </c:pt>
                <c:pt idx="415">
                  <c:v>41122</c:v>
                </c:pt>
                <c:pt idx="416">
                  <c:v>41153</c:v>
                </c:pt>
                <c:pt idx="417">
                  <c:v>41183</c:v>
                </c:pt>
                <c:pt idx="418">
                  <c:v>41214</c:v>
                </c:pt>
                <c:pt idx="419">
                  <c:v>41244</c:v>
                </c:pt>
                <c:pt idx="420">
                  <c:v>41275</c:v>
                </c:pt>
                <c:pt idx="421">
                  <c:v>41306</c:v>
                </c:pt>
                <c:pt idx="422">
                  <c:v>41334</c:v>
                </c:pt>
                <c:pt idx="423">
                  <c:v>41365</c:v>
                </c:pt>
                <c:pt idx="424">
                  <c:v>41395</c:v>
                </c:pt>
                <c:pt idx="425">
                  <c:v>41426</c:v>
                </c:pt>
                <c:pt idx="426">
                  <c:v>41456</c:v>
                </c:pt>
                <c:pt idx="427">
                  <c:v>41487</c:v>
                </c:pt>
                <c:pt idx="428">
                  <c:v>41518</c:v>
                </c:pt>
                <c:pt idx="429">
                  <c:v>41548</c:v>
                </c:pt>
                <c:pt idx="430">
                  <c:v>41579</c:v>
                </c:pt>
                <c:pt idx="431">
                  <c:v>41609</c:v>
                </c:pt>
                <c:pt idx="432">
                  <c:v>41640</c:v>
                </c:pt>
                <c:pt idx="433">
                  <c:v>41671</c:v>
                </c:pt>
                <c:pt idx="434">
                  <c:v>41699</c:v>
                </c:pt>
                <c:pt idx="435">
                  <c:v>41730</c:v>
                </c:pt>
                <c:pt idx="436">
                  <c:v>41760</c:v>
                </c:pt>
                <c:pt idx="437">
                  <c:v>41791</c:v>
                </c:pt>
                <c:pt idx="438">
                  <c:v>41821</c:v>
                </c:pt>
                <c:pt idx="439">
                  <c:v>41852</c:v>
                </c:pt>
                <c:pt idx="440">
                  <c:v>41883</c:v>
                </c:pt>
                <c:pt idx="441">
                  <c:v>41913</c:v>
                </c:pt>
                <c:pt idx="442">
                  <c:v>41944</c:v>
                </c:pt>
                <c:pt idx="443">
                  <c:v>41974</c:v>
                </c:pt>
                <c:pt idx="444">
                  <c:v>42005</c:v>
                </c:pt>
                <c:pt idx="445">
                  <c:v>42036</c:v>
                </c:pt>
                <c:pt idx="446">
                  <c:v>42064</c:v>
                </c:pt>
                <c:pt idx="447">
                  <c:v>42095</c:v>
                </c:pt>
                <c:pt idx="448">
                  <c:v>42125</c:v>
                </c:pt>
                <c:pt idx="449">
                  <c:v>42156</c:v>
                </c:pt>
                <c:pt idx="450">
                  <c:v>42186</c:v>
                </c:pt>
                <c:pt idx="451">
                  <c:v>42217</c:v>
                </c:pt>
                <c:pt idx="452">
                  <c:v>42248</c:v>
                </c:pt>
                <c:pt idx="453">
                  <c:v>42278</c:v>
                </c:pt>
                <c:pt idx="454">
                  <c:v>42309</c:v>
                </c:pt>
                <c:pt idx="455">
                  <c:v>42339</c:v>
                </c:pt>
                <c:pt idx="456">
                  <c:v>42370</c:v>
                </c:pt>
                <c:pt idx="457">
                  <c:v>42401</c:v>
                </c:pt>
                <c:pt idx="458">
                  <c:v>42430</c:v>
                </c:pt>
                <c:pt idx="459">
                  <c:v>42461</c:v>
                </c:pt>
                <c:pt idx="460">
                  <c:v>42491</c:v>
                </c:pt>
                <c:pt idx="461">
                  <c:v>42522</c:v>
                </c:pt>
                <c:pt idx="462">
                  <c:v>42552</c:v>
                </c:pt>
                <c:pt idx="463">
                  <c:v>42583</c:v>
                </c:pt>
                <c:pt idx="464">
                  <c:v>42614</c:v>
                </c:pt>
                <c:pt idx="465">
                  <c:v>42644</c:v>
                </c:pt>
                <c:pt idx="466">
                  <c:v>42675</c:v>
                </c:pt>
                <c:pt idx="467">
                  <c:v>42705</c:v>
                </c:pt>
                <c:pt idx="468">
                  <c:v>42736</c:v>
                </c:pt>
                <c:pt idx="469">
                  <c:v>42767</c:v>
                </c:pt>
                <c:pt idx="470">
                  <c:v>42795</c:v>
                </c:pt>
                <c:pt idx="471">
                  <c:v>42826</c:v>
                </c:pt>
                <c:pt idx="472">
                  <c:v>42856</c:v>
                </c:pt>
                <c:pt idx="473">
                  <c:v>42887</c:v>
                </c:pt>
                <c:pt idx="474">
                  <c:v>42917</c:v>
                </c:pt>
                <c:pt idx="475">
                  <c:v>42948</c:v>
                </c:pt>
              </c:numCache>
            </c:numRef>
          </c:cat>
          <c:val>
            <c:numRef>
              <c:f>Sheet1!$B$2:$B$477</c:f>
              <c:numCache>
                <c:formatCode>0.0</c:formatCode>
                <c:ptCount val="476"/>
                <c:pt idx="0">
                  <c:v>107.8</c:v>
                </c:pt>
                <c:pt idx="1">
                  <c:v>107</c:v>
                </c:pt>
                <c:pt idx="2">
                  <c:v>104.7</c:v>
                </c:pt>
                <c:pt idx="3">
                  <c:v>109.9</c:v>
                </c:pt>
                <c:pt idx="4">
                  <c:v>105.5</c:v>
                </c:pt>
                <c:pt idx="5">
                  <c:v>109.5</c:v>
                </c:pt>
                <c:pt idx="6">
                  <c:v>105.4</c:v>
                </c:pt>
                <c:pt idx="7">
                  <c:v>108</c:v>
                </c:pt>
                <c:pt idx="8">
                  <c:v>106.6</c:v>
                </c:pt>
                <c:pt idx="9">
                  <c:v>108.6</c:v>
                </c:pt>
                <c:pt idx="10">
                  <c:v>96.5</c:v>
                </c:pt>
                <c:pt idx="11">
                  <c:v>102.2</c:v>
                </c:pt>
                <c:pt idx="12">
                  <c:v>99.5</c:v>
                </c:pt>
                <c:pt idx="13">
                  <c:v>101.5</c:v>
                </c:pt>
                <c:pt idx="14">
                  <c:v>96.4</c:v>
                </c:pt>
                <c:pt idx="15">
                  <c:v>94.6</c:v>
                </c:pt>
                <c:pt idx="16">
                  <c:v>96</c:v>
                </c:pt>
                <c:pt idx="17">
                  <c:v>92.7</c:v>
                </c:pt>
                <c:pt idx="18">
                  <c:v>81.400000000000006</c:v>
                </c:pt>
                <c:pt idx="19">
                  <c:v>79.400000000000006</c:v>
                </c:pt>
                <c:pt idx="20">
                  <c:v>87.8</c:v>
                </c:pt>
                <c:pt idx="21">
                  <c:v>92.3</c:v>
                </c:pt>
                <c:pt idx="22">
                  <c:v>90.2</c:v>
                </c:pt>
                <c:pt idx="23">
                  <c:v>90.7</c:v>
                </c:pt>
                <c:pt idx="24">
                  <c:v>85.9</c:v>
                </c:pt>
                <c:pt idx="25">
                  <c:v>85.3</c:v>
                </c:pt>
                <c:pt idx="26">
                  <c:v>80.8</c:v>
                </c:pt>
                <c:pt idx="27">
                  <c:v>60.5</c:v>
                </c:pt>
                <c:pt idx="28">
                  <c:v>50.1</c:v>
                </c:pt>
                <c:pt idx="29">
                  <c:v>56.1</c:v>
                </c:pt>
                <c:pt idx="30">
                  <c:v>65.400000000000006</c:v>
                </c:pt>
                <c:pt idx="31">
                  <c:v>70.8</c:v>
                </c:pt>
                <c:pt idx="32">
                  <c:v>80.3</c:v>
                </c:pt>
                <c:pt idx="33">
                  <c:v>84.2</c:v>
                </c:pt>
                <c:pt idx="34">
                  <c:v>87.2</c:v>
                </c:pt>
                <c:pt idx="35">
                  <c:v>78.599999999999994</c:v>
                </c:pt>
                <c:pt idx="36">
                  <c:v>74.400000000000006</c:v>
                </c:pt>
                <c:pt idx="37">
                  <c:v>69</c:v>
                </c:pt>
                <c:pt idx="38">
                  <c:v>77.8</c:v>
                </c:pt>
                <c:pt idx="39">
                  <c:v>81.599999999999994</c:v>
                </c:pt>
                <c:pt idx="40">
                  <c:v>86.9</c:v>
                </c:pt>
                <c:pt idx="41">
                  <c:v>83</c:v>
                </c:pt>
                <c:pt idx="42">
                  <c:v>83.5</c:v>
                </c:pt>
                <c:pt idx="43">
                  <c:v>85.7</c:v>
                </c:pt>
                <c:pt idx="44">
                  <c:v>77.599999999999994</c:v>
                </c:pt>
                <c:pt idx="45">
                  <c:v>75.599999999999994</c:v>
                </c:pt>
                <c:pt idx="46">
                  <c:v>66.900000000000006</c:v>
                </c:pt>
                <c:pt idx="47">
                  <c:v>66.599999999999994</c:v>
                </c:pt>
                <c:pt idx="48">
                  <c:v>64.900000000000006</c:v>
                </c:pt>
                <c:pt idx="49">
                  <c:v>62.3</c:v>
                </c:pt>
                <c:pt idx="50">
                  <c:v>56.7</c:v>
                </c:pt>
                <c:pt idx="51">
                  <c:v>57</c:v>
                </c:pt>
                <c:pt idx="52">
                  <c:v>61.4</c:v>
                </c:pt>
                <c:pt idx="53">
                  <c:v>56.7</c:v>
                </c:pt>
                <c:pt idx="54">
                  <c:v>63.2</c:v>
                </c:pt>
                <c:pt idx="55">
                  <c:v>56.9</c:v>
                </c:pt>
                <c:pt idx="56">
                  <c:v>58.1</c:v>
                </c:pt>
                <c:pt idx="57">
                  <c:v>54.3</c:v>
                </c:pt>
                <c:pt idx="58">
                  <c:v>57.4</c:v>
                </c:pt>
                <c:pt idx="59">
                  <c:v>59.5</c:v>
                </c:pt>
                <c:pt idx="60">
                  <c:v>59</c:v>
                </c:pt>
                <c:pt idx="61">
                  <c:v>67.599999999999994</c:v>
                </c:pt>
                <c:pt idx="62">
                  <c:v>79.400000000000006</c:v>
                </c:pt>
                <c:pt idx="63">
                  <c:v>83.1</c:v>
                </c:pt>
                <c:pt idx="64">
                  <c:v>87.7</c:v>
                </c:pt>
                <c:pt idx="65">
                  <c:v>87.5</c:v>
                </c:pt>
                <c:pt idx="66">
                  <c:v>89</c:v>
                </c:pt>
                <c:pt idx="67">
                  <c:v>91.2</c:v>
                </c:pt>
                <c:pt idx="68">
                  <c:v>91.1</c:v>
                </c:pt>
                <c:pt idx="69">
                  <c:v>92.1</c:v>
                </c:pt>
                <c:pt idx="70">
                  <c:v>96.7</c:v>
                </c:pt>
                <c:pt idx="71">
                  <c:v>103.6</c:v>
                </c:pt>
                <c:pt idx="72">
                  <c:v>103.9</c:v>
                </c:pt>
                <c:pt idx="73">
                  <c:v>101</c:v>
                </c:pt>
                <c:pt idx="74">
                  <c:v>101.1</c:v>
                </c:pt>
                <c:pt idx="75">
                  <c:v>106.1</c:v>
                </c:pt>
                <c:pt idx="76">
                  <c:v>104.8</c:v>
                </c:pt>
                <c:pt idx="77">
                  <c:v>105.8</c:v>
                </c:pt>
                <c:pt idx="78">
                  <c:v>100.4</c:v>
                </c:pt>
                <c:pt idx="79">
                  <c:v>103.1</c:v>
                </c:pt>
                <c:pt idx="80">
                  <c:v>100</c:v>
                </c:pt>
                <c:pt idx="81">
                  <c:v>99.1</c:v>
                </c:pt>
                <c:pt idx="82">
                  <c:v>105.5</c:v>
                </c:pt>
                <c:pt idx="83">
                  <c:v>97</c:v>
                </c:pt>
                <c:pt idx="84">
                  <c:v>102</c:v>
                </c:pt>
                <c:pt idx="85">
                  <c:v>103.1</c:v>
                </c:pt>
                <c:pt idx="86">
                  <c:v>96.1</c:v>
                </c:pt>
                <c:pt idx="87">
                  <c:v>104.4</c:v>
                </c:pt>
                <c:pt idx="88">
                  <c:v>99.6</c:v>
                </c:pt>
                <c:pt idx="89">
                  <c:v>102.6</c:v>
                </c:pt>
                <c:pt idx="90">
                  <c:v>103.2</c:v>
                </c:pt>
                <c:pt idx="91">
                  <c:v>100.9</c:v>
                </c:pt>
                <c:pt idx="92">
                  <c:v>96</c:v>
                </c:pt>
                <c:pt idx="93">
                  <c:v>96.1</c:v>
                </c:pt>
                <c:pt idx="94">
                  <c:v>98.1</c:v>
                </c:pt>
                <c:pt idx="95">
                  <c:v>98.2</c:v>
                </c:pt>
                <c:pt idx="96">
                  <c:v>96.9</c:v>
                </c:pt>
                <c:pt idx="97">
                  <c:v>96</c:v>
                </c:pt>
                <c:pt idx="98">
                  <c:v>95.1</c:v>
                </c:pt>
                <c:pt idx="99">
                  <c:v>100</c:v>
                </c:pt>
                <c:pt idx="100">
                  <c:v>100.2</c:v>
                </c:pt>
                <c:pt idx="101">
                  <c:v>100</c:v>
                </c:pt>
                <c:pt idx="102">
                  <c:v>97.5</c:v>
                </c:pt>
                <c:pt idx="103">
                  <c:v>91.7</c:v>
                </c:pt>
                <c:pt idx="104">
                  <c:v>89.7</c:v>
                </c:pt>
                <c:pt idx="105">
                  <c:v>85.8</c:v>
                </c:pt>
                <c:pt idx="106">
                  <c:v>89.7</c:v>
                </c:pt>
                <c:pt idx="107">
                  <c:v>93.2</c:v>
                </c:pt>
                <c:pt idx="108">
                  <c:v>85.4</c:v>
                </c:pt>
                <c:pt idx="109">
                  <c:v>91.8</c:v>
                </c:pt>
                <c:pt idx="110">
                  <c:v>95.8</c:v>
                </c:pt>
                <c:pt idx="111">
                  <c:v>97.4</c:v>
                </c:pt>
                <c:pt idx="112">
                  <c:v>103</c:v>
                </c:pt>
                <c:pt idx="113">
                  <c:v>102.1</c:v>
                </c:pt>
                <c:pt idx="114">
                  <c:v>105.8</c:v>
                </c:pt>
                <c:pt idx="115">
                  <c:v>110.7</c:v>
                </c:pt>
                <c:pt idx="116">
                  <c:v>115.7</c:v>
                </c:pt>
                <c:pt idx="117">
                  <c:v>115.1</c:v>
                </c:pt>
                <c:pt idx="118">
                  <c:v>100.8</c:v>
                </c:pt>
                <c:pt idx="119">
                  <c:v>107.7</c:v>
                </c:pt>
                <c:pt idx="120">
                  <c:v>109.9</c:v>
                </c:pt>
                <c:pt idx="121">
                  <c:v>114.9</c:v>
                </c:pt>
                <c:pt idx="122">
                  <c:v>112.7</c:v>
                </c:pt>
                <c:pt idx="123">
                  <c:v>115.7</c:v>
                </c:pt>
                <c:pt idx="124">
                  <c:v>120.2</c:v>
                </c:pt>
                <c:pt idx="125">
                  <c:v>115.7</c:v>
                </c:pt>
                <c:pt idx="126">
                  <c:v>113.5</c:v>
                </c:pt>
                <c:pt idx="127">
                  <c:v>119.7</c:v>
                </c:pt>
                <c:pt idx="128">
                  <c:v>110.7</c:v>
                </c:pt>
                <c:pt idx="129">
                  <c:v>116.9</c:v>
                </c:pt>
                <c:pt idx="130">
                  <c:v>112.9</c:v>
                </c:pt>
                <c:pt idx="131">
                  <c:v>119.4</c:v>
                </c:pt>
                <c:pt idx="132">
                  <c:v>115.8</c:v>
                </c:pt>
                <c:pt idx="133">
                  <c:v>120.7</c:v>
                </c:pt>
                <c:pt idx="134">
                  <c:v>117.4</c:v>
                </c:pt>
                <c:pt idx="135">
                  <c:v>116.6</c:v>
                </c:pt>
                <c:pt idx="136">
                  <c:v>116.7</c:v>
                </c:pt>
                <c:pt idx="137">
                  <c:v>117.2</c:v>
                </c:pt>
                <c:pt idx="138">
                  <c:v>120.4</c:v>
                </c:pt>
                <c:pt idx="139">
                  <c:v>115.4</c:v>
                </c:pt>
                <c:pt idx="140">
                  <c:v>116.3</c:v>
                </c:pt>
                <c:pt idx="141">
                  <c:v>117</c:v>
                </c:pt>
                <c:pt idx="142">
                  <c:v>115.1</c:v>
                </c:pt>
                <c:pt idx="143">
                  <c:v>113</c:v>
                </c:pt>
                <c:pt idx="144">
                  <c:v>106.5</c:v>
                </c:pt>
                <c:pt idx="145">
                  <c:v>106.7</c:v>
                </c:pt>
                <c:pt idx="146">
                  <c:v>110.6</c:v>
                </c:pt>
                <c:pt idx="147">
                  <c:v>107.3</c:v>
                </c:pt>
                <c:pt idx="148">
                  <c:v>107.3</c:v>
                </c:pt>
                <c:pt idx="149">
                  <c:v>102.4</c:v>
                </c:pt>
                <c:pt idx="150">
                  <c:v>101.7</c:v>
                </c:pt>
                <c:pt idx="151">
                  <c:v>84.7</c:v>
                </c:pt>
                <c:pt idx="152">
                  <c:v>85.6</c:v>
                </c:pt>
                <c:pt idx="153">
                  <c:v>62.6</c:v>
                </c:pt>
                <c:pt idx="154">
                  <c:v>61.7</c:v>
                </c:pt>
                <c:pt idx="155">
                  <c:v>61.2</c:v>
                </c:pt>
                <c:pt idx="156">
                  <c:v>55.1</c:v>
                </c:pt>
                <c:pt idx="157">
                  <c:v>59.4</c:v>
                </c:pt>
                <c:pt idx="158">
                  <c:v>81.099999999999994</c:v>
                </c:pt>
                <c:pt idx="159">
                  <c:v>79.400000000000006</c:v>
                </c:pt>
                <c:pt idx="160">
                  <c:v>76.400000000000006</c:v>
                </c:pt>
                <c:pt idx="161">
                  <c:v>78</c:v>
                </c:pt>
                <c:pt idx="162">
                  <c:v>77.7</c:v>
                </c:pt>
                <c:pt idx="163">
                  <c:v>76.099999999999994</c:v>
                </c:pt>
                <c:pt idx="164">
                  <c:v>72.900000000000006</c:v>
                </c:pt>
                <c:pt idx="165">
                  <c:v>60.1</c:v>
                </c:pt>
                <c:pt idx="166">
                  <c:v>52.7</c:v>
                </c:pt>
                <c:pt idx="167">
                  <c:v>52.5</c:v>
                </c:pt>
                <c:pt idx="168">
                  <c:v>50.2</c:v>
                </c:pt>
                <c:pt idx="169">
                  <c:v>47.3</c:v>
                </c:pt>
                <c:pt idx="170">
                  <c:v>56.5</c:v>
                </c:pt>
                <c:pt idx="171">
                  <c:v>65.099999999999994</c:v>
                </c:pt>
                <c:pt idx="172">
                  <c:v>71.900000000000006</c:v>
                </c:pt>
                <c:pt idx="173">
                  <c:v>72.599999999999994</c:v>
                </c:pt>
                <c:pt idx="174">
                  <c:v>61.2</c:v>
                </c:pt>
                <c:pt idx="175">
                  <c:v>59</c:v>
                </c:pt>
                <c:pt idx="176">
                  <c:v>57.3</c:v>
                </c:pt>
                <c:pt idx="177">
                  <c:v>54.6</c:v>
                </c:pt>
                <c:pt idx="178">
                  <c:v>65.599999999999994</c:v>
                </c:pt>
                <c:pt idx="179">
                  <c:v>78.099999999999994</c:v>
                </c:pt>
                <c:pt idx="180">
                  <c:v>76.7</c:v>
                </c:pt>
                <c:pt idx="181">
                  <c:v>68.5</c:v>
                </c:pt>
                <c:pt idx="182">
                  <c:v>63.2</c:v>
                </c:pt>
                <c:pt idx="183">
                  <c:v>67.599999999999994</c:v>
                </c:pt>
                <c:pt idx="184">
                  <c:v>61.9</c:v>
                </c:pt>
                <c:pt idx="185">
                  <c:v>58.6</c:v>
                </c:pt>
                <c:pt idx="186">
                  <c:v>59.2</c:v>
                </c:pt>
                <c:pt idx="187">
                  <c:v>59.3</c:v>
                </c:pt>
                <c:pt idx="188">
                  <c:v>63.8</c:v>
                </c:pt>
                <c:pt idx="189">
                  <c:v>60.5</c:v>
                </c:pt>
                <c:pt idx="190">
                  <c:v>71.900000000000006</c:v>
                </c:pt>
                <c:pt idx="191">
                  <c:v>79.8</c:v>
                </c:pt>
                <c:pt idx="192">
                  <c:v>82.6</c:v>
                </c:pt>
                <c:pt idx="193">
                  <c:v>79.900000000000006</c:v>
                </c:pt>
                <c:pt idx="194">
                  <c:v>86.7</c:v>
                </c:pt>
                <c:pt idx="195">
                  <c:v>92.1</c:v>
                </c:pt>
                <c:pt idx="196">
                  <c:v>88.9</c:v>
                </c:pt>
                <c:pt idx="197">
                  <c:v>92.5</c:v>
                </c:pt>
                <c:pt idx="198">
                  <c:v>91.3</c:v>
                </c:pt>
                <c:pt idx="199">
                  <c:v>90.4</c:v>
                </c:pt>
                <c:pt idx="200">
                  <c:v>89.5</c:v>
                </c:pt>
                <c:pt idx="201">
                  <c:v>89.1</c:v>
                </c:pt>
                <c:pt idx="202">
                  <c:v>100.4</c:v>
                </c:pt>
                <c:pt idx="203">
                  <c:v>103.4</c:v>
                </c:pt>
                <c:pt idx="204">
                  <c:v>101.4</c:v>
                </c:pt>
                <c:pt idx="205">
                  <c:v>99.4</c:v>
                </c:pt>
                <c:pt idx="206">
                  <c:v>100.2</c:v>
                </c:pt>
                <c:pt idx="207">
                  <c:v>104.6</c:v>
                </c:pt>
                <c:pt idx="208">
                  <c:v>102</c:v>
                </c:pt>
                <c:pt idx="209">
                  <c:v>94.6</c:v>
                </c:pt>
                <c:pt idx="210">
                  <c:v>101.4</c:v>
                </c:pt>
                <c:pt idx="211">
                  <c:v>102.4</c:v>
                </c:pt>
                <c:pt idx="212">
                  <c:v>97.3</c:v>
                </c:pt>
                <c:pt idx="213">
                  <c:v>96.3</c:v>
                </c:pt>
                <c:pt idx="214">
                  <c:v>101.6</c:v>
                </c:pt>
                <c:pt idx="215">
                  <c:v>99.2</c:v>
                </c:pt>
                <c:pt idx="216">
                  <c:v>88.4</c:v>
                </c:pt>
                <c:pt idx="217">
                  <c:v>98</c:v>
                </c:pt>
                <c:pt idx="218">
                  <c:v>98.4</c:v>
                </c:pt>
                <c:pt idx="219">
                  <c:v>104.8</c:v>
                </c:pt>
                <c:pt idx="220">
                  <c:v>103.5</c:v>
                </c:pt>
                <c:pt idx="221">
                  <c:v>100.1</c:v>
                </c:pt>
                <c:pt idx="222">
                  <c:v>107</c:v>
                </c:pt>
                <c:pt idx="223">
                  <c:v>112</c:v>
                </c:pt>
                <c:pt idx="224">
                  <c:v>111.8</c:v>
                </c:pt>
                <c:pt idx="225">
                  <c:v>107.3</c:v>
                </c:pt>
                <c:pt idx="226">
                  <c:v>109.5</c:v>
                </c:pt>
                <c:pt idx="227">
                  <c:v>114.2</c:v>
                </c:pt>
                <c:pt idx="228">
                  <c:v>118.7</c:v>
                </c:pt>
                <c:pt idx="229">
                  <c:v>118.9</c:v>
                </c:pt>
                <c:pt idx="230">
                  <c:v>118.5</c:v>
                </c:pt>
                <c:pt idx="231">
                  <c:v>118.5</c:v>
                </c:pt>
                <c:pt idx="232">
                  <c:v>127.9</c:v>
                </c:pt>
                <c:pt idx="233">
                  <c:v>129.9</c:v>
                </c:pt>
                <c:pt idx="234">
                  <c:v>126.3</c:v>
                </c:pt>
                <c:pt idx="235">
                  <c:v>127.6</c:v>
                </c:pt>
                <c:pt idx="236">
                  <c:v>130.19999999999999</c:v>
                </c:pt>
                <c:pt idx="237">
                  <c:v>123.4</c:v>
                </c:pt>
                <c:pt idx="238">
                  <c:v>128.1</c:v>
                </c:pt>
                <c:pt idx="239">
                  <c:v>136.19999999999999</c:v>
                </c:pt>
                <c:pt idx="240">
                  <c:v>128.30000000000001</c:v>
                </c:pt>
                <c:pt idx="241">
                  <c:v>137.4</c:v>
                </c:pt>
                <c:pt idx="242">
                  <c:v>133.80000000000001</c:v>
                </c:pt>
                <c:pt idx="243">
                  <c:v>137.19999999999999</c:v>
                </c:pt>
                <c:pt idx="244">
                  <c:v>136.30000000000001</c:v>
                </c:pt>
                <c:pt idx="245">
                  <c:v>138.19999999999999</c:v>
                </c:pt>
                <c:pt idx="246">
                  <c:v>137.19999999999999</c:v>
                </c:pt>
                <c:pt idx="247">
                  <c:v>133.1</c:v>
                </c:pt>
                <c:pt idx="248">
                  <c:v>126.4</c:v>
                </c:pt>
                <c:pt idx="249">
                  <c:v>119.3</c:v>
                </c:pt>
                <c:pt idx="250">
                  <c:v>126.4</c:v>
                </c:pt>
                <c:pt idx="251">
                  <c:v>126.7</c:v>
                </c:pt>
                <c:pt idx="252">
                  <c:v>128.9</c:v>
                </c:pt>
                <c:pt idx="253">
                  <c:v>133.1</c:v>
                </c:pt>
                <c:pt idx="254">
                  <c:v>134</c:v>
                </c:pt>
                <c:pt idx="255">
                  <c:v>135.5</c:v>
                </c:pt>
                <c:pt idx="256">
                  <c:v>137.69999999999999</c:v>
                </c:pt>
                <c:pt idx="257">
                  <c:v>139</c:v>
                </c:pt>
                <c:pt idx="258">
                  <c:v>136.19999999999999</c:v>
                </c:pt>
                <c:pt idx="259">
                  <c:v>135.80000000000001</c:v>
                </c:pt>
                <c:pt idx="260">
                  <c:v>134.19999999999999</c:v>
                </c:pt>
                <c:pt idx="261">
                  <c:v>130.1</c:v>
                </c:pt>
                <c:pt idx="262">
                  <c:v>137</c:v>
                </c:pt>
                <c:pt idx="263">
                  <c:v>141.69999999999999</c:v>
                </c:pt>
                <c:pt idx="264">
                  <c:v>144.69999999999999</c:v>
                </c:pt>
                <c:pt idx="265">
                  <c:v>140.80000000000001</c:v>
                </c:pt>
                <c:pt idx="266">
                  <c:v>137.1</c:v>
                </c:pt>
                <c:pt idx="267">
                  <c:v>137.69999999999999</c:v>
                </c:pt>
                <c:pt idx="268">
                  <c:v>144.69999999999999</c:v>
                </c:pt>
                <c:pt idx="269">
                  <c:v>139.19999999999999</c:v>
                </c:pt>
                <c:pt idx="270">
                  <c:v>143</c:v>
                </c:pt>
                <c:pt idx="271">
                  <c:v>140.80000000000001</c:v>
                </c:pt>
                <c:pt idx="272">
                  <c:v>145.19999999999999</c:v>
                </c:pt>
                <c:pt idx="273">
                  <c:v>135.80000000000001</c:v>
                </c:pt>
                <c:pt idx="274">
                  <c:v>132.6</c:v>
                </c:pt>
                <c:pt idx="275">
                  <c:v>128.6</c:v>
                </c:pt>
                <c:pt idx="276">
                  <c:v>115.7</c:v>
                </c:pt>
                <c:pt idx="277">
                  <c:v>109.25</c:v>
                </c:pt>
                <c:pt idx="278">
                  <c:v>116.87</c:v>
                </c:pt>
                <c:pt idx="279">
                  <c:v>109.86</c:v>
                </c:pt>
                <c:pt idx="280">
                  <c:v>116.1</c:v>
                </c:pt>
                <c:pt idx="281">
                  <c:v>118.86</c:v>
                </c:pt>
                <c:pt idx="282">
                  <c:v>116.3</c:v>
                </c:pt>
                <c:pt idx="283">
                  <c:v>114</c:v>
                </c:pt>
                <c:pt idx="284">
                  <c:v>97</c:v>
                </c:pt>
                <c:pt idx="285">
                  <c:v>85.3</c:v>
                </c:pt>
                <c:pt idx="286">
                  <c:v>84.9</c:v>
                </c:pt>
                <c:pt idx="287">
                  <c:v>94.6</c:v>
                </c:pt>
                <c:pt idx="288">
                  <c:v>97.8</c:v>
                </c:pt>
                <c:pt idx="289">
                  <c:v>95</c:v>
                </c:pt>
                <c:pt idx="290">
                  <c:v>110.7</c:v>
                </c:pt>
                <c:pt idx="291">
                  <c:v>108.5</c:v>
                </c:pt>
                <c:pt idx="292">
                  <c:v>110.3</c:v>
                </c:pt>
                <c:pt idx="293">
                  <c:v>106.3</c:v>
                </c:pt>
                <c:pt idx="294">
                  <c:v>97.4</c:v>
                </c:pt>
                <c:pt idx="295">
                  <c:v>94.5</c:v>
                </c:pt>
                <c:pt idx="296">
                  <c:v>93.7</c:v>
                </c:pt>
                <c:pt idx="297">
                  <c:v>79.599999999999994</c:v>
                </c:pt>
                <c:pt idx="298">
                  <c:v>84.9</c:v>
                </c:pt>
                <c:pt idx="299">
                  <c:v>80.7</c:v>
                </c:pt>
                <c:pt idx="300">
                  <c:v>78.8</c:v>
                </c:pt>
                <c:pt idx="301">
                  <c:v>64.8</c:v>
                </c:pt>
                <c:pt idx="302">
                  <c:v>64.400000000000006</c:v>
                </c:pt>
                <c:pt idx="303">
                  <c:v>81</c:v>
                </c:pt>
                <c:pt idx="304">
                  <c:v>83.6</c:v>
                </c:pt>
                <c:pt idx="305">
                  <c:v>83.5</c:v>
                </c:pt>
                <c:pt idx="306">
                  <c:v>77</c:v>
                </c:pt>
                <c:pt idx="307">
                  <c:v>81.7</c:v>
                </c:pt>
                <c:pt idx="308">
                  <c:v>77</c:v>
                </c:pt>
                <c:pt idx="309">
                  <c:v>81.7</c:v>
                </c:pt>
                <c:pt idx="310">
                  <c:v>92.5</c:v>
                </c:pt>
                <c:pt idx="311">
                  <c:v>94.8</c:v>
                </c:pt>
                <c:pt idx="312">
                  <c:v>97.7</c:v>
                </c:pt>
                <c:pt idx="313">
                  <c:v>88.5</c:v>
                </c:pt>
                <c:pt idx="314">
                  <c:v>88.5</c:v>
                </c:pt>
                <c:pt idx="315">
                  <c:v>93</c:v>
                </c:pt>
                <c:pt idx="316">
                  <c:v>93.1</c:v>
                </c:pt>
                <c:pt idx="317">
                  <c:v>102.8</c:v>
                </c:pt>
                <c:pt idx="318">
                  <c:v>105.7</c:v>
                </c:pt>
                <c:pt idx="319">
                  <c:v>98.7</c:v>
                </c:pt>
                <c:pt idx="320">
                  <c:v>96.7</c:v>
                </c:pt>
                <c:pt idx="321">
                  <c:v>92.9</c:v>
                </c:pt>
                <c:pt idx="322">
                  <c:v>92.6</c:v>
                </c:pt>
                <c:pt idx="323">
                  <c:v>102.7</c:v>
                </c:pt>
                <c:pt idx="324">
                  <c:v>105.1</c:v>
                </c:pt>
                <c:pt idx="325">
                  <c:v>104.4</c:v>
                </c:pt>
                <c:pt idx="326">
                  <c:v>103</c:v>
                </c:pt>
                <c:pt idx="327">
                  <c:v>97.5</c:v>
                </c:pt>
                <c:pt idx="328">
                  <c:v>103.1</c:v>
                </c:pt>
                <c:pt idx="329">
                  <c:v>106.2</c:v>
                </c:pt>
                <c:pt idx="330">
                  <c:v>103.6</c:v>
                </c:pt>
                <c:pt idx="331">
                  <c:v>105.5</c:v>
                </c:pt>
                <c:pt idx="332">
                  <c:v>87.5</c:v>
                </c:pt>
                <c:pt idx="333">
                  <c:v>85.2</c:v>
                </c:pt>
                <c:pt idx="334">
                  <c:v>98.3</c:v>
                </c:pt>
                <c:pt idx="335">
                  <c:v>103.8</c:v>
                </c:pt>
                <c:pt idx="336">
                  <c:v>106.8</c:v>
                </c:pt>
                <c:pt idx="337">
                  <c:v>102.7</c:v>
                </c:pt>
                <c:pt idx="338">
                  <c:v>107.5</c:v>
                </c:pt>
                <c:pt idx="339">
                  <c:v>109.8</c:v>
                </c:pt>
                <c:pt idx="340">
                  <c:v>104.7</c:v>
                </c:pt>
                <c:pt idx="341">
                  <c:v>105.4</c:v>
                </c:pt>
                <c:pt idx="342">
                  <c:v>107</c:v>
                </c:pt>
                <c:pt idx="343">
                  <c:v>100.2</c:v>
                </c:pt>
                <c:pt idx="344">
                  <c:v>105.9</c:v>
                </c:pt>
                <c:pt idx="345">
                  <c:v>105.1</c:v>
                </c:pt>
                <c:pt idx="346">
                  <c:v>105.3</c:v>
                </c:pt>
                <c:pt idx="347">
                  <c:v>110</c:v>
                </c:pt>
                <c:pt idx="348">
                  <c:v>110.2</c:v>
                </c:pt>
                <c:pt idx="349">
                  <c:v>111.2</c:v>
                </c:pt>
                <c:pt idx="350">
                  <c:v>108.2</c:v>
                </c:pt>
                <c:pt idx="351">
                  <c:v>106.3</c:v>
                </c:pt>
                <c:pt idx="352">
                  <c:v>108.5</c:v>
                </c:pt>
                <c:pt idx="353">
                  <c:v>105.3</c:v>
                </c:pt>
                <c:pt idx="354">
                  <c:v>111.9</c:v>
                </c:pt>
                <c:pt idx="355">
                  <c:v>105.6</c:v>
                </c:pt>
                <c:pt idx="356">
                  <c:v>99.5</c:v>
                </c:pt>
                <c:pt idx="357">
                  <c:v>95.2</c:v>
                </c:pt>
                <c:pt idx="358">
                  <c:v>87.8</c:v>
                </c:pt>
                <c:pt idx="359">
                  <c:v>90.6</c:v>
                </c:pt>
                <c:pt idx="360">
                  <c:v>87.3</c:v>
                </c:pt>
                <c:pt idx="361">
                  <c:v>76.400000000000006</c:v>
                </c:pt>
                <c:pt idx="362">
                  <c:v>65.900000000000006</c:v>
                </c:pt>
                <c:pt idx="363">
                  <c:v>62.8</c:v>
                </c:pt>
                <c:pt idx="364">
                  <c:v>58.1</c:v>
                </c:pt>
                <c:pt idx="365">
                  <c:v>51</c:v>
                </c:pt>
                <c:pt idx="366">
                  <c:v>51.9</c:v>
                </c:pt>
                <c:pt idx="367">
                  <c:v>58.5</c:v>
                </c:pt>
                <c:pt idx="368">
                  <c:v>61.4</c:v>
                </c:pt>
                <c:pt idx="369">
                  <c:v>38.799999999999997</c:v>
                </c:pt>
                <c:pt idx="370">
                  <c:v>44.7</c:v>
                </c:pt>
                <c:pt idx="371">
                  <c:v>38.6</c:v>
                </c:pt>
                <c:pt idx="372">
                  <c:v>37.4</c:v>
                </c:pt>
                <c:pt idx="373">
                  <c:v>25.3</c:v>
                </c:pt>
                <c:pt idx="374">
                  <c:v>26.9</c:v>
                </c:pt>
                <c:pt idx="375">
                  <c:v>40.799999999999997</c:v>
                </c:pt>
                <c:pt idx="376">
                  <c:v>54.8</c:v>
                </c:pt>
                <c:pt idx="377">
                  <c:v>49.3</c:v>
                </c:pt>
                <c:pt idx="378">
                  <c:v>47.4</c:v>
                </c:pt>
                <c:pt idx="379">
                  <c:v>54.5</c:v>
                </c:pt>
                <c:pt idx="380">
                  <c:v>53.4</c:v>
                </c:pt>
                <c:pt idx="381">
                  <c:v>48.7</c:v>
                </c:pt>
                <c:pt idx="382">
                  <c:v>50.6</c:v>
                </c:pt>
                <c:pt idx="383">
                  <c:v>53.6</c:v>
                </c:pt>
                <c:pt idx="384">
                  <c:v>56.5</c:v>
                </c:pt>
                <c:pt idx="385">
                  <c:v>46.4</c:v>
                </c:pt>
                <c:pt idx="386">
                  <c:v>52.3</c:v>
                </c:pt>
                <c:pt idx="387">
                  <c:v>57.7</c:v>
                </c:pt>
                <c:pt idx="388">
                  <c:v>62.7</c:v>
                </c:pt>
                <c:pt idx="389">
                  <c:v>54.3</c:v>
                </c:pt>
                <c:pt idx="390">
                  <c:v>51</c:v>
                </c:pt>
                <c:pt idx="391">
                  <c:v>53.2</c:v>
                </c:pt>
                <c:pt idx="392">
                  <c:v>48.6</c:v>
                </c:pt>
                <c:pt idx="393">
                  <c:v>49.9</c:v>
                </c:pt>
                <c:pt idx="394">
                  <c:v>57.8</c:v>
                </c:pt>
                <c:pt idx="395">
                  <c:v>63.4</c:v>
                </c:pt>
                <c:pt idx="396">
                  <c:v>64.8</c:v>
                </c:pt>
                <c:pt idx="397">
                  <c:v>72</c:v>
                </c:pt>
                <c:pt idx="398">
                  <c:v>63.8</c:v>
                </c:pt>
                <c:pt idx="399">
                  <c:v>66</c:v>
                </c:pt>
                <c:pt idx="400">
                  <c:v>61.8</c:v>
                </c:pt>
                <c:pt idx="401">
                  <c:v>57.6</c:v>
                </c:pt>
                <c:pt idx="402">
                  <c:v>59.2</c:v>
                </c:pt>
                <c:pt idx="403">
                  <c:v>45.2</c:v>
                </c:pt>
                <c:pt idx="404">
                  <c:v>46.4</c:v>
                </c:pt>
                <c:pt idx="405">
                  <c:v>40.9</c:v>
                </c:pt>
                <c:pt idx="406">
                  <c:v>55.2</c:v>
                </c:pt>
                <c:pt idx="407">
                  <c:v>64.8</c:v>
                </c:pt>
                <c:pt idx="408">
                  <c:v>61.5</c:v>
                </c:pt>
                <c:pt idx="409">
                  <c:v>71.599999999999994</c:v>
                </c:pt>
                <c:pt idx="410">
                  <c:v>69.5</c:v>
                </c:pt>
                <c:pt idx="411">
                  <c:v>68.7</c:v>
                </c:pt>
                <c:pt idx="412">
                  <c:v>64.400000000000006</c:v>
                </c:pt>
                <c:pt idx="413">
                  <c:v>62.7</c:v>
                </c:pt>
                <c:pt idx="414">
                  <c:v>65.400000000000006</c:v>
                </c:pt>
                <c:pt idx="415">
                  <c:v>61.3</c:v>
                </c:pt>
                <c:pt idx="416">
                  <c:v>68.400000000000006</c:v>
                </c:pt>
                <c:pt idx="417">
                  <c:v>73.099999999999994</c:v>
                </c:pt>
                <c:pt idx="418">
                  <c:v>71.5</c:v>
                </c:pt>
                <c:pt idx="419">
                  <c:v>66.7</c:v>
                </c:pt>
                <c:pt idx="420">
                  <c:v>58.4</c:v>
                </c:pt>
                <c:pt idx="421">
                  <c:v>68</c:v>
                </c:pt>
                <c:pt idx="422">
                  <c:v>59.7</c:v>
                </c:pt>
                <c:pt idx="423">
                  <c:v>69</c:v>
                </c:pt>
                <c:pt idx="424">
                  <c:v>74.3</c:v>
                </c:pt>
                <c:pt idx="425">
                  <c:v>82.1</c:v>
                </c:pt>
                <c:pt idx="426">
                  <c:v>81</c:v>
                </c:pt>
                <c:pt idx="427">
                  <c:v>81.8</c:v>
                </c:pt>
                <c:pt idx="428">
                  <c:v>80.2</c:v>
                </c:pt>
                <c:pt idx="429">
                  <c:v>72.400000000000006</c:v>
                </c:pt>
                <c:pt idx="430">
                  <c:v>72</c:v>
                </c:pt>
                <c:pt idx="431">
                  <c:v>77.5</c:v>
                </c:pt>
                <c:pt idx="432">
                  <c:v>79.400000000000006</c:v>
                </c:pt>
                <c:pt idx="433">
                  <c:v>78.3</c:v>
                </c:pt>
                <c:pt idx="434">
                  <c:v>83.9</c:v>
                </c:pt>
                <c:pt idx="435">
                  <c:v>81.7</c:v>
                </c:pt>
                <c:pt idx="436">
                  <c:v>82.2</c:v>
                </c:pt>
                <c:pt idx="437">
                  <c:v>86.4</c:v>
                </c:pt>
                <c:pt idx="438">
                  <c:v>90.3</c:v>
                </c:pt>
                <c:pt idx="439">
                  <c:v>93.4</c:v>
                </c:pt>
                <c:pt idx="440">
                  <c:v>89</c:v>
                </c:pt>
                <c:pt idx="441">
                  <c:v>94.1</c:v>
                </c:pt>
                <c:pt idx="442">
                  <c:v>91</c:v>
                </c:pt>
                <c:pt idx="443">
                  <c:v>93.1</c:v>
                </c:pt>
                <c:pt idx="444">
                  <c:v>103.8</c:v>
                </c:pt>
                <c:pt idx="445">
                  <c:v>98.8</c:v>
                </c:pt>
                <c:pt idx="446">
                  <c:v>101.4</c:v>
                </c:pt>
                <c:pt idx="447">
                  <c:v>94.3</c:v>
                </c:pt>
                <c:pt idx="448">
                  <c:v>94.6</c:v>
                </c:pt>
                <c:pt idx="449">
                  <c:v>99.8</c:v>
                </c:pt>
                <c:pt idx="450">
                  <c:v>91</c:v>
                </c:pt>
                <c:pt idx="451">
                  <c:v>101.3</c:v>
                </c:pt>
                <c:pt idx="452">
                  <c:v>102.6</c:v>
                </c:pt>
                <c:pt idx="453">
                  <c:v>99.1</c:v>
                </c:pt>
                <c:pt idx="454">
                  <c:v>92.6</c:v>
                </c:pt>
                <c:pt idx="455">
                  <c:v>96.3</c:v>
                </c:pt>
                <c:pt idx="456">
                  <c:v>97.8</c:v>
                </c:pt>
                <c:pt idx="457">
                  <c:v>94</c:v>
                </c:pt>
                <c:pt idx="458">
                  <c:v>96.1</c:v>
                </c:pt>
                <c:pt idx="459">
                  <c:v>94.7</c:v>
                </c:pt>
                <c:pt idx="460">
                  <c:v>92.4</c:v>
                </c:pt>
                <c:pt idx="461">
                  <c:v>97.4</c:v>
                </c:pt>
                <c:pt idx="462">
                  <c:v>96.7</c:v>
                </c:pt>
                <c:pt idx="463">
                  <c:v>101.8</c:v>
                </c:pt>
                <c:pt idx="464">
                  <c:v>103.5</c:v>
                </c:pt>
                <c:pt idx="465">
                  <c:v>100.8</c:v>
                </c:pt>
                <c:pt idx="466">
                  <c:v>109.4</c:v>
                </c:pt>
                <c:pt idx="467">
                  <c:v>113.3</c:v>
                </c:pt>
                <c:pt idx="468">
                  <c:v>111.6</c:v>
                </c:pt>
                <c:pt idx="469">
                  <c:v>116.1</c:v>
                </c:pt>
                <c:pt idx="470">
                  <c:v>124.9</c:v>
                </c:pt>
                <c:pt idx="471">
                  <c:v>119.4</c:v>
                </c:pt>
                <c:pt idx="472">
                  <c:v>117.6</c:v>
                </c:pt>
                <c:pt idx="473">
                  <c:v>117.3</c:v>
                </c:pt>
                <c:pt idx="474">
                  <c:v>120</c:v>
                </c:pt>
                <c:pt idx="475">
                  <c:v>122.9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A0-4FFF-B09B-B99C749DA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727296"/>
        <c:axId val="137031616"/>
      </c:lineChart>
      <c:dateAx>
        <c:axId val="1487272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37031616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37031616"/>
        <c:scaling>
          <c:orientation val="minMax"/>
          <c:max val="150"/>
          <c:min val="2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8727296"/>
        <c:crossesAt val="1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</c:numCache>
            </c:numRef>
          </c:cat>
          <c:val>
            <c:numRef>
              <c:f>Sheet1!$B$2:$B$37</c:f>
              <c:numCache>
                <c:formatCode>#,##0</c:formatCode>
                <c:ptCount val="36"/>
                <c:pt idx="0">
                  <c:v>15102</c:v>
                </c:pt>
                <c:pt idx="1">
                  <c:v>15046</c:v>
                </c:pt>
                <c:pt idx="2">
                  <c:v>14550</c:v>
                </c:pt>
                <c:pt idx="3">
                  <c:v>15721</c:v>
                </c:pt>
                <c:pt idx="4">
                  <c:v>16343</c:v>
                </c:pt>
                <c:pt idx="5">
                  <c:v>16836</c:v>
                </c:pt>
                <c:pt idx="6">
                  <c:v>16497</c:v>
                </c:pt>
                <c:pt idx="7">
                  <c:v>15973</c:v>
                </c:pt>
                <c:pt idx="8">
                  <c:v>16497</c:v>
                </c:pt>
                <c:pt idx="9" formatCode="_(* #,##0_);_(* \(#,##0\);_(* &quot;-&quot;??_);_(@_)">
                  <c:v>17654</c:v>
                </c:pt>
                <c:pt idx="10" formatCode="_(* #,##0_);_(* \(#,##0\);_(* &quot;-&quot;??_);_(@_)">
                  <c:v>16388</c:v>
                </c:pt>
                <c:pt idx="11" formatCode="_(* #,##0_);_(* \(#,##0\);_(* &quot;-&quot;??_);_(@_)">
                  <c:v>16213</c:v>
                </c:pt>
                <c:pt idx="12" formatCode="_(* #,##0_);_(* \(#,##0\);_(* &quot;-&quot;??_);_(@_)">
                  <c:v>16166</c:v>
                </c:pt>
                <c:pt idx="13" formatCode="_(* #,##0_);_(* \(#,##0\);_(* &quot;-&quot;??_);_(@_)">
                  <c:v>16197</c:v>
                </c:pt>
                <c:pt idx="14" formatCode="_(* #,##0_);_(* \(#,##0\);_(* &quot;-&quot;??_);_(@_)">
                  <c:v>14409</c:v>
                </c:pt>
                <c:pt idx="15" formatCode="_(* #,##0_);_(* \(#,##0\);_(* &quot;-&quot;??_);_(@_)">
                  <c:v>15841</c:v>
                </c:pt>
                <c:pt idx="16" formatCode="_(* #,##0_);_(* \(#,##0\);_(* &quot;-&quot;??_);_(@_)">
                  <c:v>15652</c:v>
                </c:pt>
                <c:pt idx="17" formatCode="_(* #,##0_);_(* \(#,##0\);_(* &quot;-&quot;??_);_(@_)">
                  <c:v>15425</c:v>
                </c:pt>
                <c:pt idx="18" formatCode="_(* #,##0_);_(* \(#,##0\);_(* &quot;-&quot;??_);_(@_)">
                  <c:v>17368</c:v>
                </c:pt>
                <c:pt idx="19" formatCode="_(* #,##0_);_(* \(#,##0\);_(* &quot;-&quot;??_);_(@_)">
                  <c:v>18988</c:v>
                </c:pt>
                <c:pt idx="20" formatCode="_(* #,##0_);_(* \(#,##0\);_(* &quot;-&quot;??_);_(@_)">
                  <c:v>17112</c:v>
                </c:pt>
                <c:pt idx="21" formatCode="_(* #,##0_);_(* \(#,##0\);_(* &quot;-&quot;??_);_(@_)">
                  <c:v>17399</c:v>
                </c:pt>
                <c:pt idx="22" formatCode="_(* #,##0_);_(* \(#,##0\);_(* &quot;-&quot;??_);_(@_)">
                  <c:v>16625</c:v>
                </c:pt>
                <c:pt idx="23" formatCode="_(* #,##0_);_(* \(#,##0\);_(* &quot;-&quot;??_);_(@_)">
                  <c:v>16444</c:v>
                </c:pt>
                <c:pt idx="24" formatCode="_(* #,##0_);_(* \(#,##0\);_(* &quot;-&quot;??_);_(@_)">
                  <c:v>17153</c:v>
                </c:pt>
                <c:pt idx="25" formatCode="_(* #,##0_);_(* \(#,##0\);_(* &quot;-&quot;??_);_(@_)">
                  <c:v>14985</c:v>
                </c:pt>
                <c:pt idx="26" formatCode="_(* #,##0_);_(* \(#,##0\);_(* &quot;-&quot;??_);_(@_)">
                  <c:v>13489</c:v>
                </c:pt>
                <c:pt idx="27" formatCode="_(* #,##0_);_(* \(#,##0\);_(* &quot;-&quot;??_);_(@_)">
                  <c:v>12155</c:v>
                </c:pt>
                <c:pt idx="28" formatCode="_(* #,##0_);_(* \(#,##0\);_(* &quot;-&quot;??_);_(@_)">
                  <c:v>12121</c:v>
                </c:pt>
                <c:pt idx="29" formatCode="_(* #,##0_);_(* \(#,##0\);_(* &quot;-&quot;??_);_(@_)">
                  <c:v>11524</c:v>
                </c:pt>
                <c:pt idx="30" formatCode="_(* #,##0_);_(* \(#,##0\);_(* &quot;-&quot;??_);_(@_)">
                  <c:v>11708</c:v>
                </c:pt>
                <c:pt idx="31" formatCode="_(* #,##0_);_(* \(#,##0\);_(* &quot;-&quot;??_);_(@_)">
                  <c:v>12995</c:v>
                </c:pt>
                <c:pt idx="32" formatCode="_(* #,##0_);_(* \(#,##0\);_(* &quot;-&quot;??_);_(@_)">
                  <c:v>12767</c:v>
                </c:pt>
                <c:pt idx="33" formatCode="_(* #,##0_);_(* \(#,##0\);_(* &quot;-&quot;??_);_(@_)">
                  <c:v>12245</c:v>
                </c:pt>
                <c:pt idx="34" formatCode="_(* #,##0_);_(* \(#,##0\);_(* &quot;-&quot;??_);_(@_)">
                  <c:v>13419</c:v>
                </c:pt>
                <c:pt idx="35" formatCode="_(* #,##0_);_(* \(#,##0\);_(* &quot;-&quot;??_);_(@_)">
                  <c:v>13550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C0-4F5F-983D-1AAFAC0DB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3680"/>
        <c:axId val="136913472"/>
      </c:lineChart>
      <c:catAx>
        <c:axId val="14394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 b="1"/>
            </a:pPr>
            <a:endParaRPr lang="en-US"/>
          </a:p>
        </c:txPr>
        <c:crossAx val="136913472"/>
        <c:crosses val="autoZero"/>
        <c:auto val="1"/>
        <c:lblAlgn val="ctr"/>
        <c:lblOffset val="100"/>
        <c:noMultiLvlLbl val="0"/>
      </c:catAx>
      <c:valAx>
        <c:axId val="136913472"/>
        <c:scaling>
          <c:orientation val="minMax"/>
          <c:min val="1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39436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</c:numCache>
            </c:numRef>
          </c:cat>
          <c:val>
            <c:numRef>
              <c:f>Sheet1!$B$2:$B$37</c:f>
              <c:numCache>
                <c:formatCode>0.0%</c:formatCode>
                <c:ptCount val="36"/>
                <c:pt idx="0">
                  <c:v>6.81372128802884E-2</c:v>
                </c:pt>
                <c:pt idx="1">
                  <c:v>6.7254010611526069E-2</c:v>
                </c:pt>
                <c:pt idx="2">
                  <c:v>6.441644456643969E-2</c:v>
                </c:pt>
                <c:pt idx="3">
                  <c:v>6.8881664271443099E-2</c:v>
                </c:pt>
                <c:pt idx="4">
                  <c:v>7.0953792986675812E-2</c:v>
                </c:pt>
                <c:pt idx="5">
                  <c:v>7.2258130971081302E-2</c:v>
                </c:pt>
                <c:pt idx="6">
                  <c:v>7.0173423682094865E-2</c:v>
                </c:pt>
                <c:pt idx="7">
                  <c:v>6.7274281791341484E-2</c:v>
                </c:pt>
                <c:pt idx="8">
                  <c:v>6.8796837272147221E-2</c:v>
                </c:pt>
                <c:pt idx="9">
                  <c:v>7.2887765887171357E-2</c:v>
                </c:pt>
                <c:pt idx="10">
                  <c:v>6.6921481191094562E-2</c:v>
                </c:pt>
                <c:pt idx="11">
                  <c:v>6.553884711779448E-2</c:v>
                </c:pt>
                <c:pt idx="12">
                  <c:v>6.394803776913674E-2</c:v>
                </c:pt>
                <c:pt idx="13">
                  <c:v>6.3325435736235891E-2</c:v>
                </c:pt>
                <c:pt idx="14">
                  <c:v>5.5795204609522628E-2</c:v>
                </c:pt>
                <c:pt idx="15">
                  <c:v>6.0831931675921443E-2</c:v>
                </c:pt>
                <c:pt idx="16">
                  <c:v>5.9518739352640543E-2</c:v>
                </c:pt>
                <c:pt idx="17">
                  <c:v>5.8161676262871921E-2</c:v>
                </c:pt>
                <c:pt idx="18">
                  <c:v>6.4822175693177025E-2</c:v>
                </c:pt>
                <c:pt idx="19">
                  <c:v>7.0268930016024037E-2</c:v>
                </c:pt>
                <c:pt idx="20">
                  <c:v>6.2004056441869154E-2</c:v>
                </c:pt>
                <c:pt idx="21">
                  <c:v>6.2550330744895022E-2</c:v>
                </c:pt>
                <c:pt idx="22">
                  <c:v>5.8837894081173292E-2</c:v>
                </c:pt>
                <c:pt idx="23">
                  <c:v>5.7826681717639529E-2</c:v>
                </c:pt>
                <c:pt idx="24">
                  <c:v>5.9735746026439329E-2</c:v>
                </c:pt>
                <c:pt idx="25">
                  <c:v>5.1711464864846214E-2</c:v>
                </c:pt>
                <c:pt idx="26">
                  <c:v>4.6077014780579947E-2</c:v>
                </c:pt>
                <c:pt idx="27">
                  <c:v>4.1224211550918939E-2</c:v>
                </c:pt>
                <c:pt idx="28">
                  <c:v>4.0786454092105177E-2</c:v>
                </c:pt>
                <c:pt idx="29">
                  <c:v>3.8396373065618356E-2</c:v>
                </c:pt>
                <c:pt idx="30">
                  <c:v>3.8686227861485595E-2</c:v>
                </c:pt>
                <c:pt idx="31">
                  <c:v>4.2617176739121881E-2</c:v>
                </c:pt>
                <c:pt idx="32">
                  <c:v>4.1553428393812063E-2</c:v>
                </c:pt>
                <c:pt idx="33">
                  <c:v>3.9550905843327377E-2</c:v>
                </c:pt>
                <c:pt idx="34">
                  <c:v>4.296898765590227E-2</c:v>
                </c:pt>
                <c:pt idx="35">
                  <c:v>4.3016965510235178E-2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3F-456C-957B-86CF3EF58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066048"/>
        <c:axId val="136915776"/>
      </c:lineChart>
      <c:catAx>
        <c:axId val="14406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 b="1"/>
            </a:pPr>
            <a:endParaRPr lang="en-US"/>
          </a:p>
        </c:txPr>
        <c:crossAx val="136915776"/>
        <c:crosses val="autoZero"/>
        <c:auto val="1"/>
        <c:lblAlgn val="ctr"/>
        <c:lblOffset val="100"/>
        <c:noMultiLvlLbl val="0"/>
      </c:catAx>
      <c:valAx>
        <c:axId val="136915776"/>
        <c:scaling>
          <c:orientation val="minMax"/>
          <c:max val="8.0000000000000016E-2"/>
          <c:min val="3.0000000000000006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440660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Sheet1!$B$2:$B$18</c:f>
              <c:numCache>
                <c:formatCode>0.0%</c:formatCode>
                <c:ptCount val="17"/>
                <c:pt idx="0">
                  <c:v>6.3987409224973354E-2</c:v>
                </c:pt>
                <c:pt idx="1">
                  <c:v>5.6528481339811851E-2</c:v>
                </c:pt>
                <c:pt idx="2">
                  <c:v>6.7890821308241894E-2</c:v>
                </c:pt>
                <c:pt idx="3">
                  <c:v>7.1639016029728997E-2</c:v>
                </c:pt>
                <c:pt idx="4">
                  <c:v>8.0487826151716693E-2</c:v>
                </c:pt>
                <c:pt idx="5">
                  <c:v>0.10425858283228336</c:v>
                </c:pt>
                <c:pt idx="6">
                  <c:v>0.10523350732369105</c:v>
                </c:pt>
                <c:pt idx="7">
                  <c:v>7.8281657025673343E-2</c:v>
                </c:pt>
                <c:pt idx="8">
                  <c:v>6.3288187212562672E-2</c:v>
                </c:pt>
                <c:pt idx="9">
                  <c:v>3.5238530405659857E-2</c:v>
                </c:pt>
                <c:pt idx="10">
                  <c:v>2.3956129214275639E-2</c:v>
                </c:pt>
                <c:pt idx="11">
                  <c:v>1.6268377287401319E-2</c:v>
                </c:pt>
                <c:pt idx="12">
                  <c:v>3.5054659159671091E-2</c:v>
                </c:pt>
                <c:pt idx="13">
                  <c:v>3.098943311133253E-2</c:v>
                </c:pt>
                <c:pt idx="14">
                  <c:v>3.8331663666809387E-2</c:v>
                </c:pt>
                <c:pt idx="15">
                  <c:v>3.9565244642975721E-2</c:v>
                </c:pt>
                <c:pt idx="16">
                  <c:v>4.7987152343585623E-2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CE-4EA5-BD3D-D9DD20373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070656"/>
        <c:axId val="136918080"/>
      </c:lineChart>
      <c:catAx>
        <c:axId val="14407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100" b="1"/>
            </a:pPr>
            <a:endParaRPr lang="en-US"/>
          </a:p>
        </c:txPr>
        <c:crossAx val="136918080"/>
        <c:crosses val="autoZero"/>
        <c:auto val="1"/>
        <c:lblAlgn val="ctr"/>
        <c:lblOffset val="100"/>
        <c:noMultiLvlLbl val="0"/>
      </c:catAx>
      <c:valAx>
        <c:axId val="13691808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440706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Sheet1!$A$2:$A$273</c:f>
              <c:numCache>
                <c:formatCode>mmm\-yy</c:formatCode>
                <c:ptCount val="272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  <c:pt idx="261">
                  <c:v>45200</c:v>
                </c:pt>
                <c:pt idx="262">
                  <c:v>45231</c:v>
                </c:pt>
                <c:pt idx="263">
                  <c:v>45261</c:v>
                </c:pt>
                <c:pt idx="264">
                  <c:v>45292</c:v>
                </c:pt>
                <c:pt idx="265">
                  <c:v>45323</c:v>
                </c:pt>
                <c:pt idx="266">
                  <c:v>45352</c:v>
                </c:pt>
                <c:pt idx="267">
                  <c:v>45383</c:v>
                </c:pt>
                <c:pt idx="268">
                  <c:v>45413</c:v>
                </c:pt>
                <c:pt idx="269">
                  <c:v>45444</c:v>
                </c:pt>
                <c:pt idx="270">
                  <c:v>45474</c:v>
                </c:pt>
                <c:pt idx="271">
                  <c:v>45505</c:v>
                </c:pt>
              </c:numCache>
            </c:numRef>
          </c:cat>
          <c:val>
            <c:numRef>
              <c:f>Sheet1!$D$2:$D$273</c:f>
              <c:numCache>
                <c:formatCode>General</c:formatCode>
                <c:ptCount val="2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5500</c:v>
                </c:pt>
                <c:pt idx="72">
                  <c:v>5500</c:v>
                </c:pt>
                <c:pt idx="73">
                  <c:v>5500</c:v>
                </c:pt>
                <c:pt idx="74">
                  <c:v>5500</c:v>
                </c:pt>
                <c:pt idx="75">
                  <c:v>5500</c:v>
                </c:pt>
                <c:pt idx="76">
                  <c:v>5500</c:v>
                </c:pt>
                <c:pt idx="77">
                  <c:v>5500</c:v>
                </c:pt>
                <c:pt idx="78">
                  <c:v>5500</c:v>
                </c:pt>
                <c:pt idx="79">
                  <c:v>5500</c:v>
                </c:pt>
                <c:pt idx="80">
                  <c:v>5500</c:v>
                </c:pt>
                <c:pt idx="81">
                  <c:v>5500</c:v>
                </c:pt>
                <c:pt idx="82">
                  <c:v>5500</c:v>
                </c:pt>
                <c:pt idx="83">
                  <c:v>5500</c:v>
                </c:pt>
                <c:pt idx="84">
                  <c:v>5500</c:v>
                </c:pt>
                <c:pt idx="85">
                  <c:v>5500</c:v>
                </c:pt>
                <c:pt idx="86">
                  <c:v>5500</c:v>
                </c:pt>
                <c:pt idx="87">
                  <c:v>5500</c:v>
                </c:pt>
                <c:pt idx="88">
                  <c:v>5500</c:v>
                </c:pt>
                <c:pt idx="89">
                  <c:v>5500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1E-420E-99E0-30611343C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9475840"/>
        <c:axId val="22792473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
Foreclosures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Sheet1!$A$2:$A$273</c:f>
              <c:numCache>
                <c:formatCode>mmm\-yy</c:formatCode>
                <c:ptCount val="272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  <c:pt idx="261">
                  <c:v>45200</c:v>
                </c:pt>
                <c:pt idx="262">
                  <c:v>45231</c:v>
                </c:pt>
                <c:pt idx="263">
                  <c:v>45261</c:v>
                </c:pt>
                <c:pt idx="264">
                  <c:v>45292</c:v>
                </c:pt>
                <c:pt idx="265">
                  <c:v>45323</c:v>
                </c:pt>
                <c:pt idx="266">
                  <c:v>45352</c:v>
                </c:pt>
                <c:pt idx="267">
                  <c:v>45383</c:v>
                </c:pt>
                <c:pt idx="268">
                  <c:v>45413</c:v>
                </c:pt>
                <c:pt idx="269">
                  <c:v>45444</c:v>
                </c:pt>
                <c:pt idx="270">
                  <c:v>45474</c:v>
                </c:pt>
                <c:pt idx="271">
                  <c:v>45505</c:v>
                </c:pt>
              </c:numCache>
            </c:numRef>
          </c:cat>
          <c:val>
            <c:numRef>
              <c:f>Sheet1!$B$2:$B$273</c:f>
              <c:numCache>
                <c:formatCode>General</c:formatCode>
                <c:ptCount val="272"/>
                <c:pt idx="0">
                  <c:v>365</c:v>
                </c:pt>
                <c:pt idx="1">
                  <c:v>326</c:v>
                </c:pt>
                <c:pt idx="2">
                  <c:v>335</c:v>
                </c:pt>
                <c:pt idx="3">
                  <c:v>370</c:v>
                </c:pt>
                <c:pt idx="4">
                  <c:v>389</c:v>
                </c:pt>
                <c:pt idx="5">
                  <c:v>347</c:v>
                </c:pt>
                <c:pt idx="6">
                  <c:v>391</c:v>
                </c:pt>
                <c:pt idx="7">
                  <c:v>366</c:v>
                </c:pt>
                <c:pt idx="8">
                  <c:v>336</c:v>
                </c:pt>
                <c:pt idx="9">
                  <c:v>393</c:v>
                </c:pt>
                <c:pt idx="10">
                  <c:v>299</c:v>
                </c:pt>
                <c:pt idx="11">
                  <c:v>371</c:v>
                </c:pt>
                <c:pt idx="12">
                  <c:v>375</c:v>
                </c:pt>
                <c:pt idx="13">
                  <c:v>374</c:v>
                </c:pt>
                <c:pt idx="14">
                  <c:v>365</c:v>
                </c:pt>
                <c:pt idx="15">
                  <c:v>407</c:v>
                </c:pt>
                <c:pt idx="16">
                  <c:v>406</c:v>
                </c:pt>
                <c:pt idx="17">
                  <c:v>424</c:v>
                </c:pt>
                <c:pt idx="18">
                  <c:v>427</c:v>
                </c:pt>
                <c:pt idx="19">
                  <c:v>389</c:v>
                </c:pt>
                <c:pt idx="20">
                  <c:v>424</c:v>
                </c:pt>
                <c:pt idx="21">
                  <c:v>431</c:v>
                </c:pt>
                <c:pt idx="22">
                  <c:v>360</c:v>
                </c:pt>
                <c:pt idx="23">
                  <c:v>406</c:v>
                </c:pt>
                <c:pt idx="24">
                  <c:v>467</c:v>
                </c:pt>
                <c:pt idx="25">
                  <c:v>369</c:v>
                </c:pt>
                <c:pt idx="26">
                  <c:v>425</c:v>
                </c:pt>
                <c:pt idx="27">
                  <c:v>359</c:v>
                </c:pt>
                <c:pt idx="28">
                  <c:v>350</c:v>
                </c:pt>
                <c:pt idx="29">
                  <c:v>341</c:v>
                </c:pt>
                <c:pt idx="30">
                  <c:v>323</c:v>
                </c:pt>
                <c:pt idx="31">
                  <c:v>319</c:v>
                </c:pt>
                <c:pt idx="32">
                  <c:v>259</c:v>
                </c:pt>
                <c:pt idx="33">
                  <c:v>238</c:v>
                </c:pt>
                <c:pt idx="34">
                  <c:v>222</c:v>
                </c:pt>
                <c:pt idx="35">
                  <c:v>209</c:v>
                </c:pt>
                <c:pt idx="36">
                  <c:v>214</c:v>
                </c:pt>
                <c:pt idx="37">
                  <c:v>165</c:v>
                </c:pt>
                <c:pt idx="38">
                  <c:v>165</c:v>
                </c:pt>
                <c:pt idx="39">
                  <c:v>114</c:v>
                </c:pt>
                <c:pt idx="40">
                  <c:v>116</c:v>
                </c:pt>
                <c:pt idx="41">
                  <c:v>80</c:v>
                </c:pt>
                <c:pt idx="42">
                  <c:v>64</c:v>
                </c:pt>
                <c:pt idx="43">
                  <c:v>50</c:v>
                </c:pt>
                <c:pt idx="44">
                  <c:v>40</c:v>
                </c:pt>
                <c:pt idx="45">
                  <c:v>39</c:v>
                </c:pt>
                <c:pt idx="46">
                  <c:v>36</c:v>
                </c:pt>
                <c:pt idx="47">
                  <c:v>25</c:v>
                </c:pt>
                <c:pt idx="48">
                  <c:v>43</c:v>
                </c:pt>
                <c:pt idx="49">
                  <c:v>29</c:v>
                </c:pt>
                <c:pt idx="50">
                  <c:v>33</c:v>
                </c:pt>
                <c:pt idx="51">
                  <c:v>31</c:v>
                </c:pt>
                <c:pt idx="52">
                  <c:v>41</c:v>
                </c:pt>
                <c:pt idx="53">
                  <c:v>52</c:v>
                </c:pt>
                <c:pt idx="54">
                  <c:v>48</c:v>
                </c:pt>
                <c:pt idx="55">
                  <c:v>76</c:v>
                </c:pt>
                <c:pt idx="56">
                  <c:v>99</c:v>
                </c:pt>
                <c:pt idx="57">
                  <c:v>110</c:v>
                </c:pt>
                <c:pt idx="58">
                  <c:v>162</c:v>
                </c:pt>
                <c:pt idx="59">
                  <c:v>211</c:v>
                </c:pt>
                <c:pt idx="60">
                  <c:v>348</c:v>
                </c:pt>
                <c:pt idx="61">
                  <c:v>336</c:v>
                </c:pt>
                <c:pt idx="62">
                  <c:v>518</c:v>
                </c:pt>
                <c:pt idx="63">
                  <c:v>450</c:v>
                </c:pt>
                <c:pt idx="64">
                  <c:v>541</c:v>
                </c:pt>
                <c:pt idx="65">
                  <c:v>639</c:v>
                </c:pt>
                <c:pt idx="66">
                  <c:v>756</c:v>
                </c:pt>
                <c:pt idx="67">
                  <c:v>1007</c:v>
                </c:pt>
                <c:pt idx="68">
                  <c:v>885</c:v>
                </c:pt>
                <c:pt idx="69">
                  <c:v>1294</c:v>
                </c:pt>
                <c:pt idx="70">
                  <c:v>1271</c:v>
                </c:pt>
                <c:pt idx="71">
                  <c:v>1506</c:v>
                </c:pt>
                <c:pt idx="72">
                  <c:v>1905</c:v>
                </c:pt>
                <c:pt idx="73">
                  <c:v>2090</c:v>
                </c:pt>
                <c:pt idx="74">
                  <c:v>2166</c:v>
                </c:pt>
                <c:pt idx="75">
                  <c:v>2742</c:v>
                </c:pt>
                <c:pt idx="76">
                  <c:v>3153</c:v>
                </c:pt>
                <c:pt idx="77">
                  <c:v>3490</c:v>
                </c:pt>
                <c:pt idx="78">
                  <c:v>3826</c:v>
                </c:pt>
                <c:pt idx="79">
                  <c:v>3687</c:v>
                </c:pt>
                <c:pt idx="80">
                  <c:v>4013</c:v>
                </c:pt>
                <c:pt idx="81">
                  <c:v>4279</c:v>
                </c:pt>
                <c:pt idx="82">
                  <c:v>3517</c:v>
                </c:pt>
                <c:pt idx="83">
                  <c:v>3565</c:v>
                </c:pt>
                <c:pt idx="84">
                  <c:v>3839</c:v>
                </c:pt>
                <c:pt idx="85">
                  <c:v>4782</c:v>
                </c:pt>
                <c:pt idx="86">
                  <c:v>3047</c:v>
                </c:pt>
                <c:pt idx="87">
                  <c:v>2793</c:v>
                </c:pt>
                <c:pt idx="88">
                  <c:v>3503</c:v>
                </c:pt>
                <c:pt idx="89">
                  <c:v>4706</c:v>
                </c:pt>
                <c:pt idx="90">
                  <c:v>4735</c:v>
                </c:pt>
                <c:pt idx="91">
                  <c:v>3562</c:v>
                </c:pt>
                <c:pt idx="92">
                  <c:v>3431</c:v>
                </c:pt>
                <c:pt idx="93">
                  <c:v>4424</c:v>
                </c:pt>
                <c:pt idx="94">
                  <c:v>3478</c:v>
                </c:pt>
                <c:pt idx="95">
                  <c:v>4770</c:v>
                </c:pt>
                <c:pt idx="96">
                  <c:v>4051</c:v>
                </c:pt>
                <c:pt idx="97">
                  <c:v>3870</c:v>
                </c:pt>
                <c:pt idx="98">
                  <c:v>5091</c:v>
                </c:pt>
                <c:pt idx="99">
                  <c:v>4129</c:v>
                </c:pt>
                <c:pt idx="100">
                  <c:v>3867</c:v>
                </c:pt>
                <c:pt idx="101">
                  <c:v>4496</c:v>
                </c:pt>
                <c:pt idx="102">
                  <c:v>4571</c:v>
                </c:pt>
                <c:pt idx="103">
                  <c:v>4730</c:v>
                </c:pt>
                <c:pt idx="104">
                  <c:v>4816</c:v>
                </c:pt>
                <c:pt idx="105" formatCode="_(* #,##0_);_(* \(#,##0\);_(* &quot;-&quot;??_);_(@_)">
                  <c:v>3985</c:v>
                </c:pt>
                <c:pt idx="106" formatCode="_(* #,##0_);_(* \(#,##0\);_(* &quot;-&quot;??_);_(@_)">
                  <c:v>2481</c:v>
                </c:pt>
                <c:pt idx="107" formatCode="_(* #,##0_);_(* \(#,##0\);_(* &quot;-&quot;??_);_(@_)">
                  <c:v>3257</c:v>
                </c:pt>
                <c:pt idx="108" formatCode="_(* #,##0_);_(* \(#,##0\);_(* &quot;-&quot;??_);_(@_)">
                  <c:v>4276</c:v>
                </c:pt>
                <c:pt idx="109" formatCode="_(* #,##0_);_(* \(#,##0\);_(* &quot;-&quot;??_);_(@_)">
                  <c:v>4406</c:v>
                </c:pt>
                <c:pt idx="110" formatCode="_(* #,##0_);_(* \(#,##0\);_(* &quot;-&quot;??_);_(@_)">
                  <c:v>4942</c:v>
                </c:pt>
                <c:pt idx="111" formatCode="_(* #,##0_);_(* \(#,##0\);_(* &quot;-&quot;??_);_(@_)">
                  <c:v>4445</c:v>
                </c:pt>
                <c:pt idx="112" formatCode="_(* #,##0_);_(* \(#,##0\);_(* &quot;-&quot;??_);_(@_)">
                  <c:v>4158</c:v>
                </c:pt>
                <c:pt idx="113" formatCode="_(* #,##0_);_(* \(#,##0\);_(* &quot;-&quot;??_);_(@_)">
                  <c:v>3845</c:v>
                </c:pt>
                <c:pt idx="114" formatCode="_(* #,##0_);_(* \(#,##0\);_(* &quot;-&quot;??_);_(@_)">
                  <c:v>3145</c:v>
                </c:pt>
                <c:pt idx="115" formatCode="_(* #,##0_);_(* \(#,##0\);_(* &quot;-&quot;??_);_(@_)">
                  <c:v>3352</c:v>
                </c:pt>
                <c:pt idx="116" formatCode="_(* #,##0_);_(* \(#,##0\);_(* &quot;-&quot;??_);_(@_)">
                  <c:v>2651</c:v>
                </c:pt>
                <c:pt idx="117" formatCode="_(* #,##0_);_(* \(#,##0\);_(* &quot;-&quot;??_);_(@_)">
                  <c:v>2200</c:v>
                </c:pt>
                <c:pt idx="118" formatCode="_(* #,##0_);_(* \(#,##0\);_(* &quot;-&quot;??_);_(@_)">
                  <c:v>2409</c:v>
                </c:pt>
                <c:pt idx="119" formatCode="_(* #,##0_);_(* \(#,##0\);_(* &quot;-&quot;??_);_(@_)">
                  <c:v>2682</c:v>
                </c:pt>
                <c:pt idx="120" formatCode="_(* #,##0_);_(* \(#,##0\);_(* &quot;-&quot;??_);_(@_)">
                  <c:v>2518</c:v>
                </c:pt>
                <c:pt idx="121" formatCode="_(* #,##0_);_(* \(#,##0\);_(* &quot;-&quot;??_);_(@_)">
                  <c:v>2089</c:v>
                </c:pt>
                <c:pt idx="122" formatCode="_(* #,##0_);_(* \(#,##0\);_(* &quot;-&quot;??_);_(@_)">
                  <c:v>1961</c:v>
                </c:pt>
                <c:pt idx="123" formatCode="_(* #,##0_);_(* \(#,##0\);_(* &quot;-&quot;??_);_(@_)">
                  <c:v>1623</c:v>
                </c:pt>
                <c:pt idx="124" formatCode="_(* #,##0_);_(* \(#,##0\);_(* &quot;-&quot;??_);_(@_)">
                  <c:v>1980</c:v>
                </c:pt>
                <c:pt idx="125" formatCode="_(* #,##0_);_(* \(#,##0\);_(* &quot;-&quot;??_);_(@_)">
                  <c:v>1690</c:v>
                </c:pt>
                <c:pt idx="126" formatCode="_(* #,##0_);_(* \(#,##0\);_(* &quot;-&quot;??_);_(@_)">
                  <c:v>1856</c:v>
                </c:pt>
                <c:pt idx="127" formatCode="_(* #,##0_);_(* \(#,##0\);_(* &quot;-&quot;??_);_(@_)">
                  <c:v>2480</c:v>
                </c:pt>
                <c:pt idx="128" formatCode="_(* #,##0_);_(* \(#,##0\);_(* &quot;-&quot;??_);_(@_)">
                  <c:v>1728</c:v>
                </c:pt>
                <c:pt idx="129" formatCode="_(* #,##0_);_(* \(#,##0\);_(* &quot;-&quot;??_);_(@_)">
                  <c:v>1858</c:v>
                </c:pt>
                <c:pt idx="130" formatCode="_(* #,##0_);_(* \(#,##0\);_(* &quot;-&quot;??_);_(@_)">
                  <c:v>1546</c:v>
                </c:pt>
                <c:pt idx="131" formatCode="_(* #,##0_);_(* \(#,##0\);_(* &quot;-&quot;??_);_(@_)">
                  <c:v>1285</c:v>
                </c:pt>
                <c:pt idx="132" formatCode="_(* #,##0_);_(* \(#,##0\);_(* &quot;-&quot;??_);_(@_)">
                  <c:v>1322</c:v>
                </c:pt>
                <c:pt idx="133" formatCode="_(* #,##0_);_(* \(#,##0\);_(* &quot;-&quot;??_);_(@_)">
                  <c:v>974</c:v>
                </c:pt>
                <c:pt idx="134" formatCode="_(* #,##0_);_(* \(#,##0\);_(* &quot;-&quot;??_);_(@_)">
                  <c:v>891</c:v>
                </c:pt>
                <c:pt idx="135" formatCode="_(* #,##0_);_(* \(#,##0\);_(* &quot;-&quot;??_);_(@_)">
                  <c:v>890</c:v>
                </c:pt>
                <c:pt idx="136" formatCode="_(* #,##0_);_(* \(#,##0\);_(* &quot;-&quot;??_);_(@_)">
                  <c:v>903</c:v>
                </c:pt>
                <c:pt idx="137" formatCode="_(* #,##0_);_(* \(#,##0\);_(* &quot;-&quot;??_);_(@_)">
                  <c:v>645</c:v>
                </c:pt>
                <c:pt idx="138" formatCode="_(* #,##0_);_(* \(#,##0\);_(* &quot;-&quot;??_);_(@_)">
                  <c:v>825</c:v>
                </c:pt>
                <c:pt idx="139" formatCode="_(* #,##0_);_(* \(#,##0\);_(* &quot;-&quot;??_);_(@_)">
                  <c:v>725</c:v>
                </c:pt>
                <c:pt idx="140" formatCode="_(* #,##0_);_(* \(#,##0\);_(* &quot;-&quot;??_);_(@_)">
                  <c:v>683</c:v>
                </c:pt>
                <c:pt idx="141" formatCode="_(* #,##0_);_(* \(#,##0\);_(* &quot;-&quot;??_);_(@_)">
                  <c:v>664</c:v>
                </c:pt>
                <c:pt idx="142" formatCode="_(* #,##0_);_(* \(#,##0\);_(* &quot;-&quot;??_);_(@_)">
                  <c:v>545</c:v>
                </c:pt>
                <c:pt idx="143" formatCode="_(* #,##0_);_(* \(#,##0\);_(* &quot;-&quot;??_);_(@_)">
                  <c:v>601</c:v>
                </c:pt>
                <c:pt idx="144" formatCode="_(* #,##0_);_(* \(#,##0\);_(* &quot;-&quot;??_);_(@_)">
                  <c:v>591</c:v>
                </c:pt>
                <c:pt idx="145" formatCode="_(* #,##0_);_(* \(#,##0\);_(* &quot;-&quot;??_);_(@_)">
                  <c:v>517</c:v>
                </c:pt>
                <c:pt idx="146" formatCode="#,##0">
                  <c:v>517</c:v>
                </c:pt>
                <c:pt idx="147" formatCode="_(* #,##0_);_(* \(#,##0\);_(* &quot;-&quot;??_);_(@_)">
                  <c:v>417</c:v>
                </c:pt>
                <c:pt idx="148" formatCode="_(* #,##0_);_(* \(#,##0\);_(* &quot;-&quot;??_);_(@_)">
                  <c:v>433</c:v>
                </c:pt>
                <c:pt idx="149" formatCode="_(* #,##0_);_(* \(#,##0\);_(* &quot;-&quot;??_);_(@_)">
                  <c:v>420</c:v>
                </c:pt>
                <c:pt idx="150">
                  <c:v>469</c:v>
                </c:pt>
                <c:pt idx="151">
                  <c:v>402</c:v>
                </c:pt>
                <c:pt idx="152">
                  <c:v>404</c:v>
                </c:pt>
                <c:pt idx="153">
                  <c:v>462</c:v>
                </c:pt>
                <c:pt idx="154">
                  <c:v>332</c:v>
                </c:pt>
                <c:pt idx="155">
                  <c:v>341</c:v>
                </c:pt>
                <c:pt idx="156">
                  <c:v>333</c:v>
                </c:pt>
                <c:pt idx="157">
                  <c:v>298</c:v>
                </c:pt>
                <c:pt idx="158">
                  <c:v>383</c:v>
                </c:pt>
                <c:pt idx="159">
                  <c:v>362</c:v>
                </c:pt>
                <c:pt idx="160">
                  <c:v>300</c:v>
                </c:pt>
                <c:pt idx="161">
                  <c:v>344</c:v>
                </c:pt>
                <c:pt idx="162">
                  <c:v>383</c:v>
                </c:pt>
                <c:pt idx="163">
                  <c:v>301</c:v>
                </c:pt>
                <c:pt idx="164">
                  <c:v>322</c:v>
                </c:pt>
                <c:pt idx="165">
                  <c:v>317</c:v>
                </c:pt>
                <c:pt idx="166">
                  <c:v>250</c:v>
                </c:pt>
                <c:pt idx="167">
                  <c:v>315</c:v>
                </c:pt>
                <c:pt idx="168">
                  <c:v>311</c:v>
                </c:pt>
                <c:pt idx="169">
                  <c:v>260</c:v>
                </c:pt>
                <c:pt idx="170">
                  <c:v>296</c:v>
                </c:pt>
                <c:pt idx="171">
                  <c:v>228</c:v>
                </c:pt>
                <c:pt idx="172">
                  <c:v>254</c:v>
                </c:pt>
                <c:pt idx="173">
                  <c:v>305</c:v>
                </c:pt>
                <c:pt idx="174">
                  <c:v>274</c:v>
                </c:pt>
                <c:pt idx="175">
                  <c:v>282</c:v>
                </c:pt>
                <c:pt idx="176">
                  <c:v>223</c:v>
                </c:pt>
                <c:pt idx="177">
                  <c:v>213</c:v>
                </c:pt>
                <c:pt idx="178">
                  <c:v>250</c:v>
                </c:pt>
                <c:pt idx="179">
                  <c:v>198</c:v>
                </c:pt>
                <c:pt idx="180">
                  <c:v>224</c:v>
                </c:pt>
                <c:pt idx="181">
                  <c:v>201</c:v>
                </c:pt>
                <c:pt idx="182">
                  <c:v>214</c:v>
                </c:pt>
                <c:pt idx="183">
                  <c:v>167</c:v>
                </c:pt>
                <c:pt idx="184">
                  <c:v>156</c:v>
                </c:pt>
                <c:pt idx="185">
                  <c:v>204</c:v>
                </c:pt>
                <c:pt idx="186">
                  <c:v>190</c:v>
                </c:pt>
                <c:pt idx="187">
                  <c:v>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1E-420E-99E0-30611343CA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7-Year Lag (Fannie/Freddie)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Sheet1!$A$2:$A$273</c:f>
              <c:numCache>
                <c:formatCode>mmm\-yy</c:formatCode>
                <c:ptCount val="272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  <c:pt idx="261">
                  <c:v>45200</c:v>
                </c:pt>
                <c:pt idx="262">
                  <c:v>45231</c:v>
                </c:pt>
                <c:pt idx="263">
                  <c:v>45261</c:v>
                </c:pt>
                <c:pt idx="264">
                  <c:v>45292</c:v>
                </c:pt>
                <c:pt idx="265">
                  <c:v>45323</c:v>
                </c:pt>
                <c:pt idx="266">
                  <c:v>45352</c:v>
                </c:pt>
                <c:pt idx="267">
                  <c:v>45383</c:v>
                </c:pt>
                <c:pt idx="268">
                  <c:v>45413</c:v>
                </c:pt>
                <c:pt idx="269">
                  <c:v>45444</c:v>
                </c:pt>
                <c:pt idx="270">
                  <c:v>45474</c:v>
                </c:pt>
                <c:pt idx="271">
                  <c:v>45505</c:v>
                </c:pt>
              </c:numCache>
            </c:numRef>
          </c:cat>
          <c:val>
            <c:numRef>
              <c:f>Sheet1!$C$2:$C$273</c:f>
              <c:numCache>
                <c:formatCode>General</c:formatCode>
                <c:ptCount val="272"/>
                <c:pt idx="84">
                  <c:v>365</c:v>
                </c:pt>
                <c:pt idx="85">
                  <c:v>326</c:v>
                </c:pt>
                <c:pt idx="86">
                  <c:v>335</c:v>
                </c:pt>
                <c:pt idx="87">
                  <c:v>370</c:v>
                </c:pt>
                <c:pt idx="88">
                  <c:v>389</c:v>
                </c:pt>
                <c:pt idx="89">
                  <c:v>347</c:v>
                </c:pt>
                <c:pt idx="90">
                  <c:v>391</c:v>
                </c:pt>
                <c:pt idx="91">
                  <c:v>366</c:v>
                </c:pt>
                <c:pt idx="92">
                  <c:v>336</c:v>
                </c:pt>
                <c:pt idx="93">
                  <c:v>393</c:v>
                </c:pt>
                <c:pt idx="94">
                  <c:v>299</c:v>
                </c:pt>
                <c:pt idx="95">
                  <c:v>371</c:v>
                </c:pt>
                <c:pt idx="96">
                  <c:v>375</c:v>
                </c:pt>
                <c:pt idx="97">
                  <c:v>374</c:v>
                </c:pt>
                <c:pt idx="98">
                  <c:v>365</c:v>
                </c:pt>
                <c:pt idx="99">
                  <c:v>407</c:v>
                </c:pt>
                <c:pt idx="100">
                  <c:v>406</c:v>
                </c:pt>
                <c:pt idx="101">
                  <c:v>424</c:v>
                </c:pt>
                <c:pt idx="102">
                  <c:v>427</c:v>
                </c:pt>
                <c:pt idx="103">
                  <c:v>389</c:v>
                </c:pt>
                <c:pt idx="104">
                  <c:v>424</c:v>
                </c:pt>
                <c:pt idx="105">
                  <c:v>431</c:v>
                </c:pt>
                <c:pt idx="106">
                  <c:v>360</c:v>
                </c:pt>
                <c:pt idx="107">
                  <c:v>406</c:v>
                </c:pt>
                <c:pt idx="108">
                  <c:v>467</c:v>
                </c:pt>
                <c:pt idx="109">
                  <c:v>369</c:v>
                </c:pt>
                <c:pt idx="110">
                  <c:v>425</c:v>
                </c:pt>
                <c:pt idx="111">
                  <c:v>359</c:v>
                </c:pt>
                <c:pt idx="112">
                  <c:v>350</c:v>
                </c:pt>
                <c:pt idx="113">
                  <c:v>341</c:v>
                </c:pt>
                <c:pt idx="114">
                  <c:v>323</c:v>
                </c:pt>
                <c:pt idx="115">
                  <c:v>319</c:v>
                </c:pt>
                <c:pt idx="116">
                  <c:v>259</c:v>
                </c:pt>
                <c:pt idx="117">
                  <c:v>238</c:v>
                </c:pt>
                <c:pt idx="118">
                  <c:v>222</c:v>
                </c:pt>
                <c:pt idx="119">
                  <c:v>209</c:v>
                </c:pt>
                <c:pt idx="120">
                  <c:v>214</c:v>
                </c:pt>
                <c:pt idx="121">
                  <c:v>165</c:v>
                </c:pt>
                <c:pt idx="122">
                  <c:v>165</c:v>
                </c:pt>
                <c:pt idx="123">
                  <c:v>114</c:v>
                </c:pt>
                <c:pt idx="124">
                  <c:v>116</c:v>
                </c:pt>
                <c:pt idx="125">
                  <c:v>80</c:v>
                </c:pt>
                <c:pt idx="126">
                  <c:v>64</c:v>
                </c:pt>
                <c:pt idx="127">
                  <c:v>50</c:v>
                </c:pt>
                <c:pt idx="128">
                  <c:v>40</c:v>
                </c:pt>
                <c:pt idx="129">
                  <c:v>39</c:v>
                </c:pt>
                <c:pt idx="130">
                  <c:v>36</c:v>
                </c:pt>
                <c:pt idx="131">
                  <c:v>25</c:v>
                </c:pt>
                <c:pt idx="132">
                  <c:v>43</c:v>
                </c:pt>
                <c:pt idx="133">
                  <c:v>29</c:v>
                </c:pt>
                <c:pt idx="134">
                  <c:v>33</c:v>
                </c:pt>
                <c:pt idx="135">
                  <c:v>31</c:v>
                </c:pt>
                <c:pt idx="136">
                  <c:v>41</c:v>
                </c:pt>
                <c:pt idx="137">
                  <c:v>52</c:v>
                </c:pt>
                <c:pt idx="138">
                  <c:v>48</c:v>
                </c:pt>
                <c:pt idx="139">
                  <c:v>76</c:v>
                </c:pt>
                <c:pt idx="140">
                  <c:v>99</c:v>
                </c:pt>
                <c:pt idx="141">
                  <c:v>110</c:v>
                </c:pt>
                <c:pt idx="142">
                  <c:v>162</c:v>
                </c:pt>
                <c:pt idx="143">
                  <c:v>211</c:v>
                </c:pt>
                <c:pt idx="144">
                  <c:v>348</c:v>
                </c:pt>
                <c:pt idx="145">
                  <c:v>336</c:v>
                </c:pt>
                <c:pt idx="146">
                  <c:v>518</c:v>
                </c:pt>
                <c:pt idx="147">
                  <c:v>450</c:v>
                </c:pt>
                <c:pt idx="148">
                  <c:v>541</c:v>
                </c:pt>
                <c:pt idx="149">
                  <c:v>639</c:v>
                </c:pt>
                <c:pt idx="150">
                  <c:v>756</c:v>
                </c:pt>
                <c:pt idx="151">
                  <c:v>1007</c:v>
                </c:pt>
                <c:pt idx="152">
                  <c:v>885</c:v>
                </c:pt>
                <c:pt idx="153">
                  <c:v>1294</c:v>
                </c:pt>
                <c:pt idx="154">
                  <c:v>1271</c:v>
                </c:pt>
                <c:pt idx="155">
                  <c:v>1506</c:v>
                </c:pt>
                <c:pt idx="156">
                  <c:v>1905</c:v>
                </c:pt>
                <c:pt idx="157">
                  <c:v>2090</c:v>
                </c:pt>
                <c:pt idx="158">
                  <c:v>2166</c:v>
                </c:pt>
                <c:pt idx="159">
                  <c:v>2742</c:v>
                </c:pt>
                <c:pt idx="160">
                  <c:v>3153</c:v>
                </c:pt>
                <c:pt idx="161">
                  <c:v>3490</c:v>
                </c:pt>
                <c:pt idx="162">
                  <c:v>3826</c:v>
                </c:pt>
                <c:pt idx="163">
                  <c:v>3687</c:v>
                </c:pt>
                <c:pt idx="164">
                  <c:v>4013</c:v>
                </c:pt>
                <c:pt idx="165">
                  <c:v>4279</c:v>
                </c:pt>
                <c:pt idx="166">
                  <c:v>3517</c:v>
                </c:pt>
                <c:pt idx="167">
                  <c:v>3565</c:v>
                </c:pt>
                <c:pt idx="168">
                  <c:v>3839</c:v>
                </c:pt>
                <c:pt idx="169">
                  <c:v>4782</c:v>
                </c:pt>
                <c:pt idx="170">
                  <c:v>3047</c:v>
                </c:pt>
                <c:pt idx="171">
                  <c:v>2793</c:v>
                </c:pt>
                <c:pt idx="172">
                  <c:v>3503</c:v>
                </c:pt>
                <c:pt idx="173">
                  <c:v>4706</c:v>
                </c:pt>
                <c:pt idx="174">
                  <c:v>4735</c:v>
                </c:pt>
                <c:pt idx="175">
                  <c:v>3562</c:v>
                </c:pt>
                <c:pt idx="176">
                  <c:v>3431</c:v>
                </c:pt>
                <c:pt idx="177">
                  <c:v>4424</c:v>
                </c:pt>
                <c:pt idx="178">
                  <c:v>3478</c:v>
                </c:pt>
                <c:pt idx="179">
                  <c:v>4770</c:v>
                </c:pt>
                <c:pt idx="180">
                  <c:v>4051</c:v>
                </c:pt>
                <c:pt idx="181">
                  <c:v>3870</c:v>
                </c:pt>
                <c:pt idx="182">
                  <c:v>5091</c:v>
                </c:pt>
                <c:pt idx="183">
                  <c:v>4129</c:v>
                </c:pt>
                <c:pt idx="184">
                  <c:v>3867</c:v>
                </c:pt>
                <c:pt idx="185">
                  <c:v>4496</c:v>
                </c:pt>
                <c:pt idx="186">
                  <c:v>4571</c:v>
                </c:pt>
                <c:pt idx="187">
                  <c:v>4730</c:v>
                </c:pt>
                <c:pt idx="188">
                  <c:v>4816</c:v>
                </c:pt>
                <c:pt idx="189" formatCode="_(* #,##0_);_(* \(#,##0\);_(* &quot;-&quot;??_);_(@_)">
                  <c:v>3985</c:v>
                </c:pt>
                <c:pt idx="190" formatCode="_(* #,##0_);_(* \(#,##0\);_(* &quot;-&quot;??_);_(@_)">
                  <c:v>2481</c:v>
                </c:pt>
                <c:pt idx="191" formatCode="_(* #,##0_);_(* \(#,##0\);_(* &quot;-&quot;??_);_(@_)">
                  <c:v>3257</c:v>
                </c:pt>
                <c:pt idx="192" formatCode="_(* #,##0_);_(* \(#,##0\);_(* &quot;-&quot;??_);_(@_)">
                  <c:v>4276</c:v>
                </c:pt>
                <c:pt idx="193" formatCode="_(* #,##0_);_(* \(#,##0\);_(* &quot;-&quot;??_);_(@_)">
                  <c:v>4406</c:v>
                </c:pt>
                <c:pt idx="194" formatCode="_(* #,##0_);_(* \(#,##0\);_(* &quot;-&quot;??_);_(@_)">
                  <c:v>4942</c:v>
                </c:pt>
                <c:pt idx="195" formatCode="_(* #,##0_);_(* \(#,##0\);_(* &quot;-&quot;??_);_(@_)">
                  <c:v>4445</c:v>
                </c:pt>
                <c:pt idx="196" formatCode="_(* #,##0_);_(* \(#,##0\);_(* &quot;-&quot;??_);_(@_)">
                  <c:v>4158</c:v>
                </c:pt>
                <c:pt idx="197" formatCode="_(* #,##0_);_(* \(#,##0\);_(* &quot;-&quot;??_);_(@_)">
                  <c:v>3845</c:v>
                </c:pt>
                <c:pt idx="198" formatCode="_(* #,##0_);_(* \(#,##0\);_(* &quot;-&quot;??_);_(@_)">
                  <c:v>3145</c:v>
                </c:pt>
                <c:pt idx="199" formatCode="_(* #,##0_);_(* \(#,##0\);_(* &quot;-&quot;??_);_(@_)">
                  <c:v>3352</c:v>
                </c:pt>
                <c:pt idx="200" formatCode="_(* #,##0_);_(* \(#,##0\);_(* &quot;-&quot;??_);_(@_)">
                  <c:v>2651</c:v>
                </c:pt>
                <c:pt idx="201" formatCode="_(* #,##0_);_(* \(#,##0\);_(* &quot;-&quot;??_);_(@_)">
                  <c:v>2200</c:v>
                </c:pt>
                <c:pt idx="202" formatCode="_(* #,##0_);_(* \(#,##0\);_(* &quot;-&quot;??_);_(@_)">
                  <c:v>2409</c:v>
                </c:pt>
                <c:pt idx="203" formatCode="_(* #,##0_);_(* \(#,##0\);_(* &quot;-&quot;??_);_(@_)">
                  <c:v>2682</c:v>
                </c:pt>
                <c:pt idx="204" formatCode="_(* #,##0_);_(* \(#,##0\);_(* &quot;-&quot;??_);_(@_)">
                  <c:v>2518</c:v>
                </c:pt>
                <c:pt idx="205" formatCode="_(* #,##0_);_(* \(#,##0\);_(* &quot;-&quot;??_);_(@_)">
                  <c:v>2089</c:v>
                </c:pt>
                <c:pt idx="206" formatCode="_(* #,##0_);_(* \(#,##0\);_(* &quot;-&quot;??_);_(@_)">
                  <c:v>1961</c:v>
                </c:pt>
                <c:pt idx="207" formatCode="_(* #,##0_);_(* \(#,##0\);_(* &quot;-&quot;??_);_(@_)">
                  <c:v>1623</c:v>
                </c:pt>
                <c:pt idx="208" formatCode="_(* #,##0_);_(* \(#,##0\);_(* &quot;-&quot;??_);_(@_)">
                  <c:v>1980</c:v>
                </c:pt>
                <c:pt idx="209" formatCode="_(* #,##0_);_(* \(#,##0\);_(* &quot;-&quot;??_);_(@_)">
                  <c:v>1690</c:v>
                </c:pt>
                <c:pt idx="210" formatCode="_(* #,##0_);_(* \(#,##0\);_(* &quot;-&quot;??_);_(@_)">
                  <c:v>1856</c:v>
                </c:pt>
                <c:pt idx="211" formatCode="_(* #,##0_);_(* \(#,##0\);_(* &quot;-&quot;??_);_(@_)">
                  <c:v>2480</c:v>
                </c:pt>
                <c:pt idx="212" formatCode="_(* #,##0_);_(* \(#,##0\);_(* &quot;-&quot;??_);_(@_)">
                  <c:v>1728</c:v>
                </c:pt>
                <c:pt idx="213" formatCode="_(* #,##0_);_(* \(#,##0\);_(* &quot;-&quot;??_);_(@_)">
                  <c:v>1858</c:v>
                </c:pt>
                <c:pt idx="214" formatCode="_(* #,##0_);_(* \(#,##0\);_(* &quot;-&quot;??_);_(@_)">
                  <c:v>1546</c:v>
                </c:pt>
                <c:pt idx="215" formatCode="_(* #,##0_);_(* \(#,##0\);_(* &quot;-&quot;??_);_(@_)">
                  <c:v>1285</c:v>
                </c:pt>
                <c:pt idx="216" formatCode="_(* #,##0_);_(* \(#,##0\);_(* &quot;-&quot;??_);_(@_)">
                  <c:v>1322</c:v>
                </c:pt>
                <c:pt idx="217" formatCode="_(* #,##0_);_(* \(#,##0\);_(* &quot;-&quot;??_);_(@_)">
                  <c:v>974</c:v>
                </c:pt>
                <c:pt idx="218" formatCode="_(* #,##0_);_(* \(#,##0\);_(* &quot;-&quot;??_);_(@_)">
                  <c:v>891</c:v>
                </c:pt>
                <c:pt idx="219" formatCode="_(* #,##0_);_(* \(#,##0\);_(* &quot;-&quot;??_);_(@_)">
                  <c:v>890</c:v>
                </c:pt>
                <c:pt idx="220" formatCode="_(* #,##0_);_(* \(#,##0\);_(* &quot;-&quot;??_);_(@_)">
                  <c:v>903</c:v>
                </c:pt>
                <c:pt idx="221" formatCode="_(* #,##0_);_(* \(#,##0\);_(* &quot;-&quot;??_);_(@_)">
                  <c:v>645</c:v>
                </c:pt>
                <c:pt idx="222" formatCode="_(* #,##0_);_(* \(#,##0\);_(* &quot;-&quot;??_);_(@_)">
                  <c:v>825</c:v>
                </c:pt>
                <c:pt idx="223" formatCode="_(* #,##0_);_(* \(#,##0\);_(* &quot;-&quot;??_);_(@_)">
                  <c:v>725</c:v>
                </c:pt>
                <c:pt idx="224" formatCode="_(* #,##0_);_(* \(#,##0\);_(* &quot;-&quot;??_);_(@_)">
                  <c:v>683</c:v>
                </c:pt>
                <c:pt idx="225" formatCode="_(* #,##0_);_(* \(#,##0\);_(* &quot;-&quot;??_);_(@_)">
                  <c:v>664</c:v>
                </c:pt>
                <c:pt idx="226" formatCode="_(* #,##0_);_(* \(#,##0\);_(* &quot;-&quot;??_);_(@_)">
                  <c:v>545</c:v>
                </c:pt>
                <c:pt idx="227" formatCode="_(* #,##0_);_(* \(#,##0\);_(* &quot;-&quot;??_);_(@_)">
                  <c:v>601</c:v>
                </c:pt>
                <c:pt idx="228" formatCode="_(* #,##0_);_(* \(#,##0\);_(* &quot;-&quot;??_);_(@_)">
                  <c:v>591</c:v>
                </c:pt>
                <c:pt idx="229" formatCode="_(* #,##0_);_(* \(#,##0\);_(* &quot;-&quot;??_);_(@_)">
                  <c:v>517</c:v>
                </c:pt>
                <c:pt idx="230" formatCode="#,##0">
                  <c:v>517</c:v>
                </c:pt>
                <c:pt idx="231" formatCode="_(* #,##0_);_(* \(#,##0\);_(* &quot;-&quot;??_);_(@_)">
                  <c:v>417</c:v>
                </c:pt>
                <c:pt idx="232" formatCode="_(* #,##0_);_(* \(#,##0\);_(* &quot;-&quot;??_);_(@_)">
                  <c:v>433</c:v>
                </c:pt>
                <c:pt idx="233" formatCode="_(* #,##0_);_(* \(#,##0\);_(* &quot;-&quot;??_);_(@_)">
                  <c:v>420</c:v>
                </c:pt>
                <c:pt idx="234">
                  <c:v>469</c:v>
                </c:pt>
                <c:pt idx="235">
                  <c:v>402</c:v>
                </c:pt>
                <c:pt idx="236">
                  <c:v>404</c:v>
                </c:pt>
                <c:pt idx="237">
                  <c:v>462</c:v>
                </c:pt>
                <c:pt idx="238">
                  <c:v>332</c:v>
                </c:pt>
                <c:pt idx="239">
                  <c:v>341</c:v>
                </c:pt>
                <c:pt idx="240">
                  <c:v>333</c:v>
                </c:pt>
                <c:pt idx="241">
                  <c:v>298</c:v>
                </c:pt>
                <c:pt idx="242">
                  <c:v>383</c:v>
                </c:pt>
                <c:pt idx="243">
                  <c:v>362</c:v>
                </c:pt>
                <c:pt idx="244">
                  <c:v>300</c:v>
                </c:pt>
                <c:pt idx="245">
                  <c:v>344</c:v>
                </c:pt>
                <c:pt idx="246">
                  <c:v>383</c:v>
                </c:pt>
                <c:pt idx="247">
                  <c:v>301</c:v>
                </c:pt>
                <c:pt idx="248">
                  <c:v>322</c:v>
                </c:pt>
                <c:pt idx="249">
                  <c:v>317</c:v>
                </c:pt>
                <c:pt idx="250">
                  <c:v>250</c:v>
                </c:pt>
                <c:pt idx="251">
                  <c:v>315</c:v>
                </c:pt>
                <c:pt idx="252">
                  <c:v>311</c:v>
                </c:pt>
                <c:pt idx="253">
                  <c:v>260</c:v>
                </c:pt>
                <c:pt idx="254">
                  <c:v>296</c:v>
                </c:pt>
                <c:pt idx="255">
                  <c:v>228</c:v>
                </c:pt>
                <c:pt idx="256">
                  <c:v>254</c:v>
                </c:pt>
                <c:pt idx="257">
                  <c:v>305</c:v>
                </c:pt>
                <c:pt idx="258">
                  <c:v>274</c:v>
                </c:pt>
                <c:pt idx="259">
                  <c:v>282</c:v>
                </c:pt>
                <c:pt idx="260">
                  <c:v>223</c:v>
                </c:pt>
                <c:pt idx="261">
                  <c:v>213</c:v>
                </c:pt>
                <c:pt idx="262">
                  <c:v>250</c:v>
                </c:pt>
                <c:pt idx="263">
                  <c:v>198</c:v>
                </c:pt>
                <c:pt idx="264">
                  <c:v>224</c:v>
                </c:pt>
                <c:pt idx="265">
                  <c:v>201</c:v>
                </c:pt>
                <c:pt idx="266">
                  <c:v>214</c:v>
                </c:pt>
                <c:pt idx="267">
                  <c:v>167</c:v>
                </c:pt>
                <c:pt idx="268">
                  <c:v>156</c:v>
                </c:pt>
                <c:pt idx="269">
                  <c:v>204</c:v>
                </c:pt>
                <c:pt idx="270">
                  <c:v>190</c:v>
                </c:pt>
                <c:pt idx="271">
                  <c:v>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1E-420E-99E0-30611343C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475840"/>
        <c:axId val="227924736"/>
      </c:lineChart>
      <c:dateAx>
        <c:axId val="2294758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7924736"/>
        <c:crosses val="autoZero"/>
        <c:auto val="1"/>
        <c:lblOffset val="100"/>
        <c:baseTimeUnit val="months"/>
        <c:majorUnit val="12"/>
        <c:majorTimeUnit val="months"/>
      </c:dateAx>
      <c:valAx>
        <c:axId val="227924736"/>
        <c:scaling>
          <c:orientation val="minMax"/>
          <c:max val="55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9475840"/>
        <c:crosses val="autoZero"/>
        <c:crossBetween val="between"/>
        <c:majorUnit val="500"/>
      </c:valAx>
    </c:plotArea>
    <c:legend>
      <c:legendPos val="b"/>
      <c:legendEntry>
        <c:idx val="0"/>
        <c:delete val="1"/>
      </c:legendEntry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Sheet1!$A$2:$A$109</c:f>
              <c:numCache>
                <c:formatCode>General</c:formatCode>
                <c:ptCount val="108"/>
                <c:pt idx="0">
                  <c:v>1909</c:v>
                </c:pt>
                <c:pt idx="1">
                  <c:v>1910</c:v>
                </c:pt>
                <c:pt idx="2">
                  <c:v>1911</c:v>
                </c:pt>
                <c:pt idx="3">
                  <c:v>1912</c:v>
                </c:pt>
                <c:pt idx="4">
                  <c:v>1913</c:v>
                </c:pt>
                <c:pt idx="5">
                  <c:v>1914</c:v>
                </c:pt>
                <c:pt idx="6">
                  <c:v>1915</c:v>
                </c:pt>
                <c:pt idx="7">
                  <c:v>1916</c:v>
                </c:pt>
                <c:pt idx="8">
                  <c:v>1917</c:v>
                </c:pt>
                <c:pt idx="9">
                  <c:v>1918</c:v>
                </c:pt>
                <c:pt idx="10">
                  <c:v>1919</c:v>
                </c:pt>
                <c:pt idx="11">
                  <c:v>1920</c:v>
                </c:pt>
                <c:pt idx="12">
                  <c:v>1921</c:v>
                </c:pt>
                <c:pt idx="13">
                  <c:v>1922</c:v>
                </c:pt>
                <c:pt idx="14">
                  <c:v>1923</c:v>
                </c:pt>
                <c:pt idx="15">
                  <c:v>1924</c:v>
                </c:pt>
                <c:pt idx="16">
                  <c:v>1925</c:v>
                </c:pt>
                <c:pt idx="17">
                  <c:v>1926</c:v>
                </c:pt>
                <c:pt idx="18">
                  <c:v>1927</c:v>
                </c:pt>
                <c:pt idx="19">
                  <c:v>1928</c:v>
                </c:pt>
                <c:pt idx="20">
                  <c:v>1929</c:v>
                </c:pt>
                <c:pt idx="21">
                  <c:v>1930</c:v>
                </c:pt>
                <c:pt idx="22">
                  <c:v>1931</c:v>
                </c:pt>
                <c:pt idx="23">
                  <c:v>1932</c:v>
                </c:pt>
                <c:pt idx="24">
                  <c:v>1933</c:v>
                </c:pt>
                <c:pt idx="25">
                  <c:v>1934</c:v>
                </c:pt>
                <c:pt idx="26">
                  <c:v>1935</c:v>
                </c:pt>
                <c:pt idx="27">
                  <c:v>1936</c:v>
                </c:pt>
                <c:pt idx="28">
                  <c:v>1937</c:v>
                </c:pt>
                <c:pt idx="29">
                  <c:v>1938</c:v>
                </c:pt>
                <c:pt idx="30">
                  <c:v>1939</c:v>
                </c:pt>
                <c:pt idx="31">
                  <c:v>1940</c:v>
                </c:pt>
                <c:pt idx="32">
                  <c:v>1941</c:v>
                </c:pt>
                <c:pt idx="33">
                  <c:v>1942</c:v>
                </c:pt>
                <c:pt idx="34">
                  <c:v>1943</c:v>
                </c:pt>
                <c:pt idx="35">
                  <c:v>1944</c:v>
                </c:pt>
                <c:pt idx="36">
                  <c:v>1945</c:v>
                </c:pt>
                <c:pt idx="37">
                  <c:v>1946</c:v>
                </c:pt>
                <c:pt idx="38">
                  <c:v>1947</c:v>
                </c:pt>
                <c:pt idx="39">
                  <c:v>1948</c:v>
                </c:pt>
                <c:pt idx="40">
                  <c:v>1949</c:v>
                </c:pt>
                <c:pt idx="41">
                  <c:v>1950</c:v>
                </c:pt>
                <c:pt idx="42">
                  <c:v>1951</c:v>
                </c:pt>
                <c:pt idx="43">
                  <c:v>1952</c:v>
                </c:pt>
                <c:pt idx="44">
                  <c:v>1953</c:v>
                </c:pt>
                <c:pt idx="45">
                  <c:v>1954</c:v>
                </c:pt>
                <c:pt idx="46">
                  <c:v>1955</c:v>
                </c:pt>
                <c:pt idx="47">
                  <c:v>1956</c:v>
                </c:pt>
                <c:pt idx="48">
                  <c:v>1957</c:v>
                </c:pt>
                <c:pt idx="49">
                  <c:v>1958</c:v>
                </c:pt>
                <c:pt idx="50">
                  <c:v>1959</c:v>
                </c:pt>
                <c:pt idx="51">
                  <c:v>1960</c:v>
                </c:pt>
                <c:pt idx="52">
                  <c:v>1961</c:v>
                </c:pt>
                <c:pt idx="53">
                  <c:v>1962</c:v>
                </c:pt>
                <c:pt idx="54">
                  <c:v>1963</c:v>
                </c:pt>
                <c:pt idx="55">
                  <c:v>1964</c:v>
                </c:pt>
                <c:pt idx="56">
                  <c:v>1965</c:v>
                </c:pt>
                <c:pt idx="57">
                  <c:v>1966</c:v>
                </c:pt>
                <c:pt idx="58">
                  <c:v>1967</c:v>
                </c:pt>
                <c:pt idx="59">
                  <c:v>1968</c:v>
                </c:pt>
                <c:pt idx="60">
                  <c:v>1969</c:v>
                </c:pt>
                <c:pt idx="61">
                  <c:v>1970</c:v>
                </c:pt>
                <c:pt idx="62">
                  <c:v>1971</c:v>
                </c:pt>
                <c:pt idx="63">
                  <c:v>1972</c:v>
                </c:pt>
                <c:pt idx="64">
                  <c:v>1973</c:v>
                </c:pt>
                <c:pt idx="65">
                  <c:v>1974</c:v>
                </c:pt>
                <c:pt idx="66">
                  <c:v>1975</c:v>
                </c:pt>
                <c:pt idx="67">
                  <c:v>1976</c:v>
                </c:pt>
                <c:pt idx="68">
                  <c:v>1977</c:v>
                </c:pt>
                <c:pt idx="69">
                  <c:v>1978</c:v>
                </c:pt>
                <c:pt idx="70">
                  <c:v>1979</c:v>
                </c:pt>
                <c:pt idx="71">
                  <c:v>1980</c:v>
                </c:pt>
                <c:pt idx="72">
                  <c:v>1981</c:v>
                </c:pt>
                <c:pt idx="73">
                  <c:v>1982</c:v>
                </c:pt>
                <c:pt idx="74">
                  <c:v>1983</c:v>
                </c:pt>
                <c:pt idx="75">
                  <c:v>1984</c:v>
                </c:pt>
                <c:pt idx="76">
                  <c:v>1985</c:v>
                </c:pt>
                <c:pt idx="77">
                  <c:v>1986</c:v>
                </c:pt>
                <c:pt idx="78">
                  <c:v>1987</c:v>
                </c:pt>
                <c:pt idx="79">
                  <c:v>1988</c:v>
                </c:pt>
                <c:pt idx="80">
                  <c:v>1989</c:v>
                </c:pt>
                <c:pt idx="81">
                  <c:v>1990</c:v>
                </c:pt>
                <c:pt idx="82">
                  <c:v>1991</c:v>
                </c:pt>
                <c:pt idx="83">
                  <c:v>1992</c:v>
                </c:pt>
                <c:pt idx="84">
                  <c:v>1993</c:v>
                </c:pt>
                <c:pt idx="85">
                  <c:v>1994</c:v>
                </c:pt>
                <c:pt idx="86">
                  <c:v>1995</c:v>
                </c:pt>
                <c:pt idx="87">
                  <c:v>1996</c:v>
                </c:pt>
                <c:pt idx="88">
                  <c:v>1997</c:v>
                </c:pt>
                <c:pt idx="89">
                  <c:v>1998</c:v>
                </c:pt>
                <c:pt idx="90">
                  <c:v>1999</c:v>
                </c:pt>
                <c:pt idx="91">
                  <c:v>2000</c:v>
                </c:pt>
                <c:pt idx="92">
                  <c:v>2001</c:v>
                </c:pt>
                <c:pt idx="93">
                  <c:v>2002</c:v>
                </c:pt>
                <c:pt idx="94">
                  <c:v>2003</c:v>
                </c:pt>
                <c:pt idx="95">
                  <c:v>2004</c:v>
                </c:pt>
                <c:pt idx="96">
                  <c:v>2005</c:v>
                </c:pt>
                <c:pt idx="97">
                  <c:v>2006</c:v>
                </c:pt>
                <c:pt idx="98">
                  <c:v>2007</c:v>
                </c:pt>
                <c:pt idx="99">
                  <c:v>2008</c:v>
                </c:pt>
                <c:pt idx="100">
                  <c:v>2009</c:v>
                </c:pt>
                <c:pt idx="101">
                  <c:v>2010</c:v>
                </c:pt>
                <c:pt idx="102">
                  <c:v>2011</c:v>
                </c:pt>
                <c:pt idx="103">
                  <c:v>2012</c:v>
                </c:pt>
                <c:pt idx="104">
                  <c:v>2013</c:v>
                </c:pt>
                <c:pt idx="105">
                  <c:v>2014</c:v>
                </c:pt>
                <c:pt idx="106">
                  <c:v>2015</c:v>
                </c:pt>
                <c:pt idx="107">
                  <c:v>2016</c:v>
                </c:pt>
              </c:numCache>
            </c:numRef>
          </c:cat>
          <c:val>
            <c:numRef>
              <c:f>Sheet1!$B$2:$B$109</c:f>
              <c:numCache>
                <c:formatCode>General</c:formatCode>
                <c:ptCount val="108"/>
                <c:pt idx="0">
                  <c:v>2718000</c:v>
                </c:pt>
                <c:pt idx="1">
                  <c:v>2777000</c:v>
                </c:pt>
                <c:pt idx="2">
                  <c:v>2809000</c:v>
                </c:pt>
                <c:pt idx="3">
                  <c:v>2840000</c:v>
                </c:pt>
                <c:pt idx="4">
                  <c:v>2869000</c:v>
                </c:pt>
                <c:pt idx="5">
                  <c:v>2966000</c:v>
                </c:pt>
                <c:pt idx="6">
                  <c:v>2965000</c:v>
                </c:pt>
                <c:pt idx="7">
                  <c:v>2964000</c:v>
                </c:pt>
                <c:pt idx="8">
                  <c:v>2944000</c:v>
                </c:pt>
                <c:pt idx="9">
                  <c:v>2948000</c:v>
                </c:pt>
                <c:pt idx="10">
                  <c:v>2740000</c:v>
                </c:pt>
                <c:pt idx="11">
                  <c:v>2950000</c:v>
                </c:pt>
                <c:pt idx="12">
                  <c:v>3055000</c:v>
                </c:pt>
                <c:pt idx="13">
                  <c:v>2882000</c:v>
                </c:pt>
                <c:pt idx="14">
                  <c:v>2910000</c:v>
                </c:pt>
                <c:pt idx="15">
                  <c:v>2979000</c:v>
                </c:pt>
                <c:pt idx="16">
                  <c:v>2909000</c:v>
                </c:pt>
                <c:pt idx="17">
                  <c:v>2839000</c:v>
                </c:pt>
                <c:pt idx="18">
                  <c:v>2802000</c:v>
                </c:pt>
                <c:pt idx="19">
                  <c:v>2674000</c:v>
                </c:pt>
                <c:pt idx="20">
                  <c:v>2582000</c:v>
                </c:pt>
                <c:pt idx="21">
                  <c:v>2618000</c:v>
                </c:pt>
                <c:pt idx="22">
                  <c:v>2506000</c:v>
                </c:pt>
                <c:pt idx="23">
                  <c:v>2440000</c:v>
                </c:pt>
                <c:pt idx="24">
                  <c:v>2307000</c:v>
                </c:pt>
                <c:pt idx="25">
                  <c:v>2396000</c:v>
                </c:pt>
                <c:pt idx="26">
                  <c:v>2377000</c:v>
                </c:pt>
                <c:pt idx="27">
                  <c:v>2355000</c:v>
                </c:pt>
                <c:pt idx="28">
                  <c:v>2413000</c:v>
                </c:pt>
                <c:pt idx="29">
                  <c:v>2496000</c:v>
                </c:pt>
                <c:pt idx="30">
                  <c:v>2466000</c:v>
                </c:pt>
                <c:pt idx="31">
                  <c:v>2559000</c:v>
                </c:pt>
                <c:pt idx="32">
                  <c:v>2703000</c:v>
                </c:pt>
                <c:pt idx="33">
                  <c:v>2989000</c:v>
                </c:pt>
                <c:pt idx="34">
                  <c:v>3104000</c:v>
                </c:pt>
                <c:pt idx="35">
                  <c:v>2939000</c:v>
                </c:pt>
                <c:pt idx="36">
                  <c:v>2858000</c:v>
                </c:pt>
                <c:pt idx="37">
                  <c:v>3411000</c:v>
                </c:pt>
                <c:pt idx="38">
                  <c:v>3817000</c:v>
                </c:pt>
                <c:pt idx="39">
                  <c:v>3637000</c:v>
                </c:pt>
                <c:pt idx="40">
                  <c:v>3649000</c:v>
                </c:pt>
                <c:pt idx="41">
                  <c:v>3632000</c:v>
                </c:pt>
                <c:pt idx="42">
                  <c:v>3823000</c:v>
                </c:pt>
                <c:pt idx="43">
                  <c:v>3913000</c:v>
                </c:pt>
                <c:pt idx="44">
                  <c:v>3965000</c:v>
                </c:pt>
                <c:pt idx="45">
                  <c:v>4078000</c:v>
                </c:pt>
                <c:pt idx="46">
                  <c:v>4097000</c:v>
                </c:pt>
                <c:pt idx="47">
                  <c:v>4218000</c:v>
                </c:pt>
                <c:pt idx="48">
                  <c:v>4300000</c:v>
                </c:pt>
                <c:pt idx="49">
                  <c:v>4255000</c:v>
                </c:pt>
                <c:pt idx="50">
                  <c:v>4244796</c:v>
                </c:pt>
                <c:pt idx="51">
                  <c:v>4257850</c:v>
                </c:pt>
                <c:pt idx="52">
                  <c:v>4268326</c:v>
                </c:pt>
                <c:pt idx="53">
                  <c:v>4167362</c:v>
                </c:pt>
                <c:pt idx="54">
                  <c:v>4098020.0000000005</c:v>
                </c:pt>
                <c:pt idx="55">
                  <c:v>4027490</c:v>
                </c:pt>
                <c:pt idx="56">
                  <c:v>3760358</c:v>
                </c:pt>
                <c:pt idx="57">
                  <c:v>3606274</c:v>
                </c:pt>
                <c:pt idx="58">
                  <c:v>3520959</c:v>
                </c:pt>
                <c:pt idx="59">
                  <c:v>3501564</c:v>
                </c:pt>
                <c:pt idx="60">
                  <c:v>3600206</c:v>
                </c:pt>
                <c:pt idx="61">
                  <c:v>3731386</c:v>
                </c:pt>
                <c:pt idx="62">
                  <c:v>3555970</c:v>
                </c:pt>
                <c:pt idx="63">
                  <c:v>3258411</c:v>
                </c:pt>
                <c:pt idx="64">
                  <c:v>3136965</c:v>
                </c:pt>
                <c:pt idx="65">
                  <c:v>3159958</c:v>
                </c:pt>
                <c:pt idx="66">
                  <c:v>3144198</c:v>
                </c:pt>
                <c:pt idx="67">
                  <c:v>3167788</c:v>
                </c:pt>
                <c:pt idx="68">
                  <c:v>3326632</c:v>
                </c:pt>
                <c:pt idx="69">
                  <c:v>3333279</c:v>
                </c:pt>
                <c:pt idx="70">
                  <c:v>3494398</c:v>
                </c:pt>
                <c:pt idx="71">
                  <c:v>3612258</c:v>
                </c:pt>
                <c:pt idx="72">
                  <c:v>3629238</c:v>
                </c:pt>
                <c:pt idx="73">
                  <c:v>3680537</c:v>
                </c:pt>
                <c:pt idx="74">
                  <c:v>3638933</c:v>
                </c:pt>
                <c:pt idx="75">
                  <c:v>3669141</c:v>
                </c:pt>
                <c:pt idx="76">
                  <c:v>3760561</c:v>
                </c:pt>
                <c:pt idx="77">
                  <c:v>3756547</c:v>
                </c:pt>
                <c:pt idx="78">
                  <c:v>3809394</c:v>
                </c:pt>
                <c:pt idx="79">
                  <c:v>3909510</c:v>
                </c:pt>
                <c:pt idx="80">
                  <c:v>4040958</c:v>
                </c:pt>
                <c:pt idx="81">
                  <c:v>4158212.0000000005</c:v>
                </c:pt>
                <c:pt idx="82">
                  <c:v>4110907</c:v>
                </c:pt>
                <c:pt idx="83">
                  <c:v>4065014</c:v>
                </c:pt>
                <c:pt idx="84">
                  <c:v>4000240</c:v>
                </c:pt>
                <c:pt idx="85">
                  <c:v>3952767</c:v>
                </c:pt>
                <c:pt idx="86">
                  <c:v>3899589</c:v>
                </c:pt>
                <c:pt idx="87">
                  <c:v>3891494</c:v>
                </c:pt>
                <c:pt idx="88">
                  <c:v>3880894</c:v>
                </c:pt>
                <c:pt idx="89">
                  <c:v>3941553</c:v>
                </c:pt>
                <c:pt idx="90">
                  <c:v>3959417</c:v>
                </c:pt>
                <c:pt idx="91">
                  <c:v>4059000</c:v>
                </c:pt>
                <c:pt idx="92">
                  <c:v>4026000</c:v>
                </c:pt>
                <c:pt idx="93">
                  <c:v>4022000</c:v>
                </c:pt>
                <c:pt idx="94">
                  <c:v>4090000</c:v>
                </c:pt>
                <c:pt idx="95">
                  <c:v>4112000</c:v>
                </c:pt>
                <c:pt idx="96">
                  <c:v>4138000</c:v>
                </c:pt>
                <c:pt idx="97">
                  <c:v>4266000</c:v>
                </c:pt>
                <c:pt idx="98">
                  <c:v>4316000</c:v>
                </c:pt>
                <c:pt idx="99">
                  <c:v>4248000</c:v>
                </c:pt>
                <c:pt idx="100">
                  <c:v>4130665</c:v>
                </c:pt>
                <c:pt idx="101">
                  <c:v>3999386</c:v>
                </c:pt>
                <c:pt idx="102">
                  <c:v>3973485</c:v>
                </c:pt>
                <c:pt idx="103">
                  <c:v>3936976</c:v>
                </c:pt>
                <c:pt idx="104">
                  <c:v>3940576</c:v>
                </c:pt>
                <c:pt idx="105">
                  <c:v>3963195</c:v>
                </c:pt>
                <c:pt idx="106">
                  <c:v>3983082</c:v>
                </c:pt>
                <c:pt idx="107">
                  <c:v>3977745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31-4D1E-83A3-A15CBBD14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9796864"/>
        <c:axId val="229140160"/>
      </c:lineChart>
      <c:catAx>
        <c:axId val="22979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229140160"/>
        <c:crosses val="autoZero"/>
        <c:auto val="1"/>
        <c:lblAlgn val="ctr"/>
        <c:lblOffset val="100"/>
        <c:tickLblSkip val="10"/>
        <c:noMultiLvlLbl val="0"/>
      </c:catAx>
      <c:valAx>
        <c:axId val="229140160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97968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 Pop Control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Sheet1!$A$2:$A$111</c:f>
              <c:strCache>
                <c:ptCount val="110"/>
                <c:pt idx="0">
                  <c:v>1990 Q1</c:v>
                </c:pt>
                <c:pt idx="1">
                  <c:v>1990 Q2</c:v>
                </c:pt>
                <c:pt idx="2">
                  <c:v>1990 Q3</c:v>
                </c:pt>
                <c:pt idx="3">
                  <c:v>1990 Q4</c:v>
                </c:pt>
                <c:pt idx="4">
                  <c:v>1991 Q1</c:v>
                </c:pt>
                <c:pt idx="5">
                  <c:v>1991 Q2</c:v>
                </c:pt>
                <c:pt idx="6">
                  <c:v>1991 Q3</c:v>
                </c:pt>
                <c:pt idx="7">
                  <c:v>1991 Q4</c:v>
                </c:pt>
                <c:pt idx="8">
                  <c:v>1992 Q1</c:v>
                </c:pt>
                <c:pt idx="9">
                  <c:v>1992 Q2</c:v>
                </c:pt>
                <c:pt idx="10">
                  <c:v>1992 Q3</c:v>
                </c:pt>
                <c:pt idx="11">
                  <c:v>1992 Q4</c:v>
                </c:pt>
                <c:pt idx="12">
                  <c:v>1993 Q1</c:v>
                </c:pt>
                <c:pt idx="13">
                  <c:v>1993 Q2</c:v>
                </c:pt>
                <c:pt idx="14">
                  <c:v>1993 Q3</c:v>
                </c:pt>
                <c:pt idx="15">
                  <c:v>1993 Q4</c:v>
                </c:pt>
                <c:pt idx="16">
                  <c:v>1994 Q1</c:v>
                </c:pt>
                <c:pt idx="17">
                  <c:v>1994 Q2</c:v>
                </c:pt>
                <c:pt idx="18">
                  <c:v>1994 Q3</c:v>
                </c:pt>
                <c:pt idx="19">
                  <c:v>1994 Q4</c:v>
                </c:pt>
                <c:pt idx="20">
                  <c:v>1995 Q1</c:v>
                </c:pt>
                <c:pt idx="21">
                  <c:v>1995 Q2</c:v>
                </c:pt>
                <c:pt idx="22">
                  <c:v>1995 Q3</c:v>
                </c:pt>
                <c:pt idx="23">
                  <c:v>1995 Q4</c:v>
                </c:pt>
                <c:pt idx="24">
                  <c:v>1996 Q1</c:v>
                </c:pt>
                <c:pt idx="25">
                  <c:v>1996 Q2</c:v>
                </c:pt>
                <c:pt idx="26">
                  <c:v>1996 Q3</c:v>
                </c:pt>
                <c:pt idx="27">
                  <c:v>1996 Q4</c:v>
                </c:pt>
                <c:pt idx="28">
                  <c:v>1997 Q1</c:v>
                </c:pt>
                <c:pt idx="29">
                  <c:v>1997 Q2</c:v>
                </c:pt>
                <c:pt idx="30">
                  <c:v>1997 Q3</c:v>
                </c:pt>
                <c:pt idx="31">
                  <c:v>1997 Q4</c:v>
                </c:pt>
                <c:pt idx="32">
                  <c:v>1998 Q1</c:v>
                </c:pt>
                <c:pt idx="33">
                  <c:v>1998 Q2</c:v>
                </c:pt>
                <c:pt idx="34">
                  <c:v>1998 Q3</c:v>
                </c:pt>
                <c:pt idx="35">
                  <c:v>1998 Q4</c:v>
                </c:pt>
                <c:pt idx="36">
                  <c:v>1999 Q1</c:v>
                </c:pt>
                <c:pt idx="37">
                  <c:v>1999 Q2</c:v>
                </c:pt>
                <c:pt idx="38">
                  <c:v>1999 Q3</c:v>
                </c:pt>
                <c:pt idx="39">
                  <c:v>1999 Q4</c:v>
                </c:pt>
                <c:pt idx="40">
                  <c:v>2000 Q1</c:v>
                </c:pt>
                <c:pt idx="41">
                  <c:v>2000 Q2</c:v>
                </c:pt>
                <c:pt idx="42">
                  <c:v>2000 Q3</c:v>
                </c:pt>
                <c:pt idx="43">
                  <c:v>2000 Q4</c:v>
                </c:pt>
                <c:pt idx="44">
                  <c:v>2001 Q1</c:v>
                </c:pt>
                <c:pt idx="45">
                  <c:v>2001 Q2</c:v>
                </c:pt>
                <c:pt idx="46">
                  <c:v>2001 Q3</c:v>
                </c:pt>
                <c:pt idx="47">
                  <c:v>2001 Q4</c:v>
                </c:pt>
                <c:pt idx="48">
                  <c:v>2002 Q1</c:v>
                </c:pt>
                <c:pt idx="49">
                  <c:v>2002 Q2</c:v>
                </c:pt>
                <c:pt idx="50">
                  <c:v>2002 Q3</c:v>
                </c:pt>
                <c:pt idx="51">
                  <c:v>2002 Q4</c:v>
                </c:pt>
                <c:pt idx="52">
                  <c:v>2003 Q1</c:v>
                </c:pt>
                <c:pt idx="53">
                  <c:v>2003 Q2</c:v>
                </c:pt>
                <c:pt idx="54">
                  <c:v>2003 Q3</c:v>
                </c:pt>
                <c:pt idx="55">
                  <c:v>2003 Q4</c:v>
                </c:pt>
                <c:pt idx="56">
                  <c:v>2004 Q1</c:v>
                </c:pt>
                <c:pt idx="57">
                  <c:v>2004 Q2</c:v>
                </c:pt>
                <c:pt idx="58">
                  <c:v>2004 Q3</c:v>
                </c:pt>
                <c:pt idx="59">
                  <c:v>2004 Q4</c:v>
                </c:pt>
                <c:pt idx="60">
                  <c:v>2005 Q1</c:v>
                </c:pt>
                <c:pt idx="61">
                  <c:v>2005 Q2</c:v>
                </c:pt>
                <c:pt idx="62">
                  <c:v>2005 Q3</c:v>
                </c:pt>
                <c:pt idx="63">
                  <c:v>2005 Q4</c:v>
                </c:pt>
                <c:pt idx="64">
                  <c:v>2006 Q1</c:v>
                </c:pt>
                <c:pt idx="65">
                  <c:v>2006 Q2</c:v>
                </c:pt>
                <c:pt idx="66">
                  <c:v>2006 Q3</c:v>
                </c:pt>
                <c:pt idx="67">
                  <c:v>2006 Q4</c:v>
                </c:pt>
                <c:pt idx="68">
                  <c:v>2007 Q1</c:v>
                </c:pt>
                <c:pt idx="69">
                  <c:v>2007 Q2</c:v>
                </c:pt>
                <c:pt idx="70">
                  <c:v>2007 Q3</c:v>
                </c:pt>
                <c:pt idx="71">
                  <c:v>2007 Q4</c:v>
                </c:pt>
                <c:pt idx="72">
                  <c:v>2008 Q1</c:v>
                </c:pt>
                <c:pt idx="73">
                  <c:v>2008 Q2</c:v>
                </c:pt>
                <c:pt idx="74">
                  <c:v>2008 Q3</c:v>
                </c:pt>
                <c:pt idx="75">
                  <c:v>2008 Q4</c:v>
                </c:pt>
                <c:pt idx="76">
                  <c:v>2009 Q1</c:v>
                </c:pt>
                <c:pt idx="77">
                  <c:v>2009 Q2</c:v>
                </c:pt>
                <c:pt idx="78">
                  <c:v>2009 Q3</c:v>
                </c:pt>
                <c:pt idx="79">
                  <c:v>2009 Q4</c:v>
                </c:pt>
                <c:pt idx="80">
                  <c:v>2010 Q1</c:v>
                </c:pt>
                <c:pt idx="81">
                  <c:v>2010 Q2</c:v>
                </c:pt>
                <c:pt idx="82">
                  <c:v>2010 Q3</c:v>
                </c:pt>
                <c:pt idx="83">
                  <c:v>2010 Q4</c:v>
                </c:pt>
                <c:pt idx="84">
                  <c:v>2011 Q1</c:v>
                </c:pt>
                <c:pt idx="85">
                  <c:v>2011 Q2</c:v>
                </c:pt>
                <c:pt idx="86">
                  <c:v>2011 Q3</c:v>
                </c:pt>
                <c:pt idx="87">
                  <c:v>2011 Q4</c:v>
                </c:pt>
                <c:pt idx="88">
                  <c:v>2012 Q1</c:v>
                </c:pt>
                <c:pt idx="89">
                  <c:v>2012 Q2</c:v>
                </c:pt>
                <c:pt idx="90">
                  <c:v>2012 Q3</c:v>
                </c:pt>
                <c:pt idx="91">
                  <c:v>2012 Q4</c:v>
                </c:pt>
                <c:pt idx="92">
                  <c:v>2013 Q1</c:v>
                </c:pt>
                <c:pt idx="93">
                  <c:v>2013 Q2</c:v>
                </c:pt>
                <c:pt idx="94">
                  <c:v>2013 Q3</c:v>
                </c:pt>
                <c:pt idx="95">
                  <c:v>2013 Q4</c:v>
                </c:pt>
                <c:pt idx="96">
                  <c:v>2014 Q1</c:v>
                </c:pt>
                <c:pt idx="97">
                  <c:v>2014 Q2</c:v>
                </c:pt>
                <c:pt idx="98">
                  <c:v>2014 Q3</c:v>
                </c:pt>
                <c:pt idx="99">
                  <c:v>2014 Q4</c:v>
                </c:pt>
                <c:pt idx="100">
                  <c:v>2015 Q1</c:v>
                </c:pt>
                <c:pt idx="101">
                  <c:v>2015 Q2</c:v>
                </c:pt>
                <c:pt idx="102">
                  <c:v>2015 Q3</c:v>
                </c:pt>
                <c:pt idx="103">
                  <c:v>2015 Q4</c:v>
                </c:pt>
                <c:pt idx="104">
                  <c:v>2016 Q1</c:v>
                </c:pt>
                <c:pt idx="105">
                  <c:v>2016 Q2</c:v>
                </c:pt>
                <c:pt idx="106">
                  <c:v>2016 Q3</c:v>
                </c:pt>
                <c:pt idx="107">
                  <c:v>2016 Q4</c:v>
                </c:pt>
                <c:pt idx="108">
                  <c:v>2017 Q1</c:v>
                </c:pt>
                <c:pt idx="109">
                  <c:v>2017 Q2</c:v>
                </c:pt>
              </c:strCache>
            </c:strRef>
          </c:cat>
          <c:val>
            <c:numRef>
              <c:f>Sheet1!$B$2:$B$111</c:f>
              <c:numCache>
                <c:formatCode>General</c:formatCode>
                <c:ptCount val="110"/>
                <c:pt idx="47" formatCode="#,##0">
                  <c:v>1140</c:v>
                </c:pt>
                <c:pt idx="48" formatCode="#,##0">
                  <c:v>1263</c:v>
                </c:pt>
                <c:pt idx="49" formatCode="#,##0">
                  <c:v>1865</c:v>
                </c:pt>
                <c:pt idx="50" formatCode="#,##0">
                  <c:v>1299</c:v>
                </c:pt>
                <c:pt idx="51" formatCode="#,##0">
                  <c:v>1061</c:v>
                </c:pt>
                <c:pt idx="52" formatCode="#,##0">
                  <c:v>1165</c:v>
                </c:pt>
                <c:pt idx="53" formatCode="#,##0">
                  <c:v>713</c:v>
                </c:pt>
                <c:pt idx="54" formatCode="#,##0">
                  <c:v>541</c:v>
                </c:pt>
                <c:pt idx="55" formatCode="#,##0">
                  <c:v>746</c:v>
                </c:pt>
                <c:pt idx="56" formatCode="#,##0">
                  <c:v>854</c:v>
                </c:pt>
                <c:pt idx="57" formatCode="#,##0">
                  <c:v>1031</c:v>
                </c:pt>
                <c:pt idx="58" formatCode="#,##0">
                  <c:v>1864</c:v>
                </c:pt>
                <c:pt idx="59" formatCode="#,##0">
                  <c:v>2230</c:v>
                </c:pt>
                <c:pt idx="60" formatCode="#,##0">
                  <c:v>2125</c:v>
                </c:pt>
                <c:pt idx="61" formatCode="#,##0">
                  <c:v>2037</c:v>
                </c:pt>
                <c:pt idx="62" formatCode="#,##0">
                  <c:v>1804</c:v>
                </c:pt>
                <c:pt idx="63" formatCode="#,##0">
                  <c:v>1546</c:v>
                </c:pt>
                <c:pt idx="64" formatCode="#,##0">
                  <c:v>1487</c:v>
                </c:pt>
                <c:pt idx="65" formatCode="#,##0">
                  <c:v>1503</c:v>
                </c:pt>
                <c:pt idx="66" formatCode="#,##0">
                  <c:v>1043</c:v>
                </c:pt>
                <c:pt idx="67" formatCode="#,##0">
                  <c:v>815</c:v>
                </c:pt>
                <c:pt idx="68" formatCode="#,##0">
                  <c:v>365</c:v>
                </c:pt>
                <c:pt idx="69" formatCode="#,##0">
                  <c:v>782</c:v>
                </c:pt>
                <c:pt idx="70" formatCode="#,##0">
                  <c:v>472</c:v>
                </c:pt>
                <c:pt idx="71" formatCode="#,##0">
                  <c:v>628</c:v>
                </c:pt>
                <c:pt idx="72" formatCode="#,##0">
                  <c:v>611</c:v>
                </c:pt>
                <c:pt idx="73" formatCode="#,##0">
                  <c:v>259</c:v>
                </c:pt>
                <c:pt idx="74" formatCode="#,##0">
                  <c:v>688</c:v>
                </c:pt>
                <c:pt idx="75" formatCode="#,##0">
                  <c:v>99</c:v>
                </c:pt>
                <c:pt idx="76" formatCode="#,##0">
                  <c:v>536</c:v>
                </c:pt>
                <c:pt idx="77" formatCode="#,##0">
                  <c:v>852</c:v>
                </c:pt>
                <c:pt idx="78" formatCode="#,##0">
                  <c:v>442</c:v>
                </c:pt>
                <c:pt idx="79" formatCode="#,##0">
                  <c:v>662</c:v>
                </c:pt>
                <c:pt idx="80" formatCode="#,##0">
                  <c:v>622</c:v>
                </c:pt>
                <c:pt idx="81" formatCode="#,##0">
                  <c:v>264</c:v>
                </c:pt>
                <c:pt idx="82" formatCode="#,##0">
                  <c:v>525</c:v>
                </c:pt>
                <c:pt idx="83" formatCode="#,##0">
                  <c:v>902</c:v>
                </c:pt>
                <c:pt idx="84" formatCode="#,##0">
                  <c:v>553</c:v>
                </c:pt>
                <c:pt idx="85" formatCode="#,##0">
                  <c:v>578</c:v>
                </c:pt>
                <c:pt idx="86" formatCode="#,##0">
                  <c:v>527</c:v>
                </c:pt>
                <c:pt idx="87" formatCode="#,##0">
                  <c:v>568</c:v>
                </c:pt>
                <c:pt idx="88" formatCode="#,##0">
                  <c:v>940</c:v>
                </c:pt>
                <c:pt idx="89" formatCode="#,##0">
                  <c:v>744</c:v>
                </c:pt>
                <c:pt idx="90" formatCode="#,##0">
                  <c:v>1099</c:v>
                </c:pt>
                <c:pt idx="91" formatCode="#,##0">
                  <c:v>943</c:v>
                </c:pt>
                <c:pt idx="92" formatCode="#,##0">
                  <c:v>559</c:v>
                </c:pt>
                <c:pt idx="93" formatCode="#,##0">
                  <c:v>945</c:v>
                </c:pt>
                <c:pt idx="94" formatCode="#,##0">
                  <c:v>607</c:v>
                </c:pt>
                <c:pt idx="95" formatCode="#,##0">
                  <c:v>524</c:v>
                </c:pt>
                <c:pt idx="96" formatCode="#,##0">
                  <c:v>713</c:v>
                </c:pt>
                <c:pt idx="97" formatCode="#,##0">
                  <c:v>691</c:v>
                </c:pt>
                <c:pt idx="98" formatCode="#,##0">
                  <c:v>783</c:v>
                </c:pt>
                <c:pt idx="99" formatCode="#,##0">
                  <c:v>1917</c:v>
                </c:pt>
                <c:pt idx="100" formatCode="#,##0">
                  <c:v>1750</c:v>
                </c:pt>
                <c:pt idx="101" formatCode="#,##0">
                  <c:v>1654</c:v>
                </c:pt>
                <c:pt idx="102" formatCode="#,##0">
                  <c:v>1489</c:v>
                </c:pt>
                <c:pt idx="103" formatCode="#,##0">
                  <c:v>523</c:v>
                </c:pt>
                <c:pt idx="104" formatCode="#,##0">
                  <c:v>625</c:v>
                </c:pt>
                <c:pt idx="105" formatCode="#,##0">
                  <c:v>1012</c:v>
                </c:pt>
                <c:pt idx="106" formatCode="#,##0">
                  <c:v>1267</c:v>
                </c:pt>
                <c:pt idx="107" formatCode="#,##0">
                  <c:v>882</c:v>
                </c:pt>
                <c:pt idx="108" formatCode="#,##0">
                  <c:v>1297</c:v>
                </c:pt>
                <c:pt idx="109" formatCode="#,##0">
                  <c:v>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F9-4202-961B-183DFBEF2C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Sheet1!$A$2:$A$111</c:f>
              <c:strCache>
                <c:ptCount val="110"/>
                <c:pt idx="0">
                  <c:v>1990 Q1</c:v>
                </c:pt>
                <c:pt idx="1">
                  <c:v>1990 Q2</c:v>
                </c:pt>
                <c:pt idx="2">
                  <c:v>1990 Q3</c:v>
                </c:pt>
                <c:pt idx="3">
                  <c:v>1990 Q4</c:v>
                </c:pt>
                <c:pt idx="4">
                  <c:v>1991 Q1</c:v>
                </c:pt>
                <c:pt idx="5">
                  <c:v>1991 Q2</c:v>
                </c:pt>
                <c:pt idx="6">
                  <c:v>1991 Q3</c:v>
                </c:pt>
                <c:pt idx="7">
                  <c:v>1991 Q4</c:v>
                </c:pt>
                <c:pt idx="8">
                  <c:v>1992 Q1</c:v>
                </c:pt>
                <c:pt idx="9">
                  <c:v>1992 Q2</c:v>
                </c:pt>
                <c:pt idx="10">
                  <c:v>1992 Q3</c:v>
                </c:pt>
                <c:pt idx="11">
                  <c:v>1992 Q4</c:v>
                </c:pt>
                <c:pt idx="12">
                  <c:v>1993 Q1</c:v>
                </c:pt>
                <c:pt idx="13">
                  <c:v>1993 Q2</c:v>
                </c:pt>
                <c:pt idx="14">
                  <c:v>1993 Q3</c:v>
                </c:pt>
                <c:pt idx="15">
                  <c:v>1993 Q4</c:v>
                </c:pt>
                <c:pt idx="16">
                  <c:v>1994 Q1</c:v>
                </c:pt>
                <c:pt idx="17">
                  <c:v>1994 Q2</c:v>
                </c:pt>
                <c:pt idx="18">
                  <c:v>1994 Q3</c:v>
                </c:pt>
                <c:pt idx="19">
                  <c:v>1994 Q4</c:v>
                </c:pt>
                <c:pt idx="20">
                  <c:v>1995 Q1</c:v>
                </c:pt>
                <c:pt idx="21">
                  <c:v>1995 Q2</c:v>
                </c:pt>
                <c:pt idx="22">
                  <c:v>1995 Q3</c:v>
                </c:pt>
                <c:pt idx="23">
                  <c:v>1995 Q4</c:v>
                </c:pt>
                <c:pt idx="24">
                  <c:v>1996 Q1</c:v>
                </c:pt>
                <c:pt idx="25">
                  <c:v>1996 Q2</c:v>
                </c:pt>
                <c:pt idx="26">
                  <c:v>1996 Q3</c:v>
                </c:pt>
                <c:pt idx="27">
                  <c:v>1996 Q4</c:v>
                </c:pt>
                <c:pt idx="28">
                  <c:v>1997 Q1</c:v>
                </c:pt>
                <c:pt idx="29">
                  <c:v>1997 Q2</c:v>
                </c:pt>
                <c:pt idx="30">
                  <c:v>1997 Q3</c:v>
                </c:pt>
                <c:pt idx="31">
                  <c:v>1997 Q4</c:v>
                </c:pt>
                <c:pt idx="32">
                  <c:v>1998 Q1</c:v>
                </c:pt>
                <c:pt idx="33">
                  <c:v>1998 Q2</c:v>
                </c:pt>
                <c:pt idx="34">
                  <c:v>1998 Q3</c:v>
                </c:pt>
                <c:pt idx="35">
                  <c:v>1998 Q4</c:v>
                </c:pt>
                <c:pt idx="36">
                  <c:v>1999 Q1</c:v>
                </c:pt>
                <c:pt idx="37">
                  <c:v>1999 Q2</c:v>
                </c:pt>
                <c:pt idx="38">
                  <c:v>1999 Q3</c:v>
                </c:pt>
                <c:pt idx="39">
                  <c:v>1999 Q4</c:v>
                </c:pt>
                <c:pt idx="40">
                  <c:v>2000 Q1</c:v>
                </c:pt>
                <c:pt idx="41">
                  <c:v>2000 Q2</c:v>
                </c:pt>
                <c:pt idx="42">
                  <c:v>2000 Q3</c:v>
                </c:pt>
                <c:pt idx="43">
                  <c:v>2000 Q4</c:v>
                </c:pt>
                <c:pt idx="44">
                  <c:v>2001 Q1</c:v>
                </c:pt>
                <c:pt idx="45">
                  <c:v>2001 Q2</c:v>
                </c:pt>
                <c:pt idx="46">
                  <c:v>2001 Q3</c:v>
                </c:pt>
                <c:pt idx="47">
                  <c:v>2001 Q4</c:v>
                </c:pt>
                <c:pt idx="48">
                  <c:v>2002 Q1</c:v>
                </c:pt>
                <c:pt idx="49">
                  <c:v>2002 Q2</c:v>
                </c:pt>
                <c:pt idx="50">
                  <c:v>2002 Q3</c:v>
                </c:pt>
                <c:pt idx="51">
                  <c:v>2002 Q4</c:v>
                </c:pt>
                <c:pt idx="52">
                  <c:v>2003 Q1</c:v>
                </c:pt>
                <c:pt idx="53">
                  <c:v>2003 Q2</c:v>
                </c:pt>
                <c:pt idx="54">
                  <c:v>2003 Q3</c:v>
                </c:pt>
                <c:pt idx="55">
                  <c:v>2003 Q4</c:v>
                </c:pt>
                <c:pt idx="56">
                  <c:v>2004 Q1</c:v>
                </c:pt>
                <c:pt idx="57">
                  <c:v>2004 Q2</c:v>
                </c:pt>
                <c:pt idx="58">
                  <c:v>2004 Q3</c:v>
                </c:pt>
                <c:pt idx="59">
                  <c:v>2004 Q4</c:v>
                </c:pt>
                <c:pt idx="60">
                  <c:v>2005 Q1</c:v>
                </c:pt>
                <c:pt idx="61">
                  <c:v>2005 Q2</c:v>
                </c:pt>
                <c:pt idx="62">
                  <c:v>2005 Q3</c:v>
                </c:pt>
                <c:pt idx="63">
                  <c:v>2005 Q4</c:v>
                </c:pt>
                <c:pt idx="64">
                  <c:v>2006 Q1</c:v>
                </c:pt>
                <c:pt idx="65">
                  <c:v>2006 Q2</c:v>
                </c:pt>
                <c:pt idx="66">
                  <c:v>2006 Q3</c:v>
                </c:pt>
                <c:pt idx="67">
                  <c:v>2006 Q4</c:v>
                </c:pt>
                <c:pt idx="68">
                  <c:v>2007 Q1</c:v>
                </c:pt>
                <c:pt idx="69">
                  <c:v>2007 Q2</c:v>
                </c:pt>
                <c:pt idx="70">
                  <c:v>2007 Q3</c:v>
                </c:pt>
                <c:pt idx="71">
                  <c:v>2007 Q4</c:v>
                </c:pt>
                <c:pt idx="72">
                  <c:v>2008 Q1</c:v>
                </c:pt>
                <c:pt idx="73">
                  <c:v>2008 Q2</c:v>
                </c:pt>
                <c:pt idx="74">
                  <c:v>2008 Q3</c:v>
                </c:pt>
                <c:pt idx="75">
                  <c:v>2008 Q4</c:v>
                </c:pt>
                <c:pt idx="76">
                  <c:v>2009 Q1</c:v>
                </c:pt>
                <c:pt idx="77">
                  <c:v>2009 Q2</c:v>
                </c:pt>
                <c:pt idx="78">
                  <c:v>2009 Q3</c:v>
                </c:pt>
                <c:pt idx="79">
                  <c:v>2009 Q4</c:v>
                </c:pt>
                <c:pt idx="80">
                  <c:v>2010 Q1</c:v>
                </c:pt>
                <c:pt idx="81">
                  <c:v>2010 Q2</c:v>
                </c:pt>
                <c:pt idx="82">
                  <c:v>2010 Q3</c:v>
                </c:pt>
                <c:pt idx="83">
                  <c:v>2010 Q4</c:v>
                </c:pt>
                <c:pt idx="84">
                  <c:v>2011 Q1</c:v>
                </c:pt>
                <c:pt idx="85">
                  <c:v>2011 Q2</c:v>
                </c:pt>
                <c:pt idx="86">
                  <c:v>2011 Q3</c:v>
                </c:pt>
                <c:pt idx="87">
                  <c:v>2011 Q4</c:v>
                </c:pt>
                <c:pt idx="88">
                  <c:v>2012 Q1</c:v>
                </c:pt>
                <c:pt idx="89">
                  <c:v>2012 Q2</c:v>
                </c:pt>
                <c:pt idx="90">
                  <c:v>2012 Q3</c:v>
                </c:pt>
                <c:pt idx="91">
                  <c:v>2012 Q4</c:v>
                </c:pt>
                <c:pt idx="92">
                  <c:v>2013 Q1</c:v>
                </c:pt>
                <c:pt idx="93">
                  <c:v>2013 Q2</c:v>
                </c:pt>
                <c:pt idx="94">
                  <c:v>2013 Q3</c:v>
                </c:pt>
                <c:pt idx="95">
                  <c:v>2013 Q4</c:v>
                </c:pt>
                <c:pt idx="96">
                  <c:v>2014 Q1</c:v>
                </c:pt>
                <c:pt idx="97">
                  <c:v>2014 Q2</c:v>
                </c:pt>
                <c:pt idx="98">
                  <c:v>2014 Q3</c:v>
                </c:pt>
                <c:pt idx="99">
                  <c:v>2014 Q4</c:v>
                </c:pt>
                <c:pt idx="100">
                  <c:v>2015 Q1</c:v>
                </c:pt>
                <c:pt idx="101">
                  <c:v>2015 Q2</c:v>
                </c:pt>
                <c:pt idx="102">
                  <c:v>2015 Q3</c:v>
                </c:pt>
                <c:pt idx="103">
                  <c:v>2015 Q4</c:v>
                </c:pt>
                <c:pt idx="104">
                  <c:v>2016 Q1</c:v>
                </c:pt>
                <c:pt idx="105">
                  <c:v>2016 Q2</c:v>
                </c:pt>
                <c:pt idx="106">
                  <c:v>2016 Q3</c:v>
                </c:pt>
                <c:pt idx="107">
                  <c:v>2016 Q4</c:v>
                </c:pt>
                <c:pt idx="108">
                  <c:v>2017 Q1</c:v>
                </c:pt>
                <c:pt idx="109">
                  <c:v>2017 Q2</c:v>
                </c:pt>
              </c:strCache>
            </c:strRef>
          </c:cat>
          <c:val>
            <c:numRef>
              <c:f>Sheet1!$C$2:$C$111</c:f>
              <c:numCache>
                <c:formatCode>General</c:formatCode>
                <c:ptCount val="110"/>
                <c:pt idx="0">
                  <c:v>604</c:v>
                </c:pt>
                <c:pt idx="1">
                  <c:v>731</c:v>
                </c:pt>
                <c:pt idx="2">
                  <c:v>833</c:v>
                </c:pt>
                <c:pt idx="3">
                  <c:v>772</c:v>
                </c:pt>
                <c:pt idx="4" formatCode="#,##0">
                  <c:v>1269</c:v>
                </c:pt>
                <c:pt idx="5">
                  <c:v>997</c:v>
                </c:pt>
                <c:pt idx="6">
                  <c:v>859</c:v>
                </c:pt>
                <c:pt idx="7">
                  <c:v>991</c:v>
                </c:pt>
                <c:pt idx="8" formatCode="#,##0">
                  <c:v>1002</c:v>
                </c:pt>
                <c:pt idx="9" formatCode="#,##0">
                  <c:v>1252</c:v>
                </c:pt>
                <c:pt idx="10">
                  <c:v>971</c:v>
                </c:pt>
                <c:pt idx="11" formatCode="#,##0">
                  <c:v>1326</c:v>
                </c:pt>
                <c:pt idx="12" formatCode="#,##0">
                  <c:v>1074</c:v>
                </c:pt>
                <c:pt idx="13">
                  <c:v>820</c:v>
                </c:pt>
                <c:pt idx="14" formatCode="#,##0">
                  <c:v>1668</c:v>
                </c:pt>
                <c:pt idx="15" formatCode="#,##0">
                  <c:v>1785</c:v>
                </c:pt>
                <c:pt idx="16">
                  <c:v>931</c:v>
                </c:pt>
                <c:pt idx="17" formatCode="#,##0">
                  <c:v>1021</c:v>
                </c:pt>
                <c:pt idx="18">
                  <c:v>839</c:v>
                </c:pt>
                <c:pt idx="19" formatCode="#,##0">
                  <c:v>1111</c:v>
                </c:pt>
                <c:pt idx="20" formatCode="#,##0">
                  <c:v>1790</c:v>
                </c:pt>
                <c:pt idx="21" formatCode="#,##0">
                  <c:v>1662</c:v>
                </c:pt>
                <c:pt idx="22">
                  <c:v>947</c:v>
                </c:pt>
                <c:pt idx="23">
                  <c:v>770</c:v>
                </c:pt>
                <c:pt idx="24">
                  <c:v>700</c:v>
                </c:pt>
                <c:pt idx="25" formatCode="#,##0">
                  <c:v>1150</c:v>
                </c:pt>
                <c:pt idx="26" formatCode="#,##0">
                  <c:v>1246</c:v>
                </c:pt>
                <c:pt idx="27">
                  <c:v>901</c:v>
                </c:pt>
                <c:pt idx="28" formatCode="#,##0">
                  <c:v>1230</c:v>
                </c:pt>
                <c:pt idx="29">
                  <c:v>964</c:v>
                </c:pt>
                <c:pt idx="30" formatCode="#,##0">
                  <c:v>1313</c:v>
                </c:pt>
                <c:pt idx="31" formatCode="#,##0">
                  <c:v>1360</c:v>
                </c:pt>
                <c:pt idx="32" formatCode="#,##0">
                  <c:v>1384</c:v>
                </c:pt>
                <c:pt idx="33" formatCode="#,##0">
                  <c:v>1475</c:v>
                </c:pt>
                <c:pt idx="34" formatCode="#,##0">
                  <c:v>1059</c:v>
                </c:pt>
                <c:pt idx="35" formatCode="#,##0">
                  <c:v>1411</c:v>
                </c:pt>
                <c:pt idx="36" formatCode="#,##0">
                  <c:v>1375</c:v>
                </c:pt>
                <c:pt idx="37" formatCode="#,##0">
                  <c:v>1305</c:v>
                </c:pt>
                <c:pt idx="38" formatCode="#,##0">
                  <c:v>1648</c:v>
                </c:pt>
                <c:pt idx="39" formatCode="#,##0">
                  <c:v>1251</c:v>
                </c:pt>
                <c:pt idx="40">
                  <c:v>832</c:v>
                </c:pt>
                <c:pt idx="41">
                  <c:v>470</c:v>
                </c:pt>
                <c:pt idx="42">
                  <c:v>660</c:v>
                </c:pt>
                <c:pt idx="43" formatCode="#,##0">
                  <c:v>1207</c:v>
                </c:pt>
                <c:pt idx="44" formatCode="#,##0">
                  <c:v>1501</c:v>
                </c:pt>
                <c:pt idx="45" formatCode="#,##0">
                  <c:v>1469</c:v>
                </c:pt>
                <c:pt idx="46" formatCode="#,##0">
                  <c:v>1047</c:v>
                </c:pt>
                <c:pt idx="47" formatCode="#,##0">
                  <c:v>1140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F9-4202-961B-183DFBEF2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413824"/>
        <c:axId val="229140736"/>
      </c:lineChart>
      <c:catAx>
        <c:axId val="23041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2700000"/>
          <a:lstStyle/>
          <a:p>
            <a:pPr>
              <a:defRPr sz="1100" b="1"/>
            </a:pPr>
            <a:endParaRPr lang="en-US"/>
          </a:p>
        </c:txPr>
        <c:crossAx val="229140736"/>
        <c:crosses val="autoZero"/>
        <c:auto val="1"/>
        <c:lblAlgn val="ctr"/>
        <c:lblOffset val="100"/>
        <c:tickLblSkip val="4"/>
        <c:noMultiLvlLbl val="0"/>
      </c:catAx>
      <c:valAx>
        <c:axId val="22914073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304138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Owner-Occupied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Sheet1!$A$2:$A$63</c:f>
              <c:strCache>
                <c:ptCount val="62"/>
                <c:pt idx="0">
                  <c:v>2002 Q1</c:v>
                </c:pt>
                <c:pt idx="1">
                  <c:v>2002 Q2</c:v>
                </c:pt>
                <c:pt idx="2">
                  <c:v>2002 Q3</c:v>
                </c:pt>
                <c:pt idx="3">
                  <c:v>2002 Q4</c:v>
                </c:pt>
                <c:pt idx="4">
                  <c:v>2003 Q1</c:v>
                </c:pt>
                <c:pt idx="5">
                  <c:v>2003 Q2</c:v>
                </c:pt>
                <c:pt idx="6">
                  <c:v>2003 Q3</c:v>
                </c:pt>
                <c:pt idx="7">
                  <c:v>2003 Q4</c:v>
                </c:pt>
                <c:pt idx="8">
                  <c:v>2004 Q1</c:v>
                </c:pt>
                <c:pt idx="9">
                  <c:v>2004 Q2</c:v>
                </c:pt>
                <c:pt idx="10">
                  <c:v>2004 Q3</c:v>
                </c:pt>
                <c:pt idx="11">
                  <c:v>2004 Q4</c:v>
                </c:pt>
                <c:pt idx="12">
                  <c:v>2005 Q1</c:v>
                </c:pt>
                <c:pt idx="13">
                  <c:v>2005 Q2</c:v>
                </c:pt>
                <c:pt idx="14">
                  <c:v>2005 Q3</c:v>
                </c:pt>
                <c:pt idx="15">
                  <c:v>2005 Q4</c:v>
                </c:pt>
                <c:pt idx="16">
                  <c:v>2006 Q1</c:v>
                </c:pt>
                <c:pt idx="17">
                  <c:v>2006 Q2</c:v>
                </c:pt>
                <c:pt idx="18">
                  <c:v>2006 Q3</c:v>
                </c:pt>
                <c:pt idx="19">
                  <c:v>2006 Q4</c:v>
                </c:pt>
                <c:pt idx="20">
                  <c:v>2007 Q1</c:v>
                </c:pt>
                <c:pt idx="21">
                  <c:v>2007 Q2</c:v>
                </c:pt>
                <c:pt idx="22">
                  <c:v>2007 Q3</c:v>
                </c:pt>
                <c:pt idx="23">
                  <c:v>2007 Q4</c:v>
                </c:pt>
                <c:pt idx="24">
                  <c:v>2008 Q1</c:v>
                </c:pt>
                <c:pt idx="25">
                  <c:v>2008 Q2</c:v>
                </c:pt>
                <c:pt idx="26">
                  <c:v>2008 Q3</c:v>
                </c:pt>
                <c:pt idx="27">
                  <c:v>2008 Q4</c:v>
                </c:pt>
                <c:pt idx="28">
                  <c:v>2009 Q1</c:v>
                </c:pt>
                <c:pt idx="29">
                  <c:v>2009 Q2</c:v>
                </c:pt>
                <c:pt idx="30">
                  <c:v>2009 Q3</c:v>
                </c:pt>
                <c:pt idx="31">
                  <c:v>2009 Q4</c:v>
                </c:pt>
                <c:pt idx="32">
                  <c:v>2010 Q1</c:v>
                </c:pt>
                <c:pt idx="33">
                  <c:v>2010 Q2</c:v>
                </c:pt>
                <c:pt idx="34">
                  <c:v>2010 Q3</c:v>
                </c:pt>
                <c:pt idx="35">
                  <c:v>2010 Q4</c:v>
                </c:pt>
                <c:pt idx="36">
                  <c:v>2011 Q1</c:v>
                </c:pt>
                <c:pt idx="37">
                  <c:v>2011 Q2</c:v>
                </c:pt>
                <c:pt idx="38">
                  <c:v>2011 Q3</c:v>
                </c:pt>
                <c:pt idx="39">
                  <c:v>2011 Q4</c:v>
                </c:pt>
                <c:pt idx="40">
                  <c:v>2012 Q1</c:v>
                </c:pt>
                <c:pt idx="41">
                  <c:v>2012 Q2</c:v>
                </c:pt>
                <c:pt idx="42">
                  <c:v>2012 Q3</c:v>
                </c:pt>
                <c:pt idx="43">
                  <c:v>2012 Q4</c:v>
                </c:pt>
                <c:pt idx="44">
                  <c:v>2013 Q1</c:v>
                </c:pt>
                <c:pt idx="45">
                  <c:v>2013 Q2</c:v>
                </c:pt>
                <c:pt idx="46">
                  <c:v>2013 Q3</c:v>
                </c:pt>
                <c:pt idx="47">
                  <c:v>2013 Q4</c:v>
                </c:pt>
                <c:pt idx="48">
                  <c:v>2014 Q1</c:v>
                </c:pt>
                <c:pt idx="49">
                  <c:v>2014 Q2</c:v>
                </c:pt>
                <c:pt idx="50">
                  <c:v>2014 Q3</c:v>
                </c:pt>
                <c:pt idx="51">
                  <c:v>2014 Q4</c:v>
                </c:pt>
                <c:pt idx="52">
                  <c:v>2015 Q1</c:v>
                </c:pt>
                <c:pt idx="53">
                  <c:v>2015 Q2</c:v>
                </c:pt>
                <c:pt idx="54">
                  <c:v>2015 Q3</c:v>
                </c:pt>
                <c:pt idx="55">
                  <c:v>2015 Q4</c:v>
                </c:pt>
                <c:pt idx="56">
                  <c:v>2016 Q1</c:v>
                </c:pt>
                <c:pt idx="57">
                  <c:v>2016 Q2</c:v>
                </c:pt>
                <c:pt idx="58">
                  <c:v>2016 Q3</c:v>
                </c:pt>
                <c:pt idx="59">
                  <c:v>2016 Q4</c:v>
                </c:pt>
                <c:pt idx="60">
                  <c:v>2017 Q1</c:v>
                </c:pt>
                <c:pt idx="61">
                  <c:v>2017 Q2</c:v>
                </c:pt>
              </c:strCache>
            </c:strRef>
          </c:cat>
          <c:val>
            <c:numRef>
              <c:f>Sheet1!$B$2:$B$63</c:f>
              <c:numCache>
                <c:formatCode>#,##0</c:formatCode>
                <c:ptCount val="62"/>
                <c:pt idx="0">
                  <c:v>1107</c:v>
                </c:pt>
                <c:pt idx="1">
                  <c:v>1176</c:v>
                </c:pt>
                <c:pt idx="2" formatCode="General">
                  <c:v>709</c:v>
                </c:pt>
                <c:pt idx="3" formatCode="General">
                  <c:v>957</c:v>
                </c:pt>
                <c:pt idx="4" formatCode="General">
                  <c:v>956</c:v>
                </c:pt>
                <c:pt idx="5" formatCode="General">
                  <c:v>931</c:v>
                </c:pt>
                <c:pt idx="6" formatCode="General">
                  <c:v>852</c:v>
                </c:pt>
                <c:pt idx="7" formatCode="General">
                  <c:v>904</c:v>
                </c:pt>
                <c:pt idx="8">
                  <c:v>1291</c:v>
                </c:pt>
                <c:pt idx="9">
                  <c:v>2019</c:v>
                </c:pt>
                <c:pt idx="10">
                  <c:v>1938</c:v>
                </c:pt>
                <c:pt idx="11">
                  <c:v>2142</c:v>
                </c:pt>
                <c:pt idx="12">
                  <c:v>1993</c:v>
                </c:pt>
                <c:pt idx="13" formatCode="General">
                  <c:v>690</c:v>
                </c:pt>
                <c:pt idx="14" formatCode="General">
                  <c:v>977</c:v>
                </c:pt>
                <c:pt idx="15" formatCode="General">
                  <c:v>886</c:v>
                </c:pt>
                <c:pt idx="16" formatCode="General">
                  <c:v>342</c:v>
                </c:pt>
                <c:pt idx="17">
                  <c:v>1175</c:v>
                </c:pt>
                <c:pt idx="18" formatCode="General">
                  <c:v>940</c:v>
                </c:pt>
                <c:pt idx="19" formatCode="General">
                  <c:v>425</c:v>
                </c:pt>
                <c:pt idx="20" formatCode="General">
                  <c:v>90</c:v>
                </c:pt>
                <c:pt idx="21" formatCode="General">
                  <c:v>-20</c:v>
                </c:pt>
                <c:pt idx="22" formatCode="General">
                  <c:v>-605</c:v>
                </c:pt>
                <c:pt idx="23" formatCode="General">
                  <c:v>-824</c:v>
                </c:pt>
                <c:pt idx="24" formatCode="General">
                  <c:v>-216</c:v>
                </c:pt>
                <c:pt idx="25" formatCode="General">
                  <c:v>-1</c:v>
                </c:pt>
                <c:pt idx="26" formatCode="General">
                  <c:v>204</c:v>
                </c:pt>
                <c:pt idx="27" formatCode="General">
                  <c:v>-255</c:v>
                </c:pt>
                <c:pt idx="28" formatCode="General">
                  <c:v>-215</c:v>
                </c:pt>
                <c:pt idx="29" formatCode="General">
                  <c:v>-142</c:v>
                </c:pt>
                <c:pt idx="30" formatCode="General">
                  <c:v>-77</c:v>
                </c:pt>
                <c:pt idx="31" formatCode="General">
                  <c:v>72</c:v>
                </c:pt>
                <c:pt idx="32" formatCode="General">
                  <c:v>217</c:v>
                </c:pt>
                <c:pt idx="33" formatCode="General">
                  <c:v>-398</c:v>
                </c:pt>
                <c:pt idx="34" formatCode="General">
                  <c:v>-432</c:v>
                </c:pt>
                <c:pt idx="35" formatCode="General">
                  <c:v>-158</c:v>
                </c:pt>
                <c:pt idx="36" formatCode="General">
                  <c:v>-426</c:v>
                </c:pt>
                <c:pt idx="37" formatCode="General">
                  <c:v>-768</c:v>
                </c:pt>
                <c:pt idx="38" formatCode="General">
                  <c:v>-336</c:v>
                </c:pt>
                <c:pt idx="39" formatCode="General">
                  <c:v>-150</c:v>
                </c:pt>
                <c:pt idx="40" formatCode="General">
                  <c:v>-536</c:v>
                </c:pt>
                <c:pt idx="41" formatCode="General">
                  <c:v>84</c:v>
                </c:pt>
                <c:pt idx="42" formatCode="General">
                  <c:v>-205</c:v>
                </c:pt>
                <c:pt idx="43" formatCode="General">
                  <c:v>-108</c:v>
                </c:pt>
                <c:pt idx="44" formatCode="General">
                  <c:v>-65</c:v>
                </c:pt>
                <c:pt idx="45" formatCode="General">
                  <c:v>11</c:v>
                </c:pt>
                <c:pt idx="46" formatCode="General">
                  <c:v>170</c:v>
                </c:pt>
                <c:pt idx="47" formatCode="General">
                  <c:v>118</c:v>
                </c:pt>
                <c:pt idx="48" formatCode="General">
                  <c:v>276</c:v>
                </c:pt>
                <c:pt idx="49" formatCode="General">
                  <c:v>73</c:v>
                </c:pt>
                <c:pt idx="50" formatCode="General">
                  <c:v>-507</c:v>
                </c:pt>
                <c:pt idx="51" formatCode="General">
                  <c:v>-192</c:v>
                </c:pt>
                <c:pt idx="52" formatCode="General">
                  <c:v>-217</c:v>
                </c:pt>
                <c:pt idx="53" formatCode="General">
                  <c:v>-377</c:v>
                </c:pt>
                <c:pt idx="54" formatCode="General">
                  <c:v>148</c:v>
                </c:pt>
                <c:pt idx="55" formatCode="General">
                  <c:v>202</c:v>
                </c:pt>
                <c:pt idx="56" formatCode="General">
                  <c:v>227</c:v>
                </c:pt>
                <c:pt idx="57" formatCode="General">
                  <c:v>22</c:v>
                </c:pt>
                <c:pt idx="58" formatCode="General">
                  <c:v>611</c:v>
                </c:pt>
                <c:pt idx="59" formatCode="General">
                  <c:v>418</c:v>
                </c:pt>
                <c:pt idx="60" formatCode="General">
                  <c:v>904</c:v>
                </c:pt>
                <c:pt idx="61">
                  <c:v>1260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96-4F27-89A7-F27228FCA4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Renter-Occupied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Sheet1!$A$2:$A$63</c:f>
              <c:strCache>
                <c:ptCount val="62"/>
                <c:pt idx="0">
                  <c:v>2002 Q1</c:v>
                </c:pt>
                <c:pt idx="1">
                  <c:v>2002 Q2</c:v>
                </c:pt>
                <c:pt idx="2">
                  <c:v>2002 Q3</c:v>
                </c:pt>
                <c:pt idx="3">
                  <c:v>2002 Q4</c:v>
                </c:pt>
                <c:pt idx="4">
                  <c:v>2003 Q1</c:v>
                </c:pt>
                <c:pt idx="5">
                  <c:v>2003 Q2</c:v>
                </c:pt>
                <c:pt idx="6">
                  <c:v>2003 Q3</c:v>
                </c:pt>
                <c:pt idx="7">
                  <c:v>2003 Q4</c:v>
                </c:pt>
                <c:pt idx="8">
                  <c:v>2004 Q1</c:v>
                </c:pt>
                <c:pt idx="9">
                  <c:v>2004 Q2</c:v>
                </c:pt>
                <c:pt idx="10">
                  <c:v>2004 Q3</c:v>
                </c:pt>
                <c:pt idx="11">
                  <c:v>2004 Q4</c:v>
                </c:pt>
                <c:pt idx="12">
                  <c:v>2005 Q1</c:v>
                </c:pt>
                <c:pt idx="13">
                  <c:v>2005 Q2</c:v>
                </c:pt>
                <c:pt idx="14">
                  <c:v>2005 Q3</c:v>
                </c:pt>
                <c:pt idx="15">
                  <c:v>2005 Q4</c:v>
                </c:pt>
                <c:pt idx="16">
                  <c:v>2006 Q1</c:v>
                </c:pt>
                <c:pt idx="17">
                  <c:v>2006 Q2</c:v>
                </c:pt>
                <c:pt idx="18">
                  <c:v>2006 Q3</c:v>
                </c:pt>
                <c:pt idx="19">
                  <c:v>2006 Q4</c:v>
                </c:pt>
                <c:pt idx="20">
                  <c:v>2007 Q1</c:v>
                </c:pt>
                <c:pt idx="21">
                  <c:v>2007 Q2</c:v>
                </c:pt>
                <c:pt idx="22">
                  <c:v>2007 Q3</c:v>
                </c:pt>
                <c:pt idx="23">
                  <c:v>2007 Q4</c:v>
                </c:pt>
                <c:pt idx="24">
                  <c:v>2008 Q1</c:v>
                </c:pt>
                <c:pt idx="25">
                  <c:v>2008 Q2</c:v>
                </c:pt>
                <c:pt idx="26">
                  <c:v>2008 Q3</c:v>
                </c:pt>
                <c:pt idx="27">
                  <c:v>2008 Q4</c:v>
                </c:pt>
                <c:pt idx="28">
                  <c:v>2009 Q1</c:v>
                </c:pt>
                <c:pt idx="29">
                  <c:v>2009 Q2</c:v>
                </c:pt>
                <c:pt idx="30">
                  <c:v>2009 Q3</c:v>
                </c:pt>
                <c:pt idx="31">
                  <c:v>2009 Q4</c:v>
                </c:pt>
                <c:pt idx="32">
                  <c:v>2010 Q1</c:v>
                </c:pt>
                <c:pt idx="33">
                  <c:v>2010 Q2</c:v>
                </c:pt>
                <c:pt idx="34">
                  <c:v>2010 Q3</c:v>
                </c:pt>
                <c:pt idx="35">
                  <c:v>2010 Q4</c:v>
                </c:pt>
                <c:pt idx="36">
                  <c:v>2011 Q1</c:v>
                </c:pt>
                <c:pt idx="37">
                  <c:v>2011 Q2</c:v>
                </c:pt>
                <c:pt idx="38">
                  <c:v>2011 Q3</c:v>
                </c:pt>
                <c:pt idx="39">
                  <c:v>2011 Q4</c:v>
                </c:pt>
                <c:pt idx="40">
                  <c:v>2012 Q1</c:v>
                </c:pt>
                <c:pt idx="41">
                  <c:v>2012 Q2</c:v>
                </c:pt>
                <c:pt idx="42">
                  <c:v>2012 Q3</c:v>
                </c:pt>
                <c:pt idx="43">
                  <c:v>2012 Q4</c:v>
                </c:pt>
                <c:pt idx="44">
                  <c:v>2013 Q1</c:v>
                </c:pt>
                <c:pt idx="45">
                  <c:v>2013 Q2</c:v>
                </c:pt>
                <c:pt idx="46">
                  <c:v>2013 Q3</c:v>
                </c:pt>
                <c:pt idx="47">
                  <c:v>2013 Q4</c:v>
                </c:pt>
                <c:pt idx="48">
                  <c:v>2014 Q1</c:v>
                </c:pt>
                <c:pt idx="49">
                  <c:v>2014 Q2</c:v>
                </c:pt>
                <c:pt idx="50">
                  <c:v>2014 Q3</c:v>
                </c:pt>
                <c:pt idx="51">
                  <c:v>2014 Q4</c:v>
                </c:pt>
                <c:pt idx="52">
                  <c:v>2015 Q1</c:v>
                </c:pt>
                <c:pt idx="53">
                  <c:v>2015 Q2</c:v>
                </c:pt>
                <c:pt idx="54">
                  <c:v>2015 Q3</c:v>
                </c:pt>
                <c:pt idx="55">
                  <c:v>2015 Q4</c:v>
                </c:pt>
                <c:pt idx="56">
                  <c:v>2016 Q1</c:v>
                </c:pt>
                <c:pt idx="57">
                  <c:v>2016 Q2</c:v>
                </c:pt>
                <c:pt idx="58">
                  <c:v>2016 Q3</c:v>
                </c:pt>
                <c:pt idx="59">
                  <c:v>2016 Q4</c:v>
                </c:pt>
                <c:pt idx="60">
                  <c:v>2017 Q1</c:v>
                </c:pt>
                <c:pt idx="61">
                  <c:v>2017 Q2</c:v>
                </c:pt>
              </c:strCache>
            </c:strRef>
          </c:cat>
          <c:val>
            <c:numRef>
              <c:f>Sheet1!$C$2:$C$63</c:f>
              <c:numCache>
                <c:formatCode>#,##0</c:formatCode>
                <c:ptCount val="62"/>
                <c:pt idx="0">
                  <c:v>155</c:v>
                </c:pt>
                <c:pt idx="1">
                  <c:v>689</c:v>
                </c:pt>
                <c:pt idx="2">
                  <c:v>590</c:v>
                </c:pt>
                <c:pt idx="3">
                  <c:v>104</c:v>
                </c:pt>
                <c:pt idx="4">
                  <c:v>210</c:v>
                </c:pt>
                <c:pt idx="5">
                  <c:v>-218</c:v>
                </c:pt>
                <c:pt idx="6">
                  <c:v>-310</c:v>
                </c:pt>
                <c:pt idx="7">
                  <c:v>-158</c:v>
                </c:pt>
                <c:pt idx="8">
                  <c:v>-438</c:v>
                </c:pt>
                <c:pt idx="9">
                  <c:v>-988</c:v>
                </c:pt>
                <c:pt idx="10">
                  <c:v>-74</c:v>
                </c:pt>
                <c:pt idx="11">
                  <c:v>88</c:v>
                </c:pt>
                <c:pt idx="12">
                  <c:v>133</c:v>
                </c:pt>
                <c:pt idx="13">
                  <c:v>1347</c:v>
                </c:pt>
                <c:pt idx="14">
                  <c:v>827</c:v>
                </c:pt>
                <c:pt idx="15">
                  <c:v>660</c:v>
                </c:pt>
                <c:pt idx="16">
                  <c:v>1145</c:v>
                </c:pt>
                <c:pt idx="17">
                  <c:v>328</c:v>
                </c:pt>
                <c:pt idx="18">
                  <c:v>103</c:v>
                </c:pt>
                <c:pt idx="19">
                  <c:v>390</c:v>
                </c:pt>
                <c:pt idx="20">
                  <c:v>274</c:v>
                </c:pt>
                <c:pt idx="21">
                  <c:v>802</c:v>
                </c:pt>
                <c:pt idx="22">
                  <c:v>1077</c:v>
                </c:pt>
                <c:pt idx="23">
                  <c:v>1451</c:v>
                </c:pt>
                <c:pt idx="24">
                  <c:v>828</c:v>
                </c:pt>
                <c:pt idx="25">
                  <c:v>260</c:v>
                </c:pt>
                <c:pt idx="26">
                  <c:v>484</c:v>
                </c:pt>
                <c:pt idx="27">
                  <c:v>355</c:v>
                </c:pt>
                <c:pt idx="28">
                  <c:v>751</c:v>
                </c:pt>
                <c:pt idx="29">
                  <c:v>994</c:v>
                </c:pt>
                <c:pt idx="30">
                  <c:v>519</c:v>
                </c:pt>
                <c:pt idx="31">
                  <c:v>590</c:v>
                </c:pt>
                <c:pt idx="32">
                  <c:v>405</c:v>
                </c:pt>
                <c:pt idx="33">
                  <c:v>662</c:v>
                </c:pt>
                <c:pt idx="34">
                  <c:v>958</c:v>
                </c:pt>
                <c:pt idx="35">
                  <c:v>1061</c:v>
                </c:pt>
                <c:pt idx="36">
                  <c:v>978</c:v>
                </c:pt>
                <c:pt idx="37">
                  <c:v>1345</c:v>
                </c:pt>
                <c:pt idx="38">
                  <c:v>863</c:v>
                </c:pt>
                <c:pt idx="39">
                  <c:v>718</c:v>
                </c:pt>
                <c:pt idx="40">
                  <c:v>1478</c:v>
                </c:pt>
                <c:pt idx="41">
                  <c:v>661</c:v>
                </c:pt>
                <c:pt idx="42">
                  <c:v>1301</c:v>
                </c:pt>
                <c:pt idx="43">
                  <c:v>1049</c:v>
                </c:pt>
                <c:pt idx="44">
                  <c:v>622</c:v>
                </c:pt>
                <c:pt idx="45">
                  <c:v>934</c:v>
                </c:pt>
                <c:pt idx="46">
                  <c:v>440</c:v>
                </c:pt>
                <c:pt idx="47">
                  <c:v>407</c:v>
                </c:pt>
                <c:pt idx="48">
                  <c:v>437</c:v>
                </c:pt>
                <c:pt idx="49">
                  <c:v>619</c:v>
                </c:pt>
                <c:pt idx="50">
                  <c:v>1289</c:v>
                </c:pt>
                <c:pt idx="51">
                  <c:v>2109</c:v>
                </c:pt>
                <c:pt idx="52">
                  <c:v>1972</c:v>
                </c:pt>
                <c:pt idx="53">
                  <c:v>2028</c:v>
                </c:pt>
                <c:pt idx="54">
                  <c:v>1340</c:v>
                </c:pt>
                <c:pt idx="55">
                  <c:v>321</c:v>
                </c:pt>
                <c:pt idx="56">
                  <c:v>394</c:v>
                </c:pt>
                <c:pt idx="57">
                  <c:v>992</c:v>
                </c:pt>
                <c:pt idx="58">
                  <c:v>657</c:v>
                </c:pt>
                <c:pt idx="59">
                  <c:v>463</c:v>
                </c:pt>
                <c:pt idx="60">
                  <c:v>391</c:v>
                </c:pt>
                <c:pt idx="61">
                  <c:v>-702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96-4F27-89A7-F27228FCA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723584"/>
        <c:axId val="229145344"/>
      </c:lineChart>
      <c:catAx>
        <c:axId val="23072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 b="1"/>
            </a:pPr>
            <a:endParaRPr lang="en-US"/>
          </a:p>
        </c:txPr>
        <c:crossAx val="229145344"/>
        <c:crosses val="autoZero"/>
        <c:auto val="1"/>
        <c:lblAlgn val="ctr"/>
        <c:lblOffset val="100"/>
        <c:noMultiLvlLbl val="0"/>
      </c:catAx>
      <c:valAx>
        <c:axId val="22914534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30723584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1.4118936139273633E-2"/>
                  <c:y val="7.7258288796726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04-436E-8B75-53673AC21B96}"/>
                </c:ext>
              </c:extLst>
            </c:dLbl>
            <c:dLbl>
              <c:idx val="1"/>
              <c:layout>
                <c:manualLayout>
                  <c:x val="2.11784042089104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04-436E-8B75-53673AC21B96}"/>
                </c:ext>
              </c:extLst>
            </c:dLbl>
            <c:dLbl>
              <c:idx val="2"/>
              <c:layout>
                <c:manualLayout>
                  <c:x val="1.5530829753200996E-2"/>
                  <c:y val="5.15014706305767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04-436E-8B75-53673AC21B96}"/>
                </c:ext>
              </c:extLst>
            </c:dLbl>
            <c:dLbl>
              <c:idx val="3"/>
              <c:layout>
                <c:manualLayout>
                  <c:x val="1.1295148911418907E-2"/>
                  <c:y val="-2.5750735315287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04-436E-8B75-53673AC21B96}"/>
                </c:ext>
              </c:extLst>
            </c:dLbl>
            <c:dLbl>
              <c:idx val="4"/>
              <c:layout>
                <c:manualLayout>
                  <c:x val="1.8354616981055696E-2"/>
                  <c:y val="-9.44182720947876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04-436E-8B75-53673AC21B96}"/>
                </c:ext>
              </c:extLst>
            </c:dLbl>
            <c:dLbl>
              <c:idx val="8"/>
              <c:layout>
                <c:manualLayout>
                  <c:x val="-1.9766510594983085E-2"/>
                  <c:y val="4.8926397099047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04-436E-8B75-53673AC21B96}"/>
                </c:ext>
              </c:extLst>
            </c:dLbl>
            <c:dLbl>
              <c:idx val="9"/>
              <c:layout>
                <c:manualLayout>
                  <c:x val="0"/>
                  <c:y val="3.426409061987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04-436E-8B75-53673AC21B96}"/>
                </c:ext>
              </c:extLst>
            </c:dLbl>
            <c:dLbl>
              <c:idx val="10"/>
              <c:layout>
                <c:manualLayout>
                  <c:x val="0"/>
                  <c:y val="6.608003652954704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04-436E-8B75-53673AC21B96}"/>
                </c:ext>
              </c:extLst>
            </c:dLbl>
            <c:dLbl>
              <c:idx val="11"/>
              <c:layout>
                <c:manualLayout>
                  <c:x val="-2.9850746268656717E-3"/>
                  <c:y val="-3.5135135135135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04-436E-8B75-53673AC21B9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All Adults</c:v>
                </c:pt>
                <c:pt idx="1">
                  <c:v>Ages 18-29</c:v>
                </c:pt>
                <c:pt idx="2">
                  <c:v>30-44</c:v>
                </c:pt>
                <c:pt idx="3">
                  <c:v>45-59</c:v>
                </c:pt>
                <c:pt idx="4">
                  <c:v>60 and over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</c:v>
                </c:pt>
                <c:pt idx="1">
                  <c:v>37</c:v>
                </c:pt>
                <c:pt idx="2">
                  <c:v>22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104-436E-8B75-53673AC21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5"/>
        <c:gapDepth val="233"/>
        <c:shape val="box"/>
        <c:axId val="230870528"/>
        <c:axId val="229135424"/>
        <c:axId val="0"/>
      </c:bar3DChart>
      <c:catAx>
        <c:axId val="23087052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29135424"/>
        <c:crosses val="autoZero"/>
        <c:auto val="1"/>
        <c:lblAlgn val="ctr"/>
        <c:lblOffset val="100"/>
        <c:noMultiLvlLbl val="0"/>
      </c:catAx>
      <c:valAx>
        <c:axId val="229135424"/>
        <c:scaling>
          <c:orientation val="minMax"/>
        </c:scaling>
        <c:delete val="1"/>
        <c:axPos val="t"/>
        <c:majorGridlines/>
        <c:numFmt formatCode="General" sourceLinked="1"/>
        <c:majorTickMark val="out"/>
        <c:minorTickMark val="none"/>
        <c:tickLblPos val="nextTo"/>
        <c:crossAx val="230870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Sheet1!$A$2:$A$71</c:f>
              <c:strCache>
                <c:ptCount val="70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704</c:v>
                </c:pt>
                <c:pt idx="1">
                  <c:v>698</c:v>
                </c:pt>
                <c:pt idx="2">
                  <c:v>703</c:v>
                </c:pt>
                <c:pt idx="3">
                  <c:v>715</c:v>
                </c:pt>
                <c:pt idx="4">
                  <c:v>712</c:v>
                </c:pt>
                <c:pt idx="5">
                  <c:v>719</c:v>
                </c:pt>
                <c:pt idx="6">
                  <c:v>725</c:v>
                </c:pt>
                <c:pt idx="7">
                  <c:v>724</c:v>
                </c:pt>
                <c:pt idx="8">
                  <c:v>730</c:v>
                </c:pt>
                <c:pt idx="9">
                  <c:v>730</c:v>
                </c:pt>
                <c:pt idx="10">
                  <c:v>728</c:v>
                </c:pt>
                <c:pt idx="11">
                  <c:v>731</c:v>
                </c:pt>
                <c:pt idx="12">
                  <c:v>743</c:v>
                </c:pt>
                <c:pt idx="13">
                  <c:v>743</c:v>
                </c:pt>
                <c:pt idx="14">
                  <c:v>743</c:v>
                </c:pt>
                <c:pt idx="15">
                  <c:v>736</c:v>
                </c:pt>
                <c:pt idx="16">
                  <c:v>721</c:v>
                </c:pt>
                <c:pt idx="17">
                  <c:v>718</c:v>
                </c:pt>
                <c:pt idx="18">
                  <c:v>718</c:v>
                </c:pt>
                <c:pt idx="19">
                  <c:v>715</c:v>
                </c:pt>
                <c:pt idx="20">
                  <c:v>723</c:v>
                </c:pt>
                <c:pt idx="21">
                  <c:v>714</c:v>
                </c:pt>
                <c:pt idx="22">
                  <c:v>716</c:v>
                </c:pt>
                <c:pt idx="23">
                  <c:v>720</c:v>
                </c:pt>
                <c:pt idx="24">
                  <c:v>717</c:v>
                </c:pt>
                <c:pt idx="25">
                  <c:v>713</c:v>
                </c:pt>
                <c:pt idx="26">
                  <c:v>713</c:v>
                </c:pt>
                <c:pt idx="27">
                  <c:v>707</c:v>
                </c:pt>
                <c:pt idx="28">
                  <c:v>712</c:v>
                </c:pt>
                <c:pt idx="29">
                  <c:v>721</c:v>
                </c:pt>
                <c:pt idx="30">
                  <c:v>725</c:v>
                </c:pt>
                <c:pt idx="31">
                  <c:v>726</c:v>
                </c:pt>
                <c:pt idx="32">
                  <c:v>731</c:v>
                </c:pt>
                <c:pt idx="33">
                  <c:v>745</c:v>
                </c:pt>
                <c:pt idx="34">
                  <c:v>741</c:v>
                </c:pt>
                <c:pt idx="35">
                  <c:v>741</c:v>
                </c:pt>
                <c:pt idx="36">
                  <c:v>763</c:v>
                </c:pt>
                <c:pt idx="37">
                  <c:v>773</c:v>
                </c:pt>
                <c:pt idx="38">
                  <c:v>771</c:v>
                </c:pt>
                <c:pt idx="39">
                  <c:v>759</c:v>
                </c:pt>
                <c:pt idx="40">
                  <c:v>761</c:v>
                </c:pt>
                <c:pt idx="41">
                  <c:v>766</c:v>
                </c:pt>
                <c:pt idx="42">
                  <c:v>767</c:v>
                </c:pt>
                <c:pt idx="43">
                  <c:v>779</c:v>
                </c:pt>
                <c:pt idx="44">
                  <c:v>781</c:v>
                </c:pt>
                <c:pt idx="45">
                  <c:v>774</c:v>
                </c:pt>
                <c:pt idx="46">
                  <c:v>763</c:v>
                </c:pt>
                <c:pt idx="47">
                  <c:v>776</c:v>
                </c:pt>
                <c:pt idx="48">
                  <c:v>781</c:v>
                </c:pt>
                <c:pt idx="49">
                  <c:v>779</c:v>
                </c:pt>
                <c:pt idx="50">
                  <c:v>775</c:v>
                </c:pt>
                <c:pt idx="51">
                  <c:v>773</c:v>
                </c:pt>
                <c:pt idx="52">
                  <c:v>780</c:v>
                </c:pt>
                <c:pt idx="53">
                  <c:v>773</c:v>
                </c:pt>
                <c:pt idx="54">
                  <c:v>769</c:v>
                </c:pt>
                <c:pt idx="55">
                  <c:v>765</c:v>
                </c:pt>
                <c:pt idx="56">
                  <c:v>756</c:v>
                </c:pt>
                <c:pt idx="57">
                  <c:v>759</c:v>
                </c:pt>
                <c:pt idx="58">
                  <c:v>753</c:v>
                </c:pt>
                <c:pt idx="59">
                  <c:v>751</c:v>
                </c:pt>
                <c:pt idx="60">
                  <c:v>764</c:v>
                </c:pt>
                <c:pt idx="61">
                  <c:v>764</c:v>
                </c:pt>
                <c:pt idx="62">
                  <c:v>758</c:v>
                </c:pt>
                <c:pt idx="63">
                  <c:v>753</c:v>
                </c:pt>
                <c:pt idx="64">
                  <c:v>759</c:v>
                </c:pt>
                <c:pt idx="65">
                  <c:v>756</c:v>
                </c:pt>
                <c:pt idx="66">
                  <c:v>760</c:v>
                </c:pt>
                <c:pt idx="67">
                  <c:v>763</c:v>
                </c:pt>
                <c:pt idx="68">
                  <c:v>764</c:v>
                </c:pt>
                <c:pt idx="69">
                  <c:v>754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3E-497D-900B-3BB0D10A6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1397888"/>
        <c:axId val="143128768"/>
      </c:lineChart>
      <c:catAx>
        <c:axId val="23139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43128768"/>
        <c:crosses val="autoZero"/>
        <c:auto val="1"/>
        <c:lblAlgn val="ctr"/>
        <c:lblOffset val="100"/>
        <c:noMultiLvlLbl val="0"/>
      </c:catAx>
      <c:valAx>
        <c:axId val="143128768"/>
        <c:scaling>
          <c:orientation val="minMax"/>
          <c:min val="68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313978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Sheet1!$A$2:$A$85</c:f>
              <c:numCache>
                <c:formatCode>General</c:formatCode>
                <c:ptCount val="8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0">
                  <c:v>2025</c:v>
                </c:pt>
                <c:pt idx="71">
                  <c:v>2026</c:v>
                </c:pt>
                <c:pt idx="72">
                  <c:v>2027</c:v>
                </c:pt>
                <c:pt idx="73">
                  <c:v>2028</c:v>
                </c:pt>
                <c:pt idx="74">
                  <c:v>2029</c:v>
                </c:pt>
                <c:pt idx="75">
                  <c:v>2030</c:v>
                </c:pt>
                <c:pt idx="76">
                  <c:v>2031</c:v>
                </c:pt>
                <c:pt idx="77">
                  <c:v>2032</c:v>
                </c:pt>
                <c:pt idx="78">
                  <c:v>2033</c:v>
                </c:pt>
                <c:pt idx="79">
                  <c:v>2034</c:v>
                </c:pt>
                <c:pt idx="80">
                  <c:v>2035</c:v>
                </c:pt>
                <c:pt idx="81">
                  <c:v>2036</c:v>
                </c:pt>
                <c:pt idx="82">
                  <c:v>2037</c:v>
                </c:pt>
                <c:pt idx="83">
                  <c:v>2038</c:v>
                </c:pt>
              </c:numCache>
            </c:numRef>
          </c:cat>
          <c:val>
            <c:numRef>
              <c:f>Sheet1!$B$2:$B$85</c:f>
              <c:numCache>
                <c:formatCode>General</c:formatCode>
                <c:ptCount val="84"/>
                <c:pt idx="0">
                  <c:v>2582000</c:v>
                </c:pt>
                <c:pt idx="1">
                  <c:v>2618000</c:v>
                </c:pt>
                <c:pt idx="2">
                  <c:v>2506000</c:v>
                </c:pt>
                <c:pt idx="3">
                  <c:v>2440000</c:v>
                </c:pt>
                <c:pt idx="4">
                  <c:v>2307000</c:v>
                </c:pt>
                <c:pt idx="5">
                  <c:v>2396000</c:v>
                </c:pt>
                <c:pt idx="6">
                  <c:v>2377000</c:v>
                </c:pt>
                <c:pt idx="7">
                  <c:v>2355000</c:v>
                </c:pt>
                <c:pt idx="8">
                  <c:v>2413000</c:v>
                </c:pt>
                <c:pt idx="9">
                  <c:v>2496000</c:v>
                </c:pt>
                <c:pt idx="10">
                  <c:v>2466000</c:v>
                </c:pt>
                <c:pt idx="11">
                  <c:v>2559000</c:v>
                </c:pt>
                <c:pt idx="12">
                  <c:v>2703000</c:v>
                </c:pt>
                <c:pt idx="13">
                  <c:v>2989000</c:v>
                </c:pt>
                <c:pt idx="14">
                  <c:v>3104000</c:v>
                </c:pt>
                <c:pt idx="15">
                  <c:v>2939000</c:v>
                </c:pt>
                <c:pt idx="16">
                  <c:v>2858000</c:v>
                </c:pt>
                <c:pt idx="17">
                  <c:v>3411000</c:v>
                </c:pt>
                <c:pt idx="18">
                  <c:v>3817000</c:v>
                </c:pt>
                <c:pt idx="19">
                  <c:v>3637000</c:v>
                </c:pt>
                <c:pt idx="20">
                  <c:v>3649000</c:v>
                </c:pt>
                <c:pt idx="21">
                  <c:v>3632000</c:v>
                </c:pt>
                <c:pt idx="22">
                  <c:v>3823000</c:v>
                </c:pt>
                <c:pt idx="23">
                  <c:v>3913000</c:v>
                </c:pt>
                <c:pt idx="24">
                  <c:v>3965000</c:v>
                </c:pt>
                <c:pt idx="25">
                  <c:v>4078000</c:v>
                </c:pt>
                <c:pt idx="26">
                  <c:v>4097000</c:v>
                </c:pt>
                <c:pt idx="27">
                  <c:v>4218000</c:v>
                </c:pt>
                <c:pt idx="28">
                  <c:v>4300000</c:v>
                </c:pt>
                <c:pt idx="29">
                  <c:v>4255000</c:v>
                </c:pt>
                <c:pt idx="30">
                  <c:v>4244796</c:v>
                </c:pt>
                <c:pt idx="31">
                  <c:v>4257850</c:v>
                </c:pt>
                <c:pt idx="32">
                  <c:v>4268326</c:v>
                </c:pt>
                <c:pt idx="33">
                  <c:v>4167362</c:v>
                </c:pt>
                <c:pt idx="34">
                  <c:v>4098020.0000000005</c:v>
                </c:pt>
                <c:pt idx="35">
                  <c:v>4027490</c:v>
                </c:pt>
                <c:pt idx="36">
                  <c:v>3760358</c:v>
                </c:pt>
                <c:pt idx="37">
                  <c:v>3606274</c:v>
                </c:pt>
                <c:pt idx="38">
                  <c:v>3520959</c:v>
                </c:pt>
                <c:pt idx="39">
                  <c:v>3501564</c:v>
                </c:pt>
                <c:pt idx="40">
                  <c:v>3600206</c:v>
                </c:pt>
                <c:pt idx="41">
                  <c:v>3731386</c:v>
                </c:pt>
                <c:pt idx="42">
                  <c:v>3555970</c:v>
                </c:pt>
                <c:pt idx="43">
                  <c:v>3258411</c:v>
                </c:pt>
                <c:pt idx="44">
                  <c:v>3136965</c:v>
                </c:pt>
                <c:pt idx="45">
                  <c:v>3159958</c:v>
                </c:pt>
                <c:pt idx="46">
                  <c:v>3144198</c:v>
                </c:pt>
                <c:pt idx="47">
                  <c:v>3167788</c:v>
                </c:pt>
                <c:pt idx="48">
                  <c:v>3326632</c:v>
                </c:pt>
                <c:pt idx="49">
                  <c:v>3333279</c:v>
                </c:pt>
                <c:pt idx="50">
                  <c:v>3494398</c:v>
                </c:pt>
                <c:pt idx="51">
                  <c:v>3612258</c:v>
                </c:pt>
                <c:pt idx="52">
                  <c:v>3629238</c:v>
                </c:pt>
                <c:pt idx="53">
                  <c:v>3680537</c:v>
                </c:pt>
                <c:pt idx="54">
                  <c:v>3638933</c:v>
                </c:pt>
                <c:pt idx="55">
                  <c:v>3669141</c:v>
                </c:pt>
                <c:pt idx="56">
                  <c:v>3760561</c:v>
                </c:pt>
                <c:pt idx="57">
                  <c:v>3756547</c:v>
                </c:pt>
                <c:pt idx="58">
                  <c:v>3809394</c:v>
                </c:pt>
                <c:pt idx="59">
                  <c:v>3909510</c:v>
                </c:pt>
                <c:pt idx="60">
                  <c:v>4040958</c:v>
                </c:pt>
                <c:pt idx="61">
                  <c:v>4158212.0000000005</c:v>
                </c:pt>
                <c:pt idx="62">
                  <c:v>4110907</c:v>
                </c:pt>
                <c:pt idx="63">
                  <c:v>4065014</c:v>
                </c:pt>
                <c:pt idx="64">
                  <c:v>4000240</c:v>
                </c:pt>
                <c:pt idx="65">
                  <c:v>3952767</c:v>
                </c:pt>
                <c:pt idx="66">
                  <c:v>3899589</c:v>
                </c:pt>
                <c:pt idx="67">
                  <c:v>3891494</c:v>
                </c:pt>
                <c:pt idx="68">
                  <c:v>3880894</c:v>
                </c:pt>
                <c:pt idx="69">
                  <c:v>3941553</c:v>
                </c:pt>
                <c:pt idx="70">
                  <c:v>3959417</c:v>
                </c:pt>
                <c:pt idx="71">
                  <c:v>4059000</c:v>
                </c:pt>
                <c:pt idx="72">
                  <c:v>4026000</c:v>
                </c:pt>
                <c:pt idx="73">
                  <c:v>4022000</c:v>
                </c:pt>
                <c:pt idx="74">
                  <c:v>4090000</c:v>
                </c:pt>
                <c:pt idx="75">
                  <c:v>4112000</c:v>
                </c:pt>
                <c:pt idx="76">
                  <c:v>4138000</c:v>
                </c:pt>
                <c:pt idx="77">
                  <c:v>4266000</c:v>
                </c:pt>
                <c:pt idx="78">
                  <c:v>4316000</c:v>
                </c:pt>
                <c:pt idx="79">
                  <c:v>4248000</c:v>
                </c:pt>
                <c:pt idx="80">
                  <c:v>4130665</c:v>
                </c:pt>
                <c:pt idx="81">
                  <c:v>3999386</c:v>
                </c:pt>
                <c:pt idx="82">
                  <c:v>3953590</c:v>
                </c:pt>
                <c:pt idx="83">
                  <c:v>3952841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1B-4A7F-8558-5B867015D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2710144"/>
        <c:axId val="229670208"/>
      </c:lineChart>
      <c:catAx>
        <c:axId val="23271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229670208"/>
        <c:crosses val="autoZero"/>
        <c:auto val="1"/>
        <c:lblAlgn val="ctr"/>
        <c:lblOffset val="100"/>
        <c:tickLblSkip val="5"/>
        <c:noMultiLvlLbl val="0"/>
      </c:catAx>
      <c:valAx>
        <c:axId val="229670208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27101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Sheet1!$A$2:$A$705</c:f>
              <c:numCache>
                <c:formatCode>[$-409]mmm\-yy;@</c:formatCode>
                <c:ptCount val="70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</c:numCache>
            </c:numRef>
          </c:cat>
          <c:val>
            <c:numRef>
              <c:f>Sheet1!$C$2:$C$705</c:f>
              <c:numCache>
                <c:formatCode>General</c:formatCode>
                <c:ptCount val="704"/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252">
                  <c:v>5</c:v>
                </c:pt>
                <c:pt idx="253">
                  <c:v>5</c:v>
                </c:pt>
                <c:pt idx="254">
                  <c:v>5</c:v>
                </c:pt>
                <c:pt idx="255">
                  <c:v>5</c:v>
                </c:pt>
                <c:pt idx="256">
                  <c:v>5</c:v>
                </c:pt>
                <c:pt idx="257">
                  <c:v>5</c:v>
                </c:pt>
                <c:pt idx="258">
                  <c:v>5</c:v>
                </c:pt>
                <c:pt idx="270">
                  <c:v>5</c:v>
                </c:pt>
                <c:pt idx="271">
                  <c:v>5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275">
                  <c:v>5</c:v>
                </c:pt>
                <c:pt idx="276">
                  <c:v>5</c:v>
                </c:pt>
                <c:pt idx="277">
                  <c:v>5</c:v>
                </c:pt>
                <c:pt idx="278">
                  <c:v>5</c:v>
                </c:pt>
                <c:pt idx="279">
                  <c:v>5</c:v>
                </c:pt>
                <c:pt idx="280">
                  <c:v>5</c:v>
                </c:pt>
                <c:pt idx="281">
                  <c:v>5</c:v>
                </c:pt>
                <c:pt idx="282">
                  <c:v>5</c:v>
                </c:pt>
                <c:pt idx="283">
                  <c:v>5</c:v>
                </c:pt>
                <c:pt idx="284">
                  <c:v>5</c:v>
                </c:pt>
                <c:pt idx="285">
                  <c:v>5</c:v>
                </c:pt>
                <c:pt idx="286">
                  <c:v>5</c:v>
                </c:pt>
                <c:pt idx="378">
                  <c:v>5</c:v>
                </c:pt>
                <c:pt idx="379">
                  <c:v>5</c:v>
                </c:pt>
                <c:pt idx="380">
                  <c:v>5</c:v>
                </c:pt>
                <c:pt idx="381">
                  <c:v>5</c:v>
                </c:pt>
                <c:pt idx="382">
                  <c:v>5</c:v>
                </c:pt>
                <c:pt idx="383">
                  <c:v>5</c:v>
                </c:pt>
                <c:pt idx="384">
                  <c:v>5</c:v>
                </c:pt>
                <c:pt idx="385">
                  <c:v>5</c:v>
                </c:pt>
                <c:pt idx="386">
                  <c:v>5</c:v>
                </c:pt>
                <c:pt idx="506">
                  <c:v>5</c:v>
                </c:pt>
                <c:pt idx="507">
                  <c:v>5</c:v>
                </c:pt>
                <c:pt idx="508">
                  <c:v>5</c:v>
                </c:pt>
                <c:pt idx="509">
                  <c:v>5</c:v>
                </c:pt>
                <c:pt idx="510">
                  <c:v>5</c:v>
                </c:pt>
                <c:pt idx="511">
                  <c:v>5</c:v>
                </c:pt>
                <c:pt idx="512">
                  <c:v>5</c:v>
                </c:pt>
                <c:pt idx="513">
                  <c:v>5</c:v>
                </c:pt>
                <c:pt idx="514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  <c:pt idx="594">
                  <c:v>5</c:v>
                </c:pt>
                <c:pt idx="595">
                  <c:v>5</c:v>
                </c:pt>
                <c:pt idx="596">
                  <c:v>5</c:v>
                </c:pt>
                <c:pt idx="597">
                  <c:v>5</c:v>
                </c:pt>
                <c:pt idx="598">
                  <c:v>5</c:v>
                </c:pt>
                <c:pt idx="599">
                  <c:v>5</c:v>
                </c:pt>
                <c:pt idx="600">
                  <c:v>5</c:v>
                </c:pt>
                <c:pt idx="601">
                  <c:v>5</c:v>
                </c:pt>
                <c:pt idx="602">
                  <c:v>5</c:v>
                </c:pt>
                <c:pt idx="603">
                  <c:v>5</c:v>
                </c:pt>
                <c:pt idx="604">
                  <c:v>5</c:v>
                </c:pt>
                <c:pt idx="60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0-4F07-8E40-D59CD86EC7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Sheet1!$A$2:$A$705</c:f>
              <c:numCache>
                <c:formatCode>[$-409]mmm\-yy;@</c:formatCode>
                <c:ptCount val="70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</c:numCache>
            </c:numRef>
          </c:cat>
          <c:val>
            <c:numRef>
              <c:f>Sheet1!$D$2:$D$705</c:f>
              <c:numCache>
                <c:formatCode>General</c:formatCode>
                <c:ptCount val="704"/>
                <c:pt idx="15">
                  <c:v>-4</c:v>
                </c:pt>
                <c:pt idx="16">
                  <c:v>-4</c:v>
                </c:pt>
                <c:pt idx="17">
                  <c:v>-4</c:v>
                </c:pt>
                <c:pt idx="18">
                  <c:v>-4</c:v>
                </c:pt>
                <c:pt idx="19">
                  <c:v>-4</c:v>
                </c:pt>
                <c:pt idx="20">
                  <c:v>-4</c:v>
                </c:pt>
                <c:pt idx="21">
                  <c:v>-4</c:v>
                </c:pt>
                <c:pt idx="22">
                  <c:v>-4</c:v>
                </c:pt>
                <c:pt idx="23">
                  <c:v>-4</c:v>
                </c:pt>
                <c:pt idx="24">
                  <c:v>-4</c:v>
                </c:pt>
                <c:pt idx="25">
                  <c:v>-4</c:v>
                </c:pt>
                <c:pt idx="131">
                  <c:v>-4</c:v>
                </c:pt>
                <c:pt idx="132">
                  <c:v>-4</c:v>
                </c:pt>
                <c:pt idx="133">
                  <c:v>-4</c:v>
                </c:pt>
                <c:pt idx="134">
                  <c:v>-4</c:v>
                </c:pt>
                <c:pt idx="135">
                  <c:v>-4</c:v>
                </c:pt>
                <c:pt idx="136">
                  <c:v>-4</c:v>
                </c:pt>
                <c:pt idx="137">
                  <c:v>-4</c:v>
                </c:pt>
                <c:pt idx="138">
                  <c:v>-4</c:v>
                </c:pt>
                <c:pt idx="139">
                  <c:v>-4</c:v>
                </c:pt>
                <c:pt idx="140">
                  <c:v>-4</c:v>
                </c:pt>
                <c:pt idx="141">
                  <c:v>-4</c:v>
                </c:pt>
                <c:pt idx="142">
                  <c:v>-4</c:v>
                </c:pt>
                <c:pt idx="178">
                  <c:v>-4</c:v>
                </c:pt>
                <c:pt idx="179">
                  <c:v>-4</c:v>
                </c:pt>
                <c:pt idx="180">
                  <c:v>-4</c:v>
                </c:pt>
                <c:pt idx="181">
                  <c:v>-4</c:v>
                </c:pt>
                <c:pt idx="182">
                  <c:v>-4</c:v>
                </c:pt>
                <c:pt idx="183">
                  <c:v>-4</c:v>
                </c:pt>
                <c:pt idx="184">
                  <c:v>-4</c:v>
                </c:pt>
                <c:pt idx="185">
                  <c:v>-4</c:v>
                </c:pt>
                <c:pt idx="186">
                  <c:v>-4</c:v>
                </c:pt>
                <c:pt idx="187">
                  <c:v>-4</c:v>
                </c:pt>
                <c:pt idx="188">
                  <c:v>-4</c:v>
                </c:pt>
                <c:pt idx="189">
                  <c:v>-4</c:v>
                </c:pt>
                <c:pt idx="190">
                  <c:v>-4</c:v>
                </c:pt>
                <c:pt idx="191">
                  <c:v>-4</c:v>
                </c:pt>
                <c:pt idx="192">
                  <c:v>-4</c:v>
                </c:pt>
                <c:pt idx="193">
                  <c:v>-4</c:v>
                </c:pt>
                <c:pt idx="194">
                  <c:v>-4</c:v>
                </c:pt>
                <c:pt idx="252">
                  <c:v>-4</c:v>
                </c:pt>
                <c:pt idx="253">
                  <c:v>-4</c:v>
                </c:pt>
                <c:pt idx="254">
                  <c:v>-4</c:v>
                </c:pt>
                <c:pt idx="255">
                  <c:v>-4</c:v>
                </c:pt>
                <c:pt idx="256">
                  <c:v>-4</c:v>
                </c:pt>
                <c:pt idx="257">
                  <c:v>-4</c:v>
                </c:pt>
                <c:pt idx="258">
                  <c:v>-4</c:v>
                </c:pt>
                <c:pt idx="270">
                  <c:v>-4</c:v>
                </c:pt>
                <c:pt idx="271">
                  <c:v>-4</c:v>
                </c:pt>
                <c:pt idx="272">
                  <c:v>-4</c:v>
                </c:pt>
                <c:pt idx="273">
                  <c:v>-4</c:v>
                </c:pt>
                <c:pt idx="274">
                  <c:v>-4</c:v>
                </c:pt>
                <c:pt idx="275">
                  <c:v>-4</c:v>
                </c:pt>
                <c:pt idx="276">
                  <c:v>-4</c:v>
                </c:pt>
                <c:pt idx="277">
                  <c:v>-4</c:v>
                </c:pt>
                <c:pt idx="278">
                  <c:v>-4</c:v>
                </c:pt>
                <c:pt idx="279">
                  <c:v>-4</c:v>
                </c:pt>
                <c:pt idx="280">
                  <c:v>-4</c:v>
                </c:pt>
                <c:pt idx="281">
                  <c:v>-4</c:v>
                </c:pt>
                <c:pt idx="282">
                  <c:v>-4</c:v>
                </c:pt>
                <c:pt idx="283">
                  <c:v>-4</c:v>
                </c:pt>
                <c:pt idx="284">
                  <c:v>-4</c:v>
                </c:pt>
                <c:pt idx="285">
                  <c:v>-4</c:v>
                </c:pt>
                <c:pt idx="286">
                  <c:v>-4</c:v>
                </c:pt>
                <c:pt idx="378">
                  <c:v>-4</c:v>
                </c:pt>
                <c:pt idx="379">
                  <c:v>-4</c:v>
                </c:pt>
                <c:pt idx="380">
                  <c:v>-4</c:v>
                </c:pt>
                <c:pt idx="381">
                  <c:v>-4</c:v>
                </c:pt>
                <c:pt idx="382">
                  <c:v>-4</c:v>
                </c:pt>
                <c:pt idx="383">
                  <c:v>-4</c:v>
                </c:pt>
                <c:pt idx="384">
                  <c:v>-4</c:v>
                </c:pt>
                <c:pt idx="385">
                  <c:v>-4</c:v>
                </c:pt>
                <c:pt idx="386">
                  <c:v>-4</c:v>
                </c:pt>
                <c:pt idx="506">
                  <c:v>-4</c:v>
                </c:pt>
                <c:pt idx="507">
                  <c:v>-4</c:v>
                </c:pt>
                <c:pt idx="508">
                  <c:v>-4</c:v>
                </c:pt>
                <c:pt idx="509">
                  <c:v>-4</c:v>
                </c:pt>
                <c:pt idx="510">
                  <c:v>-4</c:v>
                </c:pt>
                <c:pt idx="511">
                  <c:v>-4</c:v>
                </c:pt>
                <c:pt idx="512">
                  <c:v>-4</c:v>
                </c:pt>
                <c:pt idx="513">
                  <c:v>-4</c:v>
                </c:pt>
                <c:pt idx="514">
                  <c:v>-4</c:v>
                </c:pt>
                <c:pt idx="587">
                  <c:v>-4</c:v>
                </c:pt>
                <c:pt idx="588">
                  <c:v>-4</c:v>
                </c:pt>
                <c:pt idx="589">
                  <c:v>-4</c:v>
                </c:pt>
                <c:pt idx="590">
                  <c:v>-4</c:v>
                </c:pt>
                <c:pt idx="591">
                  <c:v>-4</c:v>
                </c:pt>
                <c:pt idx="592">
                  <c:v>-4</c:v>
                </c:pt>
                <c:pt idx="593">
                  <c:v>-4</c:v>
                </c:pt>
                <c:pt idx="594">
                  <c:v>-4</c:v>
                </c:pt>
                <c:pt idx="595">
                  <c:v>-4</c:v>
                </c:pt>
                <c:pt idx="596">
                  <c:v>-4</c:v>
                </c:pt>
                <c:pt idx="597">
                  <c:v>-4</c:v>
                </c:pt>
                <c:pt idx="598">
                  <c:v>-4</c:v>
                </c:pt>
                <c:pt idx="599">
                  <c:v>-4</c:v>
                </c:pt>
                <c:pt idx="600">
                  <c:v>-4</c:v>
                </c:pt>
                <c:pt idx="601">
                  <c:v>-4</c:v>
                </c:pt>
                <c:pt idx="602">
                  <c:v>-4</c:v>
                </c:pt>
                <c:pt idx="603">
                  <c:v>-4</c:v>
                </c:pt>
                <c:pt idx="604">
                  <c:v>-4</c:v>
                </c:pt>
                <c:pt idx="605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0-4F07-8E40-D59CD86EC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49234176"/>
        <c:axId val="13703392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Sheet1!$A$2:$A$705</c:f>
              <c:numCache>
                <c:formatCode>[$-409]mmm\-yy;@</c:formatCode>
                <c:ptCount val="70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</c:numCache>
            </c:numRef>
          </c:cat>
          <c:val>
            <c:numRef>
              <c:f>Sheet1!$B$2:$B$705</c:f>
              <c:numCache>
                <c:formatCode>0.00</c:formatCode>
                <c:ptCount val="704"/>
                <c:pt idx="0">
                  <c:v>1.1403059139902267</c:v>
                </c:pt>
                <c:pt idx="1">
                  <c:v>1.2036881717723462</c:v>
                </c:pt>
                <c:pt idx="2">
                  <c:v>1.1308748587222905</c:v>
                </c:pt>
                <c:pt idx="3">
                  <c:v>1.106556698491949</c:v>
                </c:pt>
                <c:pt idx="4">
                  <c:v>1.4097348744710638</c:v>
                </c:pt>
                <c:pt idx="5">
                  <c:v>1.0587924013432319</c:v>
                </c:pt>
                <c:pt idx="6">
                  <c:v>1.129097589389731</c:v>
                </c:pt>
                <c:pt idx="7">
                  <c:v>0.97352380701560648</c:v>
                </c:pt>
                <c:pt idx="8">
                  <c:v>0.54162690318575546</c:v>
                </c:pt>
                <c:pt idx="9">
                  <c:v>0.38127745292431303</c:v>
                </c:pt>
                <c:pt idx="10">
                  <c:v>0.27775386800702329</c:v>
                </c:pt>
                <c:pt idx="11">
                  <c:v>8.5377704901267393E-2</c:v>
                </c:pt>
                <c:pt idx="12">
                  <c:v>0.26054794174274676</c:v>
                </c:pt>
                <c:pt idx="13">
                  <c:v>0.43440347882301822</c:v>
                </c:pt>
                <c:pt idx="14">
                  <c:v>0.86571162495983733</c:v>
                </c:pt>
                <c:pt idx="15">
                  <c:v>0.97818044943058702</c:v>
                </c:pt>
                <c:pt idx="16">
                  <c:v>0.98633198424340662</c:v>
                </c:pt>
                <c:pt idx="17">
                  <c:v>1.6402267265277928</c:v>
                </c:pt>
                <c:pt idx="18">
                  <c:v>1.5544186059507075</c:v>
                </c:pt>
                <c:pt idx="19">
                  <c:v>1.4544186059507074</c:v>
                </c:pt>
                <c:pt idx="20">
                  <c:v>1.2696933442760057</c:v>
                </c:pt>
                <c:pt idx="21">
                  <c:v>1.5444186059507077</c:v>
                </c:pt>
                <c:pt idx="22">
                  <c:v>1.5126010994197738</c:v>
                </c:pt>
                <c:pt idx="23">
                  <c:v>1.5457011754352878</c:v>
                </c:pt>
                <c:pt idx="24">
                  <c:v>1.5559561249027825</c:v>
                </c:pt>
                <c:pt idx="25">
                  <c:v>1.3112872242367053</c:v>
                </c:pt>
                <c:pt idx="26">
                  <c:v>1.3020771153281316</c:v>
                </c:pt>
                <c:pt idx="27">
                  <c:v>1.4446761629331566</c:v>
                </c:pt>
                <c:pt idx="28">
                  <c:v>1.3746761629331568</c:v>
                </c:pt>
                <c:pt idx="29">
                  <c:v>1.5036428051102089</c:v>
                </c:pt>
                <c:pt idx="30">
                  <c:v>1.6359561249027825</c:v>
                </c:pt>
                <c:pt idx="31">
                  <c:v>1.6020771153281315</c:v>
                </c:pt>
                <c:pt idx="32">
                  <c:v>1.65493319833306</c:v>
                </c:pt>
                <c:pt idx="33">
                  <c:v>1.5744186059507075</c:v>
                </c:pt>
                <c:pt idx="34">
                  <c:v>1.4096933442760058</c:v>
                </c:pt>
                <c:pt idx="35">
                  <c:v>1.4064491631108895</c:v>
                </c:pt>
                <c:pt idx="36">
                  <c:v>1.3031296961777197</c:v>
                </c:pt>
                <c:pt idx="37">
                  <c:v>1.2528496734548997</c:v>
                </c:pt>
                <c:pt idx="38">
                  <c:v>1.1531296961777198</c:v>
                </c:pt>
                <c:pt idx="39">
                  <c:v>1.0528496734548995</c:v>
                </c:pt>
                <c:pt idx="40">
                  <c:v>1.1239666247240612</c:v>
                </c:pt>
                <c:pt idx="41">
                  <c:v>1.1228496734548998</c:v>
                </c:pt>
                <c:pt idx="42">
                  <c:v>1.0274297621219737</c:v>
                </c:pt>
                <c:pt idx="43">
                  <c:v>1.1003059139902271</c:v>
                </c:pt>
                <c:pt idx="44">
                  <c:v>1.1414417089872111</c:v>
                </c:pt>
                <c:pt idx="45">
                  <c:v>1.132569127395131</c:v>
                </c:pt>
                <c:pt idx="46">
                  <c:v>1.0300206560990324</c:v>
                </c:pt>
                <c:pt idx="47">
                  <c:v>0.92887438676643885</c:v>
                </c:pt>
                <c:pt idx="48">
                  <c:v>0.85771973508466015</c:v>
                </c:pt>
                <c:pt idx="49">
                  <c:v>0.93742976212197382</c:v>
                </c:pt>
                <c:pt idx="50">
                  <c:v>0.9782981088792817</c:v>
                </c:pt>
                <c:pt idx="51">
                  <c:v>1.0080091839904188</c:v>
                </c:pt>
                <c:pt idx="52">
                  <c:v>0.93713926506232159</c:v>
                </c:pt>
                <c:pt idx="53">
                  <c:v>0.93538527442551178</c:v>
                </c:pt>
                <c:pt idx="54">
                  <c:v>0.7697063898638552</c:v>
                </c:pt>
                <c:pt idx="55">
                  <c:v>0.60540065684572841</c:v>
                </c:pt>
                <c:pt idx="56">
                  <c:v>0.62352380701560683</c:v>
                </c:pt>
                <c:pt idx="57">
                  <c:v>0.58131021785823922</c:v>
                </c:pt>
                <c:pt idx="58">
                  <c:v>0.51907084368469736</c:v>
                </c:pt>
                <c:pt idx="59">
                  <c:v>0.52907084368469715</c:v>
                </c:pt>
                <c:pt idx="60">
                  <c:v>0.56907084368469718</c:v>
                </c:pt>
                <c:pt idx="61">
                  <c:v>0.53874882738390406</c:v>
                </c:pt>
                <c:pt idx="62">
                  <c:v>0.5984262845361239</c:v>
                </c:pt>
                <c:pt idx="63">
                  <c:v>0.68067302839377541</c:v>
                </c:pt>
                <c:pt idx="64">
                  <c:v>0.64035364422368746</c:v>
                </c:pt>
                <c:pt idx="65">
                  <c:v>0.61035364422368721</c:v>
                </c:pt>
                <c:pt idx="66">
                  <c:v>0.65099188625853799</c:v>
                </c:pt>
                <c:pt idx="67">
                  <c:v>0.60971329680646891</c:v>
                </c:pt>
                <c:pt idx="68">
                  <c:v>0.58874882738390388</c:v>
                </c:pt>
                <c:pt idx="69">
                  <c:v>0.53745549630793299</c:v>
                </c:pt>
                <c:pt idx="70">
                  <c:v>0.42517188710793397</c:v>
                </c:pt>
                <c:pt idx="71">
                  <c:v>0.24850495476087886</c:v>
                </c:pt>
                <c:pt idx="72">
                  <c:v>0.2895184455628077</c:v>
                </c:pt>
                <c:pt idx="73">
                  <c:v>0.18543597690052582</c:v>
                </c:pt>
                <c:pt idx="74">
                  <c:v>0.18543597690052582</c:v>
                </c:pt>
                <c:pt idx="75">
                  <c:v>0.17543597690052604</c:v>
                </c:pt>
                <c:pt idx="76">
                  <c:v>0.22680524692665438</c:v>
                </c:pt>
                <c:pt idx="77">
                  <c:v>0.31985522042283909</c:v>
                </c:pt>
                <c:pt idx="78">
                  <c:v>0.26850495476087932</c:v>
                </c:pt>
                <c:pt idx="79">
                  <c:v>0.31850495476087914</c:v>
                </c:pt>
                <c:pt idx="80">
                  <c:v>0.27577908654871308</c:v>
                </c:pt>
                <c:pt idx="81">
                  <c:v>0.22197582484009981</c:v>
                </c:pt>
                <c:pt idx="82">
                  <c:v>0.2598743649974562</c:v>
                </c:pt>
                <c:pt idx="83">
                  <c:v>0.12944878041381536</c:v>
                </c:pt>
                <c:pt idx="84">
                  <c:v>-9.8378966964201453E-2</c:v>
                </c:pt>
                <c:pt idx="85">
                  <c:v>5.9341552161025213E-2</c:v>
                </c:pt>
                <c:pt idx="86">
                  <c:v>0.16162103303579833</c:v>
                </c:pt>
                <c:pt idx="87">
                  <c:v>1.0483681932164757E-2</c:v>
                </c:pt>
                <c:pt idx="88">
                  <c:v>1.9722793115700021E-2</c:v>
                </c:pt>
                <c:pt idx="89">
                  <c:v>0.19500442533822149</c:v>
                </c:pt>
                <c:pt idx="90">
                  <c:v>9.3559184775273252E-2</c:v>
                </c:pt>
                <c:pt idx="91">
                  <c:v>0.12725946196535265</c:v>
                </c:pt>
                <c:pt idx="92">
                  <c:v>-0.33950602807611041</c:v>
                </c:pt>
                <c:pt idx="93">
                  <c:v>-0.48866739503535861</c:v>
                </c:pt>
                <c:pt idx="94">
                  <c:v>-0.30741344998350062</c:v>
                </c:pt>
                <c:pt idx="95">
                  <c:v>-0.25274053803464724</c:v>
                </c:pt>
                <c:pt idx="96">
                  <c:v>-0.26334200719248013</c:v>
                </c:pt>
                <c:pt idx="97">
                  <c:v>-4.7246393428249434E-2</c:v>
                </c:pt>
                <c:pt idx="98">
                  <c:v>0.17381681742901556</c:v>
                </c:pt>
                <c:pt idx="99">
                  <c:v>0.658504954760879</c:v>
                </c:pt>
                <c:pt idx="100">
                  <c:v>1.1664799677061253</c:v>
                </c:pt>
                <c:pt idx="101">
                  <c:v>1.3984262845361237</c:v>
                </c:pt>
                <c:pt idx="102">
                  <c:v>0.84561432511373091</c:v>
                </c:pt>
                <c:pt idx="103">
                  <c:v>0.90345572755713643</c:v>
                </c:pt>
                <c:pt idx="104">
                  <c:v>0.76797581197479126</c:v>
                </c:pt>
                <c:pt idx="105">
                  <c:v>0.8027536065717511</c:v>
                </c:pt>
                <c:pt idx="106">
                  <c:v>0.89627250202912112</c:v>
                </c:pt>
                <c:pt idx="107">
                  <c:v>0.59686120604606874</c:v>
                </c:pt>
                <c:pt idx="108">
                  <c:v>0.39566324377549567</c:v>
                </c:pt>
                <c:pt idx="109">
                  <c:v>0.44646241773525741</c:v>
                </c:pt>
                <c:pt idx="110">
                  <c:v>0.42878423103260932</c:v>
                </c:pt>
                <c:pt idx="111">
                  <c:v>0.11007385437851713</c:v>
                </c:pt>
                <c:pt idx="112">
                  <c:v>4.809357998068986E-2</c:v>
                </c:pt>
                <c:pt idx="113">
                  <c:v>4.4136112557215057E-2</c:v>
                </c:pt>
                <c:pt idx="114">
                  <c:v>4.3003463995479052E-2</c:v>
                </c:pt>
                <c:pt idx="115">
                  <c:v>0.19204059677838359</c:v>
                </c:pt>
                <c:pt idx="116">
                  <c:v>0.12796480831441226</c:v>
                </c:pt>
                <c:pt idx="117">
                  <c:v>8.1332604964641675E-2</c:v>
                </c:pt>
                <c:pt idx="118">
                  <c:v>9.7118075261837689E-2</c:v>
                </c:pt>
                <c:pt idx="119">
                  <c:v>-0.10520809619591187</c:v>
                </c:pt>
                <c:pt idx="120">
                  <c:v>-0.28342078131533643</c:v>
                </c:pt>
                <c:pt idx="121">
                  <c:v>-0.112499669893249</c:v>
                </c:pt>
                <c:pt idx="122">
                  <c:v>0.10207366655590722</c:v>
                </c:pt>
                <c:pt idx="123">
                  <c:v>-0.12203991988486607</c:v>
                </c:pt>
                <c:pt idx="124">
                  <c:v>0.10116329425145576</c:v>
                </c:pt>
                <c:pt idx="125">
                  <c:v>-6.7495496126387167E-2</c:v>
                </c:pt>
                <c:pt idx="126">
                  <c:v>-0.50506574668438819</c:v>
                </c:pt>
                <c:pt idx="127">
                  <c:v>-0.51405193635935476</c:v>
                </c:pt>
                <c:pt idx="128">
                  <c:v>-0.15965466650789573</c:v>
                </c:pt>
                <c:pt idx="129">
                  <c:v>-0.1250657466843883</c:v>
                </c:pt>
                <c:pt idx="130">
                  <c:v>-0.33740028906804387</c:v>
                </c:pt>
                <c:pt idx="131">
                  <c:v>-0.43849825353274952</c:v>
                </c:pt>
                <c:pt idx="132">
                  <c:v>-0.35126470964178313</c:v>
                </c:pt>
                <c:pt idx="133">
                  <c:v>-0.12170825463485269</c:v>
                </c:pt>
                <c:pt idx="134">
                  <c:v>0.23333994129956359</c:v>
                </c:pt>
                <c:pt idx="135">
                  <c:v>0.67915071599055388</c:v>
                </c:pt>
                <c:pt idx="136">
                  <c:v>0.85298419676201576</c:v>
                </c:pt>
                <c:pt idx="137">
                  <c:v>0.95089587173642087</c:v>
                </c:pt>
                <c:pt idx="138">
                  <c:v>0.81202700699318431</c:v>
                </c:pt>
                <c:pt idx="139">
                  <c:v>0.92393376399657878</c:v>
                </c:pt>
                <c:pt idx="140">
                  <c:v>1.0875003301067503</c:v>
                </c:pt>
                <c:pt idx="141">
                  <c:v>1.2470423484843991</c:v>
                </c:pt>
                <c:pt idx="142">
                  <c:v>1.4142510033919367</c:v>
                </c:pt>
                <c:pt idx="143">
                  <c:v>1.3908198143647788</c:v>
                </c:pt>
                <c:pt idx="144">
                  <c:v>1.6872361470234258</c:v>
                </c:pt>
                <c:pt idx="145">
                  <c:v>2.3231939556911447</c:v>
                </c:pt>
                <c:pt idx="146">
                  <c:v>2.2435238070156069</c:v>
                </c:pt>
                <c:pt idx="147">
                  <c:v>1.8778266553039464</c:v>
                </c:pt>
                <c:pt idx="148">
                  <c:v>2.1481086065677308</c:v>
                </c:pt>
                <c:pt idx="149">
                  <c:v>1.6454999261971874</c:v>
                </c:pt>
                <c:pt idx="150">
                  <c:v>1.1792320170324944</c:v>
                </c:pt>
                <c:pt idx="151">
                  <c:v>1.5080543767928738</c:v>
                </c:pt>
                <c:pt idx="152">
                  <c:v>1.3278112770818256</c:v>
                </c:pt>
                <c:pt idx="153">
                  <c:v>1.3564943611504585</c:v>
                </c:pt>
                <c:pt idx="154">
                  <c:v>1.4852558823314705</c:v>
                </c:pt>
                <c:pt idx="155">
                  <c:v>1.8226720824894791</c:v>
                </c:pt>
                <c:pt idx="156">
                  <c:v>2.4935238070156069</c:v>
                </c:pt>
                <c:pt idx="157">
                  <c:v>2.8090975893897308</c:v>
                </c:pt>
                <c:pt idx="158">
                  <c:v>2.2521978728887397</c:v>
                </c:pt>
                <c:pt idx="159">
                  <c:v>2.3928624553766586</c:v>
                </c:pt>
                <c:pt idx="160">
                  <c:v>2.3535249287731319</c:v>
                </c:pt>
                <c:pt idx="161">
                  <c:v>2.1061216680754979</c:v>
                </c:pt>
                <c:pt idx="162">
                  <c:v>2.03371250542261</c:v>
                </c:pt>
                <c:pt idx="163">
                  <c:v>2.0923242179278434</c:v>
                </c:pt>
                <c:pt idx="164">
                  <c:v>1.768959780121059</c:v>
                </c:pt>
                <c:pt idx="165">
                  <c:v>1.6158864798392747</c:v>
                </c:pt>
                <c:pt idx="166">
                  <c:v>1.3743370761495433</c:v>
                </c:pt>
                <c:pt idx="167">
                  <c:v>1.1528493585712223</c:v>
                </c:pt>
                <c:pt idx="168">
                  <c:v>0.8988102971497165</c:v>
                </c:pt>
                <c:pt idx="169">
                  <c:v>0.88069607555846119</c:v>
                </c:pt>
                <c:pt idx="170">
                  <c:v>0.43887796893342301</c:v>
                </c:pt>
                <c:pt idx="171">
                  <c:v>0.22100741342024932</c:v>
                </c:pt>
                <c:pt idx="172">
                  <c:v>0.29630509829695306</c:v>
                </c:pt>
                <c:pt idx="173">
                  <c:v>-0.52480487731042924</c:v>
                </c:pt>
                <c:pt idx="174">
                  <c:v>-1.1590832123418933</c:v>
                </c:pt>
                <c:pt idx="175">
                  <c:v>-1.5873826468581012</c:v>
                </c:pt>
                <c:pt idx="176">
                  <c:v>-1.4950408036632084</c:v>
                </c:pt>
                <c:pt idx="177">
                  <c:v>-0.66636049931273433</c:v>
                </c:pt>
                <c:pt idx="178">
                  <c:v>-1.3690504561534151</c:v>
                </c:pt>
                <c:pt idx="179">
                  <c:v>-0.9584489858317955</c:v>
                </c:pt>
                <c:pt idx="180">
                  <c:v>-1.0457454028328037</c:v>
                </c:pt>
                <c:pt idx="181">
                  <c:v>-0.39119404572517436</c:v>
                </c:pt>
                <c:pt idx="182">
                  <c:v>-1.0262786330737024</c:v>
                </c:pt>
                <c:pt idx="183">
                  <c:v>-1.1173553947182864</c:v>
                </c:pt>
                <c:pt idx="184">
                  <c:v>-0.94158530223337955</c:v>
                </c:pt>
                <c:pt idx="185">
                  <c:v>-0.63293111609331998</c:v>
                </c:pt>
                <c:pt idx="186">
                  <c:v>-3.7943587267559309E-3</c:v>
                </c:pt>
                <c:pt idx="187">
                  <c:v>-1.254965075669384</c:v>
                </c:pt>
                <c:pt idx="188">
                  <c:v>-0.30190141703722695</c:v>
                </c:pt>
                <c:pt idx="189">
                  <c:v>0.19101891954789707</c:v>
                </c:pt>
                <c:pt idx="190">
                  <c:v>-3.9513717775903068E-2</c:v>
                </c:pt>
                <c:pt idx="191">
                  <c:v>4.7261703539102307E-2</c:v>
                </c:pt>
                <c:pt idx="192">
                  <c:v>1.0510074134202494</c:v>
                </c:pt>
                <c:pt idx="193">
                  <c:v>1.7349907745179509</c:v>
                </c:pt>
                <c:pt idx="194">
                  <c:v>2.0854173036311403</c:v>
                </c:pt>
                <c:pt idx="195">
                  <c:v>2.4602636639748843</c:v>
                </c:pt>
                <c:pt idx="196">
                  <c:v>2.6863195630455632</c:v>
                </c:pt>
                <c:pt idx="197">
                  <c:v>2.3717511205421182</c:v>
                </c:pt>
                <c:pt idx="198">
                  <c:v>1.7470400429770532</c:v>
                </c:pt>
                <c:pt idx="199">
                  <c:v>1.7625045038736129</c:v>
                </c:pt>
                <c:pt idx="200">
                  <c:v>1.8134578823338066</c:v>
                </c:pt>
                <c:pt idx="201">
                  <c:v>2.0047919038040884</c:v>
                </c:pt>
                <c:pt idx="202">
                  <c:v>2.4158432982210245</c:v>
                </c:pt>
                <c:pt idx="203">
                  <c:v>2.4075419321694769</c:v>
                </c:pt>
                <c:pt idx="204">
                  <c:v>2.7408198143647793</c:v>
                </c:pt>
                <c:pt idx="205">
                  <c:v>2.7804263481299314</c:v>
                </c:pt>
                <c:pt idx="206">
                  <c:v>2.5956632437754958</c:v>
                </c:pt>
                <c:pt idx="207">
                  <c:v>2.5712127486167562</c:v>
                </c:pt>
                <c:pt idx="208">
                  <c:v>2.5475542970377285</c:v>
                </c:pt>
                <c:pt idx="209">
                  <c:v>2.2988102971497169</c:v>
                </c:pt>
                <c:pt idx="210">
                  <c:v>2.4563195630455628</c:v>
                </c:pt>
                <c:pt idx="211">
                  <c:v>2.4900093661365759</c:v>
                </c:pt>
                <c:pt idx="212">
                  <c:v>2.3724452440955686</c:v>
                </c:pt>
                <c:pt idx="213">
                  <c:v>2.3588471625448504</c:v>
                </c:pt>
                <c:pt idx="214">
                  <c:v>2.4154999261971879</c:v>
                </c:pt>
                <c:pt idx="215">
                  <c:v>2.4105479417427471</c:v>
                </c:pt>
                <c:pt idx="216">
                  <c:v>2.4704836819321647</c:v>
                </c:pt>
                <c:pt idx="217">
                  <c:v>2.5985774769550432</c:v>
                </c:pt>
                <c:pt idx="218">
                  <c:v>2.7412424468964121</c:v>
                </c:pt>
                <c:pt idx="219">
                  <c:v>2.7135060019344222</c:v>
                </c:pt>
                <c:pt idx="220">
                  <c:v>2.3672594619653529</c:v>
                </c:pt>
                <c:pt idx="221">
                  <c:v>2.1248619397589081</c:v>
                </c:pt>
                <c:pt idx="222">
                  <c:v>1.9979648083144124</c:v>
                </c:pt>
                <c:pt idx="223">
                  <c:v>1.7554173036311402</c:v>
                </c:pt>
                <c:pt idx="224">
                  <c:v>1.3615030239948993</c:v>
                </c:pt>
                <c:pt idx="225">
                  <c:v>1.1756559584462956</c:v>
                </c:pt>
                <c:pt idx="226">
                  <c:v>1.298419293043569</c:v>
                </c:pt>
                <c:pt idx="227">
                  <c:v>1.4397937097628244</c:v>
                </c:pt>
                <c:pt idx="228">
                  <c:v>1.3225045038736125</c:v>
                </c:pt>
                <c:pt idx="229">
                  <c:v>1.3820270069931837</c:v>
                </c:pt>
                <c:pt idx="230">
                  <c:v>1.5596023666287389</c:v>
                </c:pt>
                <c:pt idx="231">
                  <c:v>1.6696023666287401</c:v>
                </c:pt>
                <c:pt idx="232">
                  <c:v>1.7439337639965782</c:v>
                </c:pt>
                <c:pt idx="233">
                  <c:v>1.5184383160527837</c:v>
                </c:pt>
                <c:pt idx="234">
                  <c:v>1.4044265370061559</c:v>
                </c:pt>
                <c:pt idx="235">
                  <c:v>1.1008573775332549</c:v>
                </c:pt>
                <c:pt idx="236">
                  <c:v>0.29984350578776287</c:v>
                </c:pt>
                <c:pt idx="237">
                  <c:v>0.37204025412136588</c:v>
                </c:pt>
                <c:pt idx="238">
                  <c:v>-0.1455900875112448</c:v>
                </c:pt>
                <c:pt idx="239">
                  <c:v>-0.41237556903278971</c:v>
                </c:pt>
                <c:pt idx="240">
                  <c:v>-0.60933863265541355</c:v>
                </c:pt>
                <c:pt idx="241">
                  <c:v>-0.57743403766740364</c:v>
                </c:pt>
                <c:pt idx="242">
                  <c:v>-0.72764916618569764</c:v>
                </c:pt>
                <c:pt idx="243">
                  <c:v>-0.64636456099950301</c:v>
                </c:pt>
                <c:pt idx="244">
                  <c:v>-0.73605286360417921</c:v>
                </c:pt>
                <c:pt idx="245">
                  <c:v>-0.49113499323677701</c:v>
                </c:pt>
                <c:pt idx="246">
                  <c:v>-0.6423793401207547</c:v>
                </c:pt>
                <c:pt idx="247">
                  <c:v>-0.86022499208736569</c:v>
                </c:pt>
                <c:pt idx="248">
                  <c:v>-1.3494721091508257</c:v>
                </c:pt>
                <c:pt idx="249">
                  <c:v>-1.9240255558131736</c:v>
                </c:pt>
                <c:pt idx="250">
                  <c:v>-1.6709449622370691</c:v>
                </c:pt>
                <c:pt idx="251">
                  <c:v>-2.2004041787329687</c:v>
                </c:pt>
                <c:pt idx="252">
                  <c:v>-1.7472671020969397</c:v>
                </c:pt>
                <c:pt idx="253">
                  <c:v>-1.066701232911873</c:v>
                </c:pt>
                <c:pt idx="254">
                  <c:v>-3.2769002334126789</c:v>
                </c:pt>
                <c:pt idx="255">
                  <c:v>-2.3753050105176037</c:v>
                </c:pt>
                <c:pt idx="256">
                  <c:v>1.2879802448776552</c:v>
                </c:pt>
                <c:pt idx="257">
                  <c:v>2.4813688804617398</c:v>
                </c:pt>
                <c:pt idx="258">
                  <c:v>1.9080985829627739</c:v>
                </c:pt>
                <c:pt idx="259">
                  <c:v>1.6245133735029871</c:v>
                </c:pt>
                <c:pt idx="260">
                  <c:v>0.8198416303464704</c:v>
                </c:pt>
                <c:pt idx="261">
                  <c:v>-0.38791311345641688</c:v>
                </c:pt>
                <c:pt idx="262">
                  <c:v>-1.7412022997032857</c:v>
                </c:pt>
                <c:pt idx="263">
                  <c:v>-3.5051372793788786</c:v>
                </c:pt>
                <c:pt idx="264">
                  <c:v>-3.2596177249677911</c:v>
                </c:pt>
                <c:pt idx="265">
                  <c:v>-2.3878059225875354</c:v>
                </c:pt>
                <c:pt idx="266">
                  <c:v>-0.89899250925131646</c:v>
                </c:pt>
                <c:pt idx="267">
                  <c:v>-0.69768258867055089</c:v>
                </c:pt>
                <c:pt idx="268">
                  <c:v>-3.1365840303389394</c:v>
                </c:pt>
                <c:pt idx="269">
                  <c:v>-2.042165903962454</c:v>
                </c:pt>
                <c:pt idx="270">
                  <c:v>-1.472947137015348</c:v>
                </c:pt>
                <c:pt idx="271">
                  <c:v>-1.4271025618563815</c:v>
                </c:pt>
                <c:pt idx="272">
                  <c:v>-0.15935364935390872</c:v>
                </c:pt>
                <c:pt idx="273">
                  <c:v>0.93543516914760083</c:v>
                </c:pt>
                <c:pt idx="274">
                  <c:v>2.0683690270749189</c:v>
                </c:pt>
                <c:pt idx="275">
                  <c:v>2.4090880867343678</c:v>
                </c:pt>
                <c:pt idx="276">
                  <c:v>1.740584304115643</c:v>
                </c:pt>
                <c:pt idx="277">
                  <c:v>0.28064641512515998</c:v>
                </c:pt>
                <c:pt idx="278">
                  <c:v>0.5781769448076286</c:v>
                </c:pt>
                <c:pt idx="279">
                  <c:v>0.56653286190280561</c:v>
                </c:pt>
                <c:pt idx="280">
                  <c:v>0.97566182165461512</c:v>
                </c:pt>
                <c:pt idx="281">
                  <c:v>1.2453033867839114</c:v>
                </c:pt>
                <c:pt idx="282">
                  <c:v>2.102451658199195</c:v>
                </c:pt>
                <c:pt idx="283">
                  <c:v>4.0520187377947039</c:v>
                </c:pt>
                <c:pt idx="284">
                  <c:v>4.1459552235759904</c:v>
                </c:pt>
                <c:pt idx="285">
                  <c:v>2.9375400662749778</c:v>
                </c:pt>
                <c:pt idx="286">
                  <c:v>2.1975333065083476</c:v>
                </c:pt>
                <c:pt idx="287">
                  <c:v>2.3248393846949291</c:v>
                </c:pt>
                <c:pt idx="288">
                  <c:v>2.3292896702653891</c:v>
                </c:pt>
                <c:pt idx="289">
                  <c:v>2.3252667475658644</c:v>
                </c:pt>
                <c:pt idx="290">
                  <c:v>1.8614840317081516</c:v>
                </c:pt>
                <c:pt idx="291">
                  <c:v>1.8995621635559523</c:v>
                </c:pt>
                <c:pt idx="292">
                  <c:v>1.9007074458987194</c:v>
                </c:pt>
                <c:pt idx="293">
                  <c:v>1.7353978013136899</c:v>
                </c:pt>
                <c:pt idx="294">
                  <c:v>1.9576244309672113</c:v>
                </c:pt>
                <c:pt idx="295">
                  <c:v>2.1512967829926897</c:v>
                </c:pt>
                <c:pt idx="296">
                  <c:v>2.3125735482220513</c:v>
                </c:pt>
                <c:pt idx="297">
                  <c:v>2.5844099124887538</c:v>
                </c:pt>
                <c:pt idx="298">
                  <c:v>2.6072100887314758</c:v>
                </c:pt>
                <c:pt idx="299">
                  <c:v>2.492573548222051</c:v>
                </c:pt>
                <c:pt idx="300">
                  <c:v>2.4387105180150108</c:v>
                </c:pt>
                <c:pt idx="301">
                  <c:v>2.4070033187567326</c:v>
                </c:pt>
                <c:pt idx="302">
                  <c:v>2.4297750079126352</c:v>
                </c:pt>
                <c:pt idx="303">
                  <c:v>2.5587292831838528</c:v>
                </c:pt>
                <c:pt idx="304">
                  <c:v>3.1895129932742687</c:v>
                </c:pt>
                <c:pt idx="305">
                  <c:v>3.2968598731177288</c:v>
                </c:pt>
                <c:pt idx="306">
                  <c:v>2.8300773224383313</c:v>
                </c:pt>
                <c:pt idx="307">
                  <c:v>1.8159998835856666</c:v>
                </c:pt>
                <c:pt idx="308">
                  <c:v>1.7229485117238461</c:v>
                </c:pt>
                <c:pt idx="309">
                  <c:v>2.0354501809267376</c:v>
                </c:pt>
                <c:pt idx="310">
                  <c:v>2.6461975426852593</c:v>
                </c:pt>
                <c:pt idx="311">
                  <c:v>3.1580985829627739</c:v>
                </c:pt>
                <c:pt idx="312">
                  <c:v>3.3548035351211443</c:v>
                </c:pt>
                <c:pt idx="313">
                  <c:v>2.9461132144953552</c:v>
                </c:pt>
                <c:pt idx="314">
                  <c:v>3.0315308698333112</c:v>
                </c:pt>
                <c:pt idx="315">
                  <c:v>3.2042806481926362</c:v>
                </c:pt>
                <c:pt idx="316">
                  <c:v>3.1199531021548532</c:v>
                </c:pt>
                <c:pt idx="317">
                  <c:v>2.9874647240196168</c:v>
                </c:pt>
                <c:pt idx="318">
                  <c:v>3.0008573775332552</c:v>
                </c:pt>
                <c:pt idx="319">
                  <c:v>2.9577769951338402</c:v>
                </c:pt>
                <c:pt idx="320">
                  <c:v>3.0398327482965097</c:v>
                </c:pt>
                <c:pt idx="321">
                  <c:v>2.8467458705391238</c:v>
                </c:pt>
                <c:pt idx="322">
                  <c:v>2.3025997109319558</c:v>
                </c:pt>
                <c:pt idx="323">
                  <c:v>1.9298327482965103</c:v>
                </c:pt>
                <c:pt idx="324">
                  <c:v>1.8913688804617399</c:v>
                </c:pt>
                <c:pt idx="325">
                  <c:v>1.4118798423193475</c:v>
                </c:pt>
                <c:pt idx="326">
                  <c:v>1.0167389919057808</c:v>
                </c:pt>
                <c:pt idx="327">
                  <c:v>1.060250774785084</c:v>
                </c:pt>
                <c:pt idx="328">
                  <c:v>1.3761178571882047</c:v>
                </c:pt>
                <c:pt idx="329">
                  <c:v>1.4033384046063073</c:v>
                </c:pt>
                <c:pt idx="330">
                  <c:v>1.300615176939492</c:v>
                </c:pt>
                <c:pt idx="331">
                  <c:v>1.4837079796274413</c:v>
                </c:pt>
                <c:pt idx="332">
                  <c:v>2.097143252428018</c:v>
                </c:pt>
                <c:pt idx="333">
                  <c:v>2.1083747862990467</c:v>
                </c:pt>
                <c:pt idx="334">
                  <c:v>1.7513326049646416</c:v>
                </c:pt>
                <c:pt idx="335">
                  <c:v>1.4237079796274417</c:v>
                </c:pt>
                <c:pt idx="336">
                  <c:v>1.4979652547592837</c:v>
                </c:pt>
                <c:pt idx="337">
                  <c:v>1.5011279521663194</c:v>
                </c:pt>
                <c:pt idx="338">
                  <c:v>1.5011279521663194</c:v>
                </c:pt>
                <c:pt idx="339">
                  <c:v>2.2189632189582813</c:v>
                </c:pt>
                <c:pt idx="340">
                  <c:v>2.7880935799806892</c:v>
                </c:pt>
                <c:pt idx="341">
                  <c:v>2.567657957678426</c:v>
                </c:pt>
                <c:pt idx="342">
                  <c:v>2.5967851072410628</c:v>
                </c:pt>
                <c:pt idx="343">
                  <c:v>2.5411632942514553</c:v>
                </c:pt>
                <c:pt idx="344">
                  <c:v>2.8244091073364652</c:v>
                </c:pt>
                <c:pt idx="345">
                  <c:v>3.2070400429770523</c:v>
                </c:pt>
                <c:pt idx="346">
                  <c:v>3.006785107241063</c:v>
                </c:pt>
                <c:pt idx="347">
                  <c:v>3.0532722883456014</c:v>
                </c:pt>
                <c:pt idx="348">
                  <c:v>2.6915030239948994</c:v>
                </c:pt>
                <c:pt idx="349">
                  <c:v>2.3880935799806906</c:v>
                </c:pt>
                <c:pt idx="350">
                  <c:v>2.5063478790235978</c:v>
                </c:pt>
                <c:pt idx="351">
                  <c:v>2.6370423484843997</c:v>
                </c:pt>
                <c:pt idx="352">
                  <c:v>2.6410074134202493</c:v>
                </c:pt>
                <c:pt idx="353">
                  <c:v>2.2615489716238555</c:v>
                </c:pt>
                <c:pt idx="354">
                  <c:v>2.1184383160527833</c:v>
                </c:pt>
                <c:pt idx="355">
                  <c:v>1.971879842319348</c:v>
                </c:pt>
                <c:pt idx="356">
                  <c:v>1.5025997109319569</c:v>
                </c:pt>
                <c:pt idx="357">
                  <c:v>1.2068421209046418</c:v>
                </c:pt>
                <c:pt idx="358">
                  <c:v>0.93480353512114434</c:v>
                </c:pt>
                <c:pt idx="359">
                  <c:v>0.75753330650834627</c:v>
                </c:pt>
                <c:pt idx="360">
                  <c:v>0.53611321449535509</c:v>
                </c:pt>
                <c:pt idx="361">
                  <c:v>0.33094046719019587</c:v>
                </c:pt>
                <c:pt idx="362">
                  <c:v>0.21358057900900285</c:v>
                </c:pt>
                <c:pt idx="363">
                  <c:v>0.21381294044645571</c:v>
                </c:pt>
                <c:pt idx="364">
                  <c:v>0.12681987587159504</c:v>
                </c:pt>
                <c:pt idx="365">
                  <c:v>-0.1570085384029607</c:v>
                </c:pt>
                <c:pt idx="366">
                  <c:v>-0.13181963397587282</c:v>
                </c:pt>
                <c:pt idx="367">
                  <c:v>-6.2931116093320583E-2</c:v>
                </c:pt>
                <c:pt idx="368">
                  <c:v>0.17535192911126884</c:v>
                </c:pt>
                <c:pt idx="369">
                  <c:v>0.11134837342046744</c:v>
                </c:pt>
                <c:pt idx="370">
                  <c:v>-8.1369127832385146E-2</c:v>
                </c:pt>
                <c:pt idx="371">
                  <c:v>-4.8109756874746168E-2</c:v>
                </c:pt>
                <c:pt idx="372">
                  <c:v>0.3113483734204685</c:v>
                </c:pt>
                <c:pt idx="373">
                  <c:v>0.46589977917965086</c:v>
                </c:pt>
                <c:pt idx="374">
                  <c:v>0.41706888390667984</c:v>
                </c:pt>
                <c:pt idx="375">
                  <c:v>0.75425459716719523</c:v>
                </c:pt>
                <c:pt idx="376">
                  <c:v>0.75589977917965001</c:v>
                </c:pt>
                <c:pt idx="377">
                  <c:v>0.48644708536835157</c:v>
                </c:pt>
                <c:pt idx="378">
                  <c:v>0.59243156941284081</c:v>
                </c:pt>
                <c:pt idx="379">
                  <c:v>1.0515510141682043</c:v>
                </c:pt>
                <c:pt idx="380">
                  <c:v>1.2863154510130697</c:v>
                </c:pt>
                <c:pt idx="381">
                  <c:v>1.3162294960920891</c:v>
                </c:pt>
                <c:pt idx="382">
                  <c:v>1.1018798423193488</c:v>
                </c:pt>
                <c:pt idx="383">
                  <c:v>1.127945186123811</c:v>
                </c:pt>
                <c:pt idx="384">
                  <c:v>1.6828732815224265</c:v>
                </c:pt>
                <c:pt idx="385">
                  <c:v>1.7356936907668636</c:v>
                </c:pt>
                <c:pt idx="386">
                  <c:v>2.0270423484843985</c:v>
                </c:pt>
                <c:pt idx="387">
                  <c:v>2.2285286670602495</c:v>
                </c:pt>
                <c:pt idx="388">
                  <c:v>2.4566936839952751</c:v>
                </c:pt>
                <c:pt idx="389">
                  <c:v>2.551990100619471</c:v>
                </c:pt>
                <c:pt idx="390">
                  <c:v>2.5315592938396065</c:v>
                </c:pt>
                <c:pt idx="391">
                  <c:v>2.4221691022123908</c:v>
                </c:pt>
                <c:pt idx="392">
                  <c:v>2.286731674444292</c:v>
                </c:pt>
                <c:pt idx="393">
                  <c:v>2.4060630969920309</c:v>
                </c:pt>
                <c:pt idx="394">
                  <c:v>2.7427536065717506</c:v>
                </c:pt>
                <c:pt idx="395">
                  <c:v>2.9205769664181176</c:v>
                </c:pt>
                <c:pt idx="396">
                  <c:v>3.1398552204228394</c:v>
                </c:pt>
                <c:pt idx="397">
                  <c:v>3.408504954760879</c:v>
                </c:pt>
                <c:pt idx="398">
                  <c:v>3.4016269031857558</c:v>
                </c:pt>
                <c:pt idx="399">
                  <c:v>3.6415311809864339</c:v>
                </c:pt>
                <c:pt idx="400">
                  <c:v>3.6754996976422825</c:v>
                </c:pt>
                <c:pt idx="401">
                  <c:v>3.5145146850276467</c:v>
                </c:pt>
                <c:pt idx="402">
                  <c:v>3.5587924013432319</c:v>
                </c:pt>
                <c:pt idx="403">
                  <c:v>3.3912192018125631</c:v>
                </c:pt>
                <c:pt idx="404">
                  <c:v>3.44771973508466</c:v>
                </c:pt>
                <c:pt idx="405">
                  <c:v>3.6691617398447782</c:v>
                </c:pt>
                <c:pt idx="406">
                  <c:v>3.6712192018125633</c:v>
                </c:pt>
                <c:pt idx="407">
                  <c:v>3.4784866880369036</c:v>
                </c:pt>
                <c:pt idx="408">
                  <c:v>3.5350911075657061</c:v>
                </c:pt>
                <c:pt idx="409">
                  <c:v>3.2671392650623212</c:v>
                </c:pt>
                <c:pt idx="410">
                  <c:v>2.9665566984919494</c:v>
                </c:pt>
                <c:pt idx="411">
                  <c:v>3.0388743867664387</c:v>
                </c:pt>
                <c:pt idx="412">
                  <c:v>3.0162646289011334</c:v>
                </c:pt>
                <c:pt idx="413">
                  <c:v>2.8230172536150677</c:v>
                </c:pt>
                <c:pt idx="414">
                  <c:v>2.7039091955515944</c:v>
                </c:pt>
                <c:pt idx="415">
                  <c:v>2.5945012005537831</c:v>
                </c:pt>
                <c:pt idx="416">
                  <c:v>2.3465566984919493</c:v>
                </c:pt>
                <c:pt idx="417">
                  <c:v>2.2445012005537834</c:v>
                </c:pt>
                <c:pt idx="418">
                  <c:v>2.5521205893963526</c:v>
                </c:pt>
                <c:pt idx="419">
                  <c:v>2.6433150922384638</c:v>
                </c:pt>
                <c:pt idx="420">
                  <c:v>2.7056789169079751</c:v>
                </c:pt>
                <c:pt idx="421">
                  <c:v>2.6475663961573201</c:v>
                </c:pt>
                <c:pt idx="422">
                  <c:v>2.8997132968064689</c:v>
                </c:pt>
                <c:pt idx="423">
                  <c:v>3.2038553746629757</c:v>
                </c:pt>
                <c:pt idx="424">
                  <c:v>2.9381086065677309</c:v>
                </c:pt>
                <c:pt idx="425">
                  <c:v>2.8581086065677308</c:v>
                </c:pt>
                <c:pt idx="426">
                  <c:v>2.8612780665714208</c:v>
                </c:pt>
                <c:pt idx="427">
                  <c:v>2.6457504540305328</c:v>
                </c:pt>
                <c:pt idx="428">
                  <c:v>2.7204836819321647</c:v>
                </c:pt>
                <c:pt idx="429">
                  <c:v>2.6576571855339939</c:v>
                </c:pt>
                <c:pt idx="430">
                  <c:v>2.5238356906421737</c:v>
                </c:pt>
                <c:pt idx="431">
                  <c:v>2.0506960755584611</c:v>
                </c:pt>
                <c:pt idx="432">
                  <c:v>1.9059101154186866</c:v>
                </c:pt>
                <c:pt idx="433">
                  <c:v>1.5332722883456009</c:v>
                </c:pt>
                <c:pt idx="434">
                  <c:v>1.3050329818817383</c:v>
                </c:pt>
                <c:pt idx="435">
                  <c:v>1.24852866706025</c:v>
                </c:pt>
                <c:pt idx="436">
                  <c:v>0.79765795767842551</c:v>
                </c:pt>
                <c:pt idx="437">
                  <c:v>0.54626875832870159</c:v>
                </c:pt>
                <c:pt idx="438">
                  <c:v>0.70838804307233616</c:v>
                </c:pt>
                <c:pt idx="439">
                  <c:v>0.93923201703249415</c:v>
                </c:pt>
                <c:pt idx="440">
                  <c:v>0.77425100339193698</c:v>
                </c:pt>
                <c:pt idx="441">
                  <c:v>0.61425100339193683</c:v>
                </c:pt>
                <c:pt idx="442">
                  <c:v>0.42091355543891318</c:v>
                </c:pt>
                <c:pt idx="443">
                  <c:v>0.43000936613657625</c:v>
                </c:pt>
                <c:pt idx="444">
                  <c:v>0.51566324377549577</c:v>
                </c:pt>
                <c:pt idx="445">
                  <c:v>0.85238835988388129</c:v>
                </c:pt>
                <c:pt idx="446">
                  <c:v>1.1772594619653525</c:v>
                </c:pt>
                <c:pt idx="447">
                  <c:v>1.4276571855339935</c:v>
                </c:pt>
                <c:pt idx="448">
                  <c:v>1.5848619397589081</c:v>
                </c:pt>
                <c:pt idx="449">
                  <c:v>1.6820405967783838</c:v>
                </c:pt>
                <c:pt idx="450">
                  <c:v>1.5796015209104066</c:v>
                </c:pt>
                <c:pt idx="451">
                  <c:v>1.4536559891616445</c:v>
                </c:pt>
                <c:pt idx="452">
                  <c:v>1.6020405967783837</c:v>
                </c:pt>
                <c:pt idx="453">
                  <c:v>1.4060630969920309</c:v>
                </c:pt>
                <c:pt idx="454">
                  <c:v>1.0344604888770474</c:v>
                </c:pt>
                <c:pt idx="455">
                  <c:v>1.2592427571196847</c:v>
                </c:pt>
                <c:pt idx="456">
                  <c:v>1.4144604888770473</c:v>
                </c:pt>
                <c:pt idx="457">
                  <c:v>1.2752628580447549</c:v>
                </c:pt>
                <c:pt idx="458">
                  <c:v>1.4100093661365767</c:v>
                </c:pt>
                <c:pt idx="459">
                  <c:v>1.5891931425560726</c:v>
                </c:pt>
                <c:pt idx="460">
                  <c:v>1.5236559891616448</c:v>
                </c:pt>
                <c:pt idx="461">
                  <c:v>1.428451035782869</c:v>
                </c:pt>
                <c:pt idx="462">
                  <c:v>1.0336559891616446</c:v>
                </c:pt>
                <c:pt idx="463">
                  <c:v>1.0200093661365761</c:v>
                </c:pt>
                <c:pt idx="464">
                  <c:v>1.1276571855339936</c:v>
                </c:pt>
                <c:pt idx="465">
                  <c:v>0.92686120604606881</c:v>
                </c:pt>
                <c:pt idx="466">
                  <c:v>0.60000936613657618</c:v>
                </c:pt>
                <c:pt idx="467">
                  <c:v>0.50919314255607251</c:v>
                </c:pt>
                <c:pt idx="468">
                  <c:v>0.36405850535826367</c:v>
                </c:pt>
                <c:pt idx="469">
                  <c:v>0.34204059677838394</c:v>
                </c:pt>
                <c:pt idx="470">
                  <c:v>0.48446048887704762</c:v>
                </c:pt>
                <c:pt idx="471">
                  <c:v>0.55765718553399335</c:v>
                </c:pt>
                <c:pt idx="472">
                  <c:v>0.51566324377549577</c:v>
                </c:pt>
                <c:pt idx="473">
                  <c:v>0.3864624177352578</c:v>
                </c:pt>
                <c:pt idx="474">
                  <c:v>0.36725946196535286</c:v>
                </c:pt>
                <c:pt idx="475">
                  <c:v>0.30963781954823677</c:v>
                </c:pt>
                <c:pt idx="476">
                  <c:v>8.0863329875445089E-2</c:v>
                </c:pt>
                <c:pt idx="477">
                  <c:v>0.47440347882301825</c:v>
                </c:pt>
                <c:pt idx="478">
                  <c:v>0.30834484920652905</c:v>
                </c:pt>
                <c:pt idx="479">
                  <c:v>0.14908133338539376</c:v>
                </c:pt>
                <c:pt idx="480">
                  <c:v>0.27091326906905877</c:v>
                </c:pt>
                <c:pt idx="481">
                  <c:v>0.44723614702342562</c:v>
                </c:pt>
                <c:pt idx="482">
                  <c:v>0.67723614702342605</c:v>
                </c:pt>
                <c:pt idx="483">
                  <c:v>0.78273195915372273</c:v>
                </c:pt>
                <c:pt idx="484">
                  <c:v>0.92500442533822191</c:v>
                </c:pt>
                <c:pt idx="485">
                  <c:v>1.2123766128327427</c:v>
                </c:pt>
                <c:pt idx="486">
                  <c:v>1.1231300695920723</c:v>
                </c:pt>
                <c:pt idx="487">
                  <c:v>1.0966579928075202</c:v>
                </c:pt>
                <c:pt idx="488">
                  <c:v>1.1181946426222211</c:v>
                </c:pt>
                <c:pt idx="489">
                  <c:v>1.1212127486167569</c:v>
                </c:pt>
                <c:pt idx="490">
                  <c:v>0.82284935857122221</c:v>
                </c:pt>
                <c:pt idx="491">
                  <c:v>0.93755429703772908</c:v>
                </c:pt>
                <c:pt idx="492">
                  <c:v>1.1925865500164994</c:v>
                </c:pt>
                <c:pt idx="493">
                  <c:v>0.81285010966348725</c:v>
                </c:pt>
                <c:pt idx="494">
                  <c:v>0.40678510724106332</c:v>
                </c:pt>
                <c:pt idx="495">
                  <c:v>0.16809357998068997</c:v>
                </c:pt>
                <c:pt idx="496">
                  <c:v>0.48238872768697316</c:v>
                </c:pt>
                <c:pt idx="497">
                  <c:v>0.24678510724106317</c:v>
                </c:pt>
                <c:pt idx="498">
                  <c:v>-8.5208096195912297E-2</c:v>
                </c:pt>
                <c:pt idx="499">
                  <c:v>-0.44112203106657688</c:v>
                </c:pt>
                <c:pt idx="500">
                  <c:v>-0.37701810797089141</c:v>
                </c:pt>
                <c:pt idx="501">
                  <c:v>-0.55203991988486578</c:v>
                </c:pt>
                <c:pt idx="502">
                  <c:v>-0.63480647758245201</c:v>
                </c:pt>
                <c:pt idx="503">
                  <c:v>-0.69672771165439862</c:v>
                </c:pt>
                <c:pt idx="504">
                  <c:v>-0.13039847908959334</c:v>
                </c:pt>
                <c:pt idx="505">
                  <c:v>9.0426348129931E-2</c:v>
                </c:pt>
                <c:pt idx="506">
                  <c:v>0.35797581197479111</c:v>
                </c:pt>
                <c:pt idx="507">
                  <c:v>1.1774867137775282</c:v>
                </c:pt>
                <c:pt idx="508">
                  <c:v>1.6858269812265458</c:v>
                </c:pt>
                <c:pt idx="509">
                  <c:v>1.7100337337080087</c:v>
                </c:pt>
                <c:pt idx="510">
                  <c:v>1.6493923334787914</c:v>
                </c:pt>
                <c:pt idx="511">
                  <c:v>1.5341515269690573</c:v>
                </c:pt>
                <c:pt idx="512">
                  <c:v>2.035351042624447</c:v>
                </c:pt>
                <c:pt idx="513">
                  <c:v>2.3679769541697668</c:v>
                </c:pt>
                <c:pt idx="514">
                  <c:v>2.7450230576031203</c:v>
                </c:pt>
                <c:pt idx="515">
                  <c:v>3.3691765154530979</c:v>
                </c:pt>
                <c:pt idx="516">
                  <c:v>3.3600766530403892</c:v>
                </c:pt>
                <c:pt idx="517">
                  <c:v>3.148268070621052</c:v>
                </c:pt>
                <c:pt idx="518">
                  <c:v>3.45688982175181</c:v>
                </c:pt>
                <c:pt idx="519">
                  <c:v>3.4584959607716663</c:v>
                </c:pt>
                <c:pt idx="520">
                  <c:v>3.398268070621052</c:v>
                </c:pt>
                <c:pt idx="521">
                  <c:v>3.1989501831481393</c:v>
                </c:pt>
                <c:pt idx="522">
                  <c:v>2.9394023285552651</c:v>
                </c:pt>
                <c:pt idx="523">
                  <c:v>2.6107463061235756</c:v>
                </c:pt>
                <c:pt idx="524">
                  <c:v>2.2105236074079677</c:v>
                </c:pt>
                <c:pt idx="525">
                  <c:v>2.3316319121201285</c:v>
                </c:pt>
                <c:pt idx="526">
                  <c:v>2.7990271836852747</c:v>
                </c:pt>
                <c:pt idx="527">
                  <c:v>2.8198319695550871</c:v>
                </c:pt>
                <c:pt idx="528">
                  <c:v>2.8602312589483398</c:v>
                </c:pt>
                <c:pt idx="529">
                  <c:v>2.7102312589483395</c:v>
                </c:pt>
                <c:pt idx="530">
                  <c:v>2.6610236322250471</c:v>
                </c:pt>
                <c:pt idx="531">
                  <c:v>2.811023632225047</c:v>
                </c:pt>
                <c:pt idx="532">
                  <c:v>2.4821966830842195</c:v>
                </c:pt>
                <c:pt idx="533">
                  <c:v>2.3950479392631978</c:v>
                </c:pt>
                <c:pt idx="534">
                  <c:v>3.0654193289734142</c:v>
                </c:pt>
                <c:pt idx="535">
                  <c:v>3.4844869833252354</c:v>
                </c:pt>
                <c:pt idx="536">
                  <c:v>3.3146744848732235</c:v>
                </c:pt>
                <c:pt idx="537">
                  <c:v>3.3550479392631978</c:v>
                </c:pt>
                <c:pt idx="538">
                  <c:v>3.3548614701727977</c:v>
                </c:pt>
                <c:pt idx="539">
                  <c:v>3.3554193289734142</c:v>
                </c:pt>
                <c:pt idx="540">
                  <c:v>3.2557886543177159</c:v>
                </c:pt>
                <c:pt idx="541">
                  <c:v>3.1348614701727979</c:v>
                </c:pt>
                <c:pt idx="542">
                  <c:v>2.874674484873224</c:v>
                </c:pt>
                <c:pt idx="543">
                  <c:v>3.3946744848732235</c:v>
                </c:pt>
                <c:pt idx="544">
                  <c:v>3.6831600142367069</c:v>
                </c:pt>
                <c:pt idx="545">
                  <c:v>3.4382141196056342</c:v>
                </c:pt>
                <c:pt idx="546">
                  <c:v>3.1469789963312769</c:v>
                </c:pt>
                <c:pt idx="547">
                  <c:v>2.7738096188741661</c:v>
                </c:pt>
                <c:pt idx="548">
                  <c:v>2.450076653040389</c:v>
                </c:pt>
                <c:pt idx="549">
                  <c:v>2.3075812838450167</c:v>
                </c:pt>
                <c:pt idx="550">
                  <c:v>2.0802105265803323</c:v>
                </c:pt>
                <c:pt idx="551">
                  <c:v>1.9972230522802481</c:v>
                </c:pt>
                <c:pt idx="552">
                  <c:v>1.8436428051102087</c:v>
                </c:pt>
                <c:pt idx="553">
                  <c:v>1.5780806601049067</c:v>
                </c:pt>
                <c:pt idx="554">
                  <c:v>1.7025691273951309</c:v>
                </c:pt>
                <c:pt idx="555">
                  <c:v>1.501441708987211</c:v>
                </c:pt>
                <c:pt idx="556">
                  <c:v>1.2397348744710639</c:v>
                </c:pt>
                <c:pt idx="557">
                  <c:v>0.96597203505316109</c:v>
                </c:pt>
                <c:pt idx="558">
                  <c:v>0.88848668803690378</c:v>
                </c:pt>
                <c:pt idx="559">
                  <c:v>0.74162802323313626</c:v>
                </c:pt>
                <c:pt idx="560">
                  <c:v>0.70226205546953491</c:v>
                </c:pt>
                <c:pt idx="561">
                  <c:v>0.66286245537665822</c:v>
                </c:pt>
                <c:pt idx="562">
                  <c:v>0.56714624433190863</c:v>
                </c:pt>
                <c:pt idx="563">
                  <c:v>0.48680524692665417</c:v>
                </c:pt>
                <c:pt idx="564">
                  <c:v>7.4537408716082609E-2</c:v>
                </c:pt>
                <c:pt idx="565">
                  <c:v>2.7606244593977536E-2</c:v>
                </c:pt>
                <c:pt idx="566">
                  <c:v>9.4630615300710375E-2</c:v>
                </c:pt>
                <c:pt idx="567">
                  <c:v>0.2712424468964123</c:v>
                </c:pt>
                <c:pt idx="568">
                  <c:v>0.26665799280752012</c:v>
                </c:pt>
                <c:pt idx="569">
                  <c:v>0.19394839629053084</c:v>
                </c:pt>
                <c:pt idx="570">
                  <c:v>7.6571855339935269E-3</c:v>
                </c:pt>
                <c:pt idx="571">
                  <c:v>-0.21274053803464721</c:v>
                </c:pt>
                <c:pt idx="572">
                  <c:v>-0.21683055843704135</c:v>
                </c:pt>
                <c:pt idx="573">
                  <c:v>-0.32115283745514933</c:v>
                </c:pt>
                <c:pt idx="574">
                  <c:v>-0.47194562320712663</c:v>
                </c:pt>
                <c:pt idx="575">
                  <c:v>-0.41839484907329094</c:v>
                </c:pt>
                <c:pt idx="576">
                  <c:v>-0.35353758226474241</c:v>
                </c:pt>
                <c:pt idx="577">
                  <c:v>-0.44553951112295298</c:v>
                </c:pt>
                <c:pt idx="578">
                  <c:v>-0.51194562320712667</c:v>
                </c:pt>
                <c:pt idx="579">
                  <c:v>-0.30918018563522054</c:v>
                </c:pt>
                <c:pt idx="580">
                  <c:v>-0.10372749797087888</c:v>
                </c:pt>
                <c:pt idx="581">
                  <c:v>0.37086332987544512</c:v>
                </c:pt>
                <c:pt idx="582">
                  <c:v>5.2779166612768158E-2</c:v>
                </c:pt>
                <c:pt idx="583">
                  <c:v>0.36597223859980144</c:v>
                </c:pt>
                <c:pt idx="584">
                  <c:v>0.53680524692665399</c:v>
                </c:pt>
                <c:pt idx="585">
                  <c:v>0.53646372152133148</c:v>
                </c:pt>
                <c:pt idx="586">
                  <c:v>0.80695024120206993</c:v>
                </c:pt>
                <c:pt idx="587">
                  <c:v>1.0350911075657061</c:v>
                </c:pt>
                <c:pt idx="588">
                  <c:v>0.9322880579584476</c:v>
                </c:pt>
                <c:pt idx="589">
                  <c:v>1.5789748619546748</c:v>
                </c:pt>
                <c:pt idx="590">
                  <c:v>2.2284181618454779</c:v>
                </c:pt>
                <c:pt idx="591">
                  <c:v>2.3678044824498556</c:v>
                </c:pt>
                <c:pt idx="592">
                  <c:v>2.1182680706210517</c:v>
                </c:pt>
                <c:pt idx="593">
                  <c:v>2.2052582224090256</c:v>
                </c:pt>
                <c:pt idx="594">
                  <c:v>2.3505236074079674</c:v>
                </c:pt>
                <c:pt idx="595">
                  <c:v>2.1384959607716665</c:v>
                </c:pt>
                <c:pt idx="596">
                  <c:v>2.541023632225047</c:v>
                </c:pt>
                <c:pt idx="597">
                  <c:v>3.129542013237419</c:v>
                </c:pt>
                <c:pt idx="598">
                  <c:v>3.337268546476905</c:v>
                </c:pt>
                <c:pt idx="599">
                  <c:v>2.389581026561181</c:v>
                </c:pt>
                <c:pt idx="600">
                  <c:v>2.3881511174366468</c:v>
                </c:pt>
                <c:pt idx="601">
                  <c:v>2.5656024985614092</c:v>
                </c:pt>
                <c:pt idx="602">
                  <c:v>2.6069702500410634</c:v>
                </c:pt>
                <c:pt idx="603">
                  <c:v>2.7677121413549481</c:v>
                </c:pt>
                <c:pt idx="604">
                  <c:v>3.1074169247007388</c:v>
                </c:pt>
                <c:pt idx="605">
                  <c:v>3.537416924700739</c:v>
                </c:pt>
                <c:pt idx="606">
                  <c:v>3.3774169247007388</c:v>
                </c:pt>
                <c:pt idx="607">
                  <c:v>3.4175647896471064</c:v>
                </c:pt>
                <c:pt idx="608">
                  <c:v>3.2782964165796957</c:v>
                </c:pt>
                <c:pt idx="609">
                  <c:v>3.3190152174148593</c:v>
                </c:pt>
                <c:pt idx="610">
                  <c:v>3.3492991475311462</c:v>
                </c:pt>
                <c:pt idx="611">
                  <c:v>3.5392991475311462</c:v>
                </c:pt>
                <c:pt idx="612">
                  <c:v>3.66915743887823</c:v>
                </c:pt>
                <c:pt idx="613">
                  <c:v>3.5784412026788561</c:v>
                </c:pt>
                <c:pt idx="614">
                  <c:v>3.5778589798631981</c:v>
                </c:pt>
                <c:pt idx="615">
                  <c:v>3.6877121413549481</c:v>
                </c:pt>
                <c:pt idx="616">
                  <c:v>3.2577121413549479</c:v>
                </c:pt>
                <c:pt idx="617">
                  <c:v>3.078296416579696</c:v>
                </c:pt>
                <c:pt idx="618">
                  <c:v>2.8477121413549478</c:v>
                </c:pt>
                <c:pt idx="619">
                  <c:v>2.5377121413549482</c:v>
                </c:pt>
                <c:pt idx="620">
                  <c:v>2.497858979863198</c:v>
                </c:pt>
                <c:pt idx="621">
                  <c:v>2.4081511174366468</c:v>
                </c:pt>
                <c:pt idx="622">
                  <c:v>2.6180053052107883</c:v>
                </c:pt>
                <c:pt idx="623">
                  <c:v>3.1480053052107886</c:v>
                </c:pt>
                <c:pt idx="624">
                  <c:v>3.2378589798631983</c:v>
                </c:pt>
                <c:pt idx="625">
                  <c:v>3.4481511174366468</c:v>
                </c:pt>
                <c:pt idx="626">
                  <c:v>3.3085854757730426</c:v>
                </c:pt>
                <c:pt idx="627">
                  <c:v>3.39915743887823</c:v>
                </c:pt>
                <c:pt idx="628">
                  <c:v>3.1294403434125004</c:v>
                </c:pt>
                <c:pt idx="629">
                  <c:v>2.9594403434125005</c:v>
                </c:pt>
                <c:pt idx="630">
                  <c:v>2.9594403434125005</c:v>
                </c:pt>
                <c:pt idx="631">
                  <c:v>2.2797211970160713</c:v>
                </c:pt>
                <c:pt idx="632">
                  <c:v>1.9698608548160523</c:v>
                </c:pt>
                <c:pt idx="633">
                  <c:v>2.1297211970160714</c:v>
                </c:pt>
                <c:pt idx="634">
                  <c:v>1.9998608548160521</c:v>
                </c:pt>
                <c:pt idx="635">
                  <c:v>1.9698608548160523</c:v>
                </c:pt>
                <c:pt idx="636">
                  <c:v>1.9395810265611808</c:v>
                </c:pt>
                <c:pt idx="637">
                  <c:v>1.8787292359011676</c:v>
                </c:pt>
                <c:pt idx="638">
                  <c:v>2.0888724831021386</c:v>
                </c:pt>
                <c:pt idx="639">
                  <c:v>1.9688724831021382</c:v>
                </c:pt>
                <c:pt idx="640">
                  <c:v>1.7087292359011677</c:v>
                </c:pt>
                <c:pt idx="641">
                  <c:v>1.5287292359011677</c:v>
                </c:pt>
                <c:pt idx="642">
                  <c:v>1.4285854757730427</c:v>
                </c:pt>
                <c:pt idx="643">
                  <c:v>1.5785854757730426</c:v>
                </c:pt>
                <c:pt idx="644">
                  <c:v>1.6084412026788559</c:v>
                </c:pt>
                <c:pt idx="645">
                  <c:v>1.6485854757730427</c:v>
                </c:pt>
                <c:pt idx="646">
                  <c:v>1.5587292359011675</c:v>
                </c:pt>
                <c:pt idx="647">
                  <c:v>1.6490152174148591</c:v>
                </c:pt>
                <c:pt idx="648">
                  <c:v>1.8390152174148591</c:v>
                </c:pt>
                <c:pt idx="649">
                  <c:v>1.8785854757730427</c:v>
                </c:pt>
                <c:pt idx="650">
                  <c:v>1.8687292359011676</c:v>
                </c:pt>
                <c:pt idx="651">
                  <c:v>1.6991574388782298</c:v>
                </c:pt>
                <c:pt idx="652">
                  <c:v>1.8894403434125004</c:v>
                </c:pt>
                <c:pt idx="653">
                  <c:v>2.2492991475311461</c:v>
                </c:pt>
                <c:pt idx="654">
                  <c:v>2.5394403434125006</c:v>
                </c:pt>
                <c:pt idx="655">
                  <c:v>2.6994403434125007</c:v>
                </c:pt>
                <c:pt idx="656">
                  <c:v>2.7897211970160716</c:v>
                </c:pt>
                <c:pt idx="657">
                  <c:v>2.5692991475311464</c:v>
                </c:pt>
                <c:pt idx="658">
                  <c:v>2.6490152174148593</c:v>
                </c:pt>
                <c:pt idx="659">
                  <c:v>2.8290152174148591</c:v>
                </c:pt>
                <c:pt idx="660">
                  <c:v>2.8194403434125004</c:v>
                </c:pt>
                <c:pt idx="661">
                  <c:v>2.6592991475311463</c:v>
                </c:pt>
                <c:pt idx="662">
                  <c:v>2.6692991475311465</c:v>
                </c:pt>
                <c:pt idx="663">
                  <c:v>2.679581026561181</c:v>
                </c:pt>
                <c:pt idx="664">
                  <c:v>2.5295810265611811</c:v>
                </c:pt>
                <c:pt idx="665">
                  <c:v>2.5594403434125006</c:v>
                </c:pt>
                <c:pt idx="666">
                  <c:v>2.5095810265611811</c:v>
                </c:pt>
                <c:pt idx="667">
                  <c:v>2.389581026561181</c:v>
                </c:pt>
                <c:pt idx="668">
                  <c:v>2.5097211970160713</c:v>
                </c:pt>
                <c:pt idx="669">
                  <c:v>2.2797211970160713</c:v>
                </c:pt>
                <c:pt idx="670">
                  <c:v>2.3097211970160716</c:v>
                </c:pt>
                <c:pt idx="671">
                  <c:v>2.179581026561181</c:v>
                </c:pt>
                <c:pt idx="672">
                  <c:v>1.8495810265611807</c:v>
                </c:pt>
                <c:pt idx="673">
                  <c:v>1.9597211970160713</c:v>
                </c:pt>
                <c:pt idx="674">
                  <c:v>2.0095810265611811</c:v>
                </c:pt>
                <c:pt idx="675">
                  <c:v>1.9197211970160712</c:v>
                </c:pt>
                <c:pt idx="676">
                  <c:v>2.1797211970160717</c:v>
                </c:pt>
                <c:pt idx="677">
                  <c:v>2.3397211970160714</c:v>
                </c:pt>
                <c:pt idx="678">
                  <c:v>2.2895810265611809</c:v>
                </c:pt>
                <c:pt idx="679">
                  <c:v>2.0990152174148591</c:v>
                </c:pt>
                <c:pt idx="680">
                  <c:v>2.1497211970160715</c:v>
                </c:pt>
                <c:pt idx="681">
                  <c:v>2.0497211970160714</c:v>
                </c:pt>
                <c:pt idx="682">
                  <c:v>2.1382964165796956</c:v>
                </c:pt>
                <c:pt idx="683">
                  <c:v>2.0066699000279886</c:v>
                </c:pt>
                <c:pt idx="684">
                  <c:v>1.83</c:v>
                </c:pt>
                <c:pt idx="685">
                  <c:v>1.47</c:v>
                </c:pt>
                <c:pt idx="686">
                  <c:v>1.6</c:v>
                </c:pt>
                <c:pt idx="687">
                  <c:v>1.5766699000279885</c:v>
                </c:pt>
                <c:pt idx="688">
                  <c:v>1.536063038023451</c:v>
                </c:pt>
                <c:pt idx="689">
                  <c:v>1.3660630380234509</c:v>
                </c:pt>
                <c:pt idx="690">
                  <c:v>1.1956024985614091</c:v>
                </c:pt>
                <c:pt idx="691">
                  <c:v>1.2556024985614092</c:v>
                </c:pt>
                <c:pt idx="692">
                  <c:v>1.3357565254084869</c:v>
                </c:pt>
                <c:pt idx="693">
                  <c:v>1.4251373353939412</c:v>
                </c:pt>
                <c:pt idx="694">
                  <c:v>1.6832304246079917</c:v>
                </c:pt>
                <c:pt idx="695">
                  <c:v>1.9722491995931424</c:v>
                </c:pt>
                <c:pt idx="696">
                  <c:v>1.9122491995931423</c:v>
                </c:pt>
                <c:pt idx="697">
                  <c:v>1.8920838613421864</c:v>
                </c:pt>
                <c:pt idx="698">
                  <c:v>1.7283161558314912</c:v>
                </c:pt>
                <c:pt idx="699">
                  <c:v>1.4872453183103609</c:v>
                </c:pt>
                <c:pt idx="700">
                  <c:v>1.3956042496716916</c:v>
                </c:pt>
                <c:pt idx="701">
                  <c:v>1.1939213807983222</c:v>
                </c:pt>
                <c:pt idx="702">
                  <c:v>1.2321966830842195</c:v>
                </c:pt>
                <c:pt idx="703">
                  <c:v>1.1833511306226536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40-4F07-8E40-D59CD86EC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234176"/>
        <c:axId val="137033920"/>
      </c:lineChart>
      <c:dateAx>
        <c:axId val="149234176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900"/>
            </a:pPr>
            <a:endParaRPr lang="en-US"/>
          </a:p>
        </c:txPr>
        <c:crossAx val="137033920"/>
        <c:crosses val="autoZero"/>
        <c:auto val="1"/>
        <c:lblOffset val="100"/>
        <c:baseTimeUnit val="months"/>
        <c:majorUnit val="12"/>
        <c:majorTimeUnit val="months"/>
      </c:dateAx>
      <c:valAx>
        <c:axId val="137033920"/>
        <c:scaling>
          <c:orientation val="minMax"/>
          <c:max val="5"/>
          <c:min val="-4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49234176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Sheet1!$A$2:$A$77</c:f>
              <c:numCache>
                <c:formatCode>General</c:formatCode>
                <c:ptCount val="76"/>
                <c:pt idx="0">
                  <c:v>1890</c:v>
                </c:pt>
                <c:pt idx="1">
                  <c:v>1900</c:v>
                </c:pt>
                <c:pt idx="2">
                  <c:v>1910</c:v>
                </c:pt>
                <c:pt idx="3">
                  <c:v>1920</c:v>
                </c:pt>
                <c:pt idx="4">
                  <c:v>1930</c:v>
                </c:pt>
                <c:pt idx="5">
                  <c:v>1940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2013</c:v>
                </c:pt>
                <c:pt idx="73">
                  <c:v>2014</c:v>
                </c:pt>
                <c:pt idx="74">
                  <c:v>2015</c:v>
                </c:pt>
                <c:pt idx="75">
                  <c:v>2016</c:v>
                </c:pt>
              </c:numCache>
            </c:numRef>
          </c:cat>
          <c:val>
            <c:numRef>
              <c:f>Sheet1!$B$2:$B$77</c:f>
              <c:numCache>
                <c:formatCode>General</c:formatCode>
                <c:ptCount val="76"/>
                <c:pt idx="0">
                  <c:v>26.1</c:v>
                </c:pt>
                <c:pt idx="1">
                  <c:v>25.9</c:v>
                </c:pt>
                <c:pt idx="2">
                  <c:v>25.1</c:v>
                </c:pt>
                <c:pt idx="3">
                  <c:v>24.6</c:v>
                </c:pt>
                <c:pt idx="4">
                  <c:v>24.3</c:v>
                </c:pt>
                <c:pt idx="5">
                  <c:v>24.3</c:v>
                </c:pt>
                <c:pt idx="6">
                  <c:v>23.7</c:v>
                </c:pt>
                <c:pt idx="7">
                  <c:v>23.3</c:v>
                </c:pt>
                <c:pt idx="8">
                  <c:v>22.7</c:v>
                </c:pt>
                <c:pt idx="9">
                  <c:v>22.8</c:v>
                </c:pt>
                <c:pt idx="10">
                  <c:v>22.9</c:v>
                </c:pt>
                <c:pt idx="11">
                  <c:v>23</c:v>
                </c:pt>
                <c:pt idx="12">
                  <c:v>22.8</c:v>
                </c:pt>
                <c:pt idx="13">
                  <c:v>23</c:v>
                </c:pt>
                <c:pt idx="14">
                  <c:v>22.6</c:v>
                </c:pt>
                <c:pt idx="15">
                  <c:v>22.5</c:v>
                </c:pt>
                <c:pt idx="16">
                  <c:v>22.6</c:v>
                </c:pt>
                <c:pt idx="17">
                  <c:v>22.6</c:v>
                </c:pt>
                <c:pt idx="18">
                  <c:v>22.5</c:v>
                </c:pt>
                <c:pt idx="19">
                  <c:v>22.8</c:v>
                </c:pt>
                <c:pt idx="20">
                  <c:v>22.8</c:v>
                </c:pt>
                <c:pt idx="21">
                  <c:v>22.7</c:v>
                </c:pt>
                <c:pt idx="22">
                  <c:v>22.8</c:v>
                </c:pt>
                <c:pt idx="23">
                  <c:v>23.1</c:v>
                </c:pt>
                <c:pt idx="24">
                  <c:v>22.8</c:v>
                </c:pt>
                <c:pt idx="25">
                  <c:v>22.8</c:v>
                </c:pt>
                <c:pt idx="26">
                  <c:v>23.1</c:v>
                </c:pt>
                <c:pt idx="27">
                  <c:v>23.1</c:v>
                </c:pt>
                <c:pt idx="28">
                  <c:v>23.2</c:v>
                </c:pt>
                <c:pt idx="29">
                  <c:v>23.2</c:v>
                </c:pt>
                <c:pt idx="30">
                  <c:v>23.1</c:v>
                </c:pt>
                <c:pt idx="31">
                  <c:v>23.3</c:v>
                </c:pt>
                <c:pt idx="32">
                  <c:v>23.2</c:v>
                </c:pt>
                <c:pt idx="33">
                  <c:v>23.1</c:v>
                </c:pt>
                <c:pt idx="34">
                  <c:v>23.5</c:v>
                </c:pt>
                <c:pt idx="35">
                  <c:v>23.8</c:v>
                </c:pt>
                <c:pt idx="36">
                  <c:v>24</c:v>
                </c:pt>
                <c:pt idx="37">
                  <c:v>24.2</c:v>
                </c:pt>
                <c:pt idx="38">
                  <c:v>24.4</c:v>
                </c:pt>
                <c:pt idx="39">
                  <c:v>24.7</c:v>
                </c:pt>
                <c:pt idx="40">
                  <c:v>24.8</c:v>
                </c:pt>
                <c:pt idx="41">
                  <c:v>25.2</c:v>
                </c:pt>
                <c:pt idx="42">
                  <c:v>25.4</c:v>
                </c:pt>
                <c:pt idx="43">
                  <c:v>25.4</c:v>
                </c:pt>
                <c:pt idx="44">
                  <c:v>25.5</c:v>
                </c:pt>
                <c:pt idx="45">
                  <c:v>25.7</c:v>
                </c:pt>
                <c:pt idx="46">
                  <c:v>25.8</c:v>
                </c:pt>
                <c:pt idx="47">
                  <c:v>25.9</c:v>
                </c:pt>
                <c:pt idx="48">
                  <c:v>26.2</c:v>
                </c:pt>
                <c:pt idx="49">
                  <c:v>26.1</c:v>
                </c:pt>
                <c:pt idx="50">
                  <c:v>26.3</c:v>
                </c:pt>
                <c:pt idx="51">
                  <c:v>26.5</c:v>
                </c:pt>
                <c:pt idx="52">
                  <c:v>26.5</c:v>
                </c:pt>
                <c:pt idx="53">
                  <c:v>26.7</c:v>
                </c:pt>
                <c:pt idx="54">
                  <c:v>26.9</c:v>
                </c:pt>
                <c:pt idx="55">
                  <c:v>27.1</c:v>
                </c:pt>
                <c:pt idx="56">
                  <c:v>26.8</c:v>
                </c:pt>
                <c:pt idx="57">
                  <c:v>26.7</c:v>
                </c:pt>
                <c:pt idx="58">
                  <c:v>26.9</c:v>
                </c:pt>
                <c:pt idx="59">
                  <c:v>26.8</c:v>
                </c:pt>
                <c:pt idx="60">
                  <c:v>26.9</c:v>
                </c:pt>
                <c:pt idx="61">
                  <c:v>26.9</c:v>
                </c:pt>
                <c:pt idx="62">
                  <c:v>27.1</c:v>
                </c:pt>
                <c:pt idx="63">
                  <c:v>27.4</c:v>
                </c:pt>
                <c:pt idx="64">
                  <c:v>27.1</c:v>
                </c:pt>
                <c:pt idx="65">
                  <c:v>27.5</c:v>
                </c:pt>
                <c:pt idx="66">
                  <c:v>27.5</c:v>
                </c:pt>
                <c:pt idx="67">
                  <c:v>27.6</c:v>
                </c:pt>
                <c:pt idx="68">
                  <c:v>28.1</c:v>
                </c:pt>
                <c:pt idx="69">
                  <c:v>28.2</c:v>
                </c:pt>
                <c:pt idx="70">
                  <c:v>28.4</c:v>
                </c:pt>
                <c:pt idx="71">
                  <c:v>28.6</c:v>
                </c:pt>
                <c:pt idx="72">
                  <c:v>29</c:v>
                </c:pt>
                <c:pt idx="73">
                  <c:v>29.3</c:v>
                </c:pt>
                <c:pt idx="74">
                  <c:v>29.2</c:v>
                </c:pt>
                <c:pt idx="75">
                  <c:v>29.5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C0-44A3-9CB3-608E2CFAAB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Sheet1!$A$2:$A$77</c:f>
              <c:numCache>
                <c:formatCode>General</c:formatCode>
                <c:ptCount val="76"/>
                <c:pt idx="0">
                  <c:v>1890</c:v>
                </c:pt>
                <c:pt idx="1">
                  <c:v>1900</c:v>
                </c:pt>
                <c:pt idx="2">
                  <c:v>1910</c:v>
                </c:pt>
                <c:pt idx="3">
                  <c:v>1920</c:v>
                </c:pt>
                <c:pt idx="4">
                  <c:v>1930</c:v>
                </c:pt>
                <c:pt idx="5">
                  <c:v>1940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2013</c:v>
                </c:pt>
                <c:pt idx="73">
                  <c:v>2014</c:v>
                </c:pt>
                <c:pt idx="74">
                  <c:v>2015</c:v>
                </c:pt>
                <c:pt idx="75">
                  <c:v>2016</c:v>
                </c:pt>
              </c:numCache>
            </c:numRef>
          </c:cat>
          <c:val>
            <c:numRef>
              <c:f>Sheet1!$C$2:$C$77</c:f>
              <c:numCache>
                <c:formatCode>General</c:formatCode>
                <c:ptCount val="76"/>
                <c:pt idx="0">
                  <c:v>22</c:v>
                </c:pt>
                <c:pt idx="1">
                  <c:v>21.9</c:v>
                </c:pt>
                <c:pt idx="2">
                  <c:v>21.6</c:v>
                </c:pt>
                <c:pt idx="3">
                  <c:v>21.2</c:v>
                </c:pt>
                <c:pt idx="4">
                  <c:v>21.3</c:v>
                </c:pt>
                <c:pt idx="5">
                  <c:v>21.5</c:v>
                </c:pt>
                <c:pt idx="6">
                  <c:v>20.5</c:v>
                </c:pt>
                <c:pt idx="7">
                  <c:v>20.399999999999999</c:v>
                </c:pt>
                <c:pt idx="8">
                  <c:v>20.3</c:v>
                </c:pt>
                <c:pt idx="9">
                  <c:v>20.3</c:v>
                </c:pt>
                <c:pt idx="10">
                  <c:v>20.399999999999999</c:v>
                </c:pt>
                <c:pt idx="11">
                  <c:v>20.2</c:v>
                </c:pt>
                <c:pt idx="12">
                  <c:v>20.2</c:v>
                </c:pt>
                <c:pt idx="13">
                  <c:v>20.3</c:v>
                </c:pt>
                <c:pt idx="14">
                  <c:v>20.2</c:v>
                </c:pt>
                <c:pt idx="15">
                  <c:v>20.100000000000001</c:v>
                </c:pt>
                <c:pt idx="16">
                  <c:v>20.3</c:v>
                </c:pt>
                <c:pt idx="17">
                  <c:v>20.2</c:v>
                </c:pt>
                <c:pt idx="18">
                  <c:v>20.2</c:v>
                </c:pt>
                <c:pt idx="19">
                  <c:v>20.3</c:v>
                </c:pt>
                <c:pt idx="20">
                  <c:v>20.3</c:v>
                </c:pt>
                <c:pt idx="21">
                  <c:v>20.3</c:v>
                </c:pt>
                <c:pt idx="22">
                  <c:v>20.5</c:v>
                </c:pt>
                <c:pt idx="23">
                  <c:v>20.5</c:v>
                </c:pt>
                <c:pt idx="24">
                  <c:v>20.6</c:v>
                </c:pt>
                <c:pt idx="25">
                  <c:v>20.5</c:v>
                </c:pt>
                <c:pt idx="26">
                  <c:v>20.6</c:v>
                </c:pt>
                <c:pt idx="27">
                  <c:v>20.8</c:v>
                </c:pt>
                <c:pt idx="28">
                  <c:v>20.8</c:v>
                </c:pt>
                <c:pt idx="29">
                  <c:v>20.8</c:v>
                </c:pt>
                <c:pt idx="30">
                  <c:v>20.9</c:v>
                </c:pt>
                <c:pt idx="31">
                  <c:v>20.9</c:v>
                </c:pt>
                <c:pt idx="32">
                  <c:v>21</c:v>
                </c:pt>
                <c:pt idx="33">
                  <c:v>21.1</c:v>
                </c:pt>
                <c:pt idx="34">
                  <c:v>21.1</c:v>
                </c:pt>
                <c:pt idx="35">
                  <c:v>21.3</c:v>
                </c:pt>
                <c:pt idx="36">
                  <c:v>21.6</c:v>
                </c:pt>
                <c:pt idx="37">
                  <c:v>21.8</c:v>
                </c:pt>
                <c:pt idx="38">
                  <c:v>22.1</c:v>
                </c:pt>
                <c:pt idx="39">
                  <c:v>22</c:v>
                </c:pt>
                <c:pt idx="40">
                  <c:v>22.3</c:v>
                </c:pt>
                <c:pt idx="41">
                  <c:v>22.5</c:v>
                </c:pt>
                <c:pt idx="42">
                  <c:v>22.8</c:v>
                </c:pt>
                <c:pt idx="43">
                  <c:v>23</c:v>
                </c:pt>
                <c:pt idx="44">
                  <c:v>23.3</c:v>
                </c:pt>
                <c:pt idx="45">
                  <c:v>23.1</c:v>
                </c:pt>
                <c:pt idx="46">
                  <c:v>23.6</c:v>
                </c:pt>
                <c:pt idx="47">
                  <c:v>23.6</c:v>
                </c:pt>
                <c:pt idx="48">
                  <c:v>23.8</c:v>
                </c:pt>
                <c:pt idx="49">
                  <c:v>23.9</c:v>
                </c:pt>
                <c:pt idx="50">
                  <c:v>24.1</c:v>
                </c:pt>
                <c:pt idx="51">
                  <c:v>24.4</c:v>
                </c:pt>
                <c:pt idx="52">
                  <c:v>24.5</c:v>
                </c:pt>
                <c:pt idx="53">
                  <c:v>24.5</c:v>
                </c:pt>
                <c:pt idx="54">
                  <c:v>24.5</c:v>
                </c:pt>
                <c:pt idx="55">
                  <c:v>24.8</c:v>
                </c:pt>
                <c:pt idx="56">
                  <c:v>25</c:v>
                </c:pt>
                <c:pt idx="57">
                  <c:v>25</c:v>
                </c:pt>
                <c:pt idx="58">
                  <c:v>25.1</c:v>
                </c:pt>
                <c:pt idx="59">
                  <c:v>25.1</c:v>
                </c:pt>
                <c:pt idx="60">
                  <c:v>25.1</c:v>
                </c:pt>
                <c:pt idx="61">
                  <c:v>25.3</c:v>
                </c:pt>
                <c:pt idx="62">
                  <c:v>25.3</c:v>
                </c:pt>
                <c:pt idx="63">
                  <c:v>25.3</c:v>
                </c:pt>
                <c:pt idx="64">
                  <c:v>25.3</c:v>
                </c:pt>
                <c:pt idx="65">
                  <c:v>25.5</c:v>
                </c:pt>
                <c:pt idx="66">
                  <c:v>25.6</c:v>
                </c:pt>
                <c:pt idx="67">
                  <c:v>25.9</c:v>
                </c:pt>
                <c:pt idx="68">
                  <c:v>25.9</c:v>
                </c:pt>
                <c:pt idx="69">
                  <c:v>26.1</c:v>
                </c:pt>
                <c:pt idx="70">
                  <c:v>26.4</c:v>
                </c:pt>
                <c:pt idx="71">
                  <c:v>26.6</c:v>
                </c:pt>
                <c:pt idx="72">
                  <c:v>26.6</c:v>
                </c:pt>
                <c:pt idx="73">
                  <c:v>27</c:v>
                </c:pt>
                <c:pt idx="74">
                  <c:v>27.1</c:v>
                </c:pt>
                <c:pt idx="75">
                  <c:v>27.4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C0-44A3-9CB3-608E2CFAA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236480"/>
        <c:axId val="232638144"/>
      </c:lineChart>
      <c:catAx>
        <c:axId val="23323648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232638144"/>
        <c:crosses val="autoZero"/>
        <c:auto val="1"/>
        <c:lblAlgn val="ctr"/>
        <c:lblOffset val="100"/>
        <c:noMultiLvlLbl val="0"/>
      </c:catAx>
      <c:valAx>
        <c:axId val="232638144"/>
        <c:scaling>
          <c:orientation val="minMax"/>
          <c:max val="30"/>
          <c:min val="18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3236480"/>
        <c:crosses val="autoZero"/>
        <c:crossBetween val="midCat"/>
        <c:majorUnit val="2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Sheet1!$A$2:$A$85</c:f>
              <c:numCache>
                <c:formatCode>General</c:formatCode>
                <c:ptCount val="8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  <c:pt idx="31">
                  <c:v>2025</c:v>
                </c:pt>
                <c:pt idx="32">
                  <c:v>2026</c:v>
                </c:pt>
                <c:pt idx="33">
                  <c:v>2027</c:v>
                </c:pt>
                <c:pt idx="34">
                  <c:v>2028</c:v>
                </c:pt>
                <c:pt idx="35">
                  <c:v>2029</c:v>
                </c:pt>
                <c:pt idx="36">
                  <c:v>2030</c:v>
                </c:pt>
                <c:pt idx="37">
                  <c:v>2031</c:v>
                </c:pt>
                <c:pt idx="38">
                  <c:v>2032</c:v>
                </c:pt>
                <c:pt idx="39">
                  <c:v>2033</c:v>
                </c:pt>
                <c:pt idx="40">
                  <c:v>2034</c:v>
                </c:pt>
                <c:pt idx="41">
                  <c:v>2035</c:v>
                </c:pt>
                <c:pt idx="42">
                  <c:v>2036</c:v>
                </c:pt>
                <c:pt idx="43">
                  <c:v>2037</c:v>
                </c:pt>
                <c:pt idx="44">
                  <c:v>2038</c:v>
                </c:pt>
                <c:pt idx="45">
                  <c:v>2039</c:v>
                </c:pt>
                <c:pt idx="46">
                  <c:v>2040</c:v>
                </c:pt>
                <c:pt idx="47">
                  <c:v>2041</c:v>
                </c:pt>
                <c:pt idx="48">
                  <c:v>2042</c:v>
                </c:pt>
                <c:pt idx="49">
                  <c:v>2043</c:v>
                </c:pt>
                <c:pt idx="50">
                  <c:v>2044</c:v>
                </c:pt>
                <c:pt idx="51">
                  <c:v>2045</c:v>
                </c:pt>
                <c:pt idx="52">
                  <c:v>2046</c:v>
                </c:pt>
                <c:pt idx="53">
                  <c:v>2047</c:v>
                </c:pt>
                <c:pt idx="54">
                  <c:v>2048</c:v>
                </c:pt>
                <c:pt idx="55">
                  <c:v>2049</c:v>
                </c:pt>
                <c:pt idx="56">
                  <c:v>2050</c:v>
                </c:pt>
                <c:pt idx="57">
                  <c:v>2051</c:v>
                </c:pt>
                <c:pt idx="58">
                  <c:v>2052</c:v>
                </c:pt>
                <c:pt idx="59">
                  <c:v>2053</c:v>
                </c:pt>
                <c:pt idx="60">
                  <c:v>2054</c:v>
                </c:pt>
                <c:pt idx="61">
                  <c:v>2055</c:v>
                </c:pt>
                <c:pt idx="62">
                  <c:v>2056</c:v>
                </c:pt>
                <c:pt idx="63">
                  <c:v>2057</c:v>
                </c:pt>
                <c:pt idx="64">
                  <c:v>2058</c:v>
                </c:pt>
                <c:pt idx="65">
                  <c:v>2059</c:v>
                </c:pt>
                <c:pt idx="66">
                  <c:v>2060</c:v>
                </c:pt>
                <c:pt idx="67">
                  <c:v>2061</c:v>
                </c:pt>
                <c:pt idx="68">
                  <c:v>2062</c:v>
                </c:pt>
                <c:pt idx="69">
                  <c:v>2063</c:v>
                </c:pt>
                <c:pt idx="70">
                  <c:v>2064</c:v>
                </c:pt>
                <c:pt idx="71">
                  <c:v>2065</c:v>
                </c:pt>
                <c:pt idx="72">
                  <c:v>2066</c:v>
                </c:pt>
                <c:pt idx="73">
                  <c:v>2067</c:v>
                </c:pt>
                <c:pt idx="74">
                  <c:v>2068</c:v>
                </c:pt>
                <c:pt idx="75">
                  <c:v>2069</c:v>
                </c:pt>
                <c:pt idx="76">
                  <c:v>2070</c:v>
                </c:pt>
                <c:pt idx="77">
                  <c:v>2071</c:v>
                </c:pt>
                <c:pt idx="78">
                  <c:v>2072</c:v>
                </c:pt>
                <c:pt idx="79">
                  <c:v>2073</c:v>
                </c:pt>
                <c:pt idx="80">
                  <c:v>2074</c:v>
                </c:pt>
                <c:pt idx="81">
                  <c:v>2075</c:v>
                </c:pt>
                <c:pt idx="82">
                  <c:v>2076</c:v>
                </c:pt>
                <c:pt idx="83">
                  <c:v>2077</c:v>
                </c:pt>
              </c:numCache>
            </c:numRef>
          </c:cat>
          <c:val>
            <c:numRef>
              <c:f>Sheet1!$B$2:$B$85</c:f>
              <c:numCache>
                <c:formatCode>General</c:formatCode>
                <c:ptCount val="84"/>
                <c:pt idx="0">
                  <c:v>2582000</c:v>
                </c:pt>
                <c:pt idx="1">
                  <c:v>2618000</c:v>
                </c:pt>
                <c:pt idx="2">
                  <c:v>2506000</c:v>
                </c:pt>
                <c:pt idx="3">
                  <c:v>2440000</c:v>
                </c:pt>
                <c:pt idx="4">
                  <c:v>2307000</c:v>
                </c:pt>
                <c:pt idx="5">
                  <c:v>2396000</c:v>
                </c:pt>
                <c:pt idx="6">
                  <c:v>2377000</c:v>
                </c:pt>
                <c:pt idx="7">
                  <c:v>2355000</c:v>
                </c:pt>
                <c:pt idx="8">
                  <c:v>2413000</c:v>
                </c:pt>
                <c:pt idx="9">
                  <c:v>2496000</c:v>
                </c:pt>
                <c:pt idx="10">
                  <c:v>2466000</c:v>
                </c:pt>
                <c:pt idx="11">
                  <c:v>2559000</c:v>
                </c:pt>
                <c:pt idx="12">
                  <c:v>2703000</c:v>
                </c:pt>
                <c:pt idx="13">
                  <c:v>2989000</c:v>
                </c:pt>
                <c:pt idx="14">
                  <c:v>3104000</c:v>
                </c:pt>
                <c:pt idx="15">
                  <c:v>2939000</c:v>
                </c:pt>
                <c:pt idx="16">
                  <c:v>2858000</c:v>
                </c:pt>
                <c:pt idx="17">
                  <c:v>3411000</c:v>
                </c:pt>
                <c:pt idx="18">
                  <c:v>3817000</c:v>
                </c:pt>
                <c:pt idx="19">
                  <c:v>3637000</c:v>
                </c:pt>
                <c:pt idx="20">
                  <c:v>3649000</c:v>
                </c:pt>
                <c:pt idx="21">
                  <c:v>3632000</c:v>
                </c:pt>
                <c:pt idx="22">
                  <c:v>3823000</c:v>
                </c:pt>
                <c:pt idx="23">
                  <c:v>3913000</c:v>
                </c:pt>
                <c:pt idx="24">
                  <c:v>3965000</c:v>
                </c:pt>
                <c:pt idx="25">
                  <c:v>4078000</c:v>
                </c:pt>
                <c:pt idx="26">
                  <c:v>4097000</c:v>
                </c:pt>
                <c:pt idx="27">
                  <c:v>4218000</c:v>
                </c:pt>
                <c:pt idx="28">
                  <c:v>4300000</c:v>
                </c:pt>
                <c:pt idx="29">
                  <c:v>4255000</c:v>
                </c:pt>
                <c:pt idx="30">
                  <c:v>4244796</c:v>
                </c:pt>
                <c:pt idx="31">
                  <c:v>4257850</c:v>
                </c:pt>
                <c:pt idx="32">
                  <c:v>4268326</c:v>
                </c:pt>
                <c:pt idx="33">
                  <c:v>4167362</c:v>
                </c:pt>
                <c:pt idx="34">
                  <c:v>4098020.0000000005</c:v>
                </c:pt>
                <c:pt idx="35">
                  <c:v>4027490</c:v>
                </c:pt>
                <c:pt idx="36">
                  <c:v>3760358</c:v>
                </c:pt>
                <c:pt idx="37">
                  <c:v>3606274</c:v>
                </c:pt>
                <c:pt idx="38">
                  <c:v>3520959</c:v>
                </c:pt>
                <c:pt idx="39">
                  <c:v>3501564</c:v>
                </c:pt>
                <c:pt idx="40">
                  <c:v>3600206</c:v>
                </c:pt>
                <c:pt idx="41">
                  <c:v>3731386</c:v>
                </c:pt>
                <c:pt idx="42">
                  <c:v>3555970</c:v>
                </c:pt>
                <c:pt idx="43">
                  <c:v>3258411</c:v>
                </c:pt>
                <c:pt idx="44">
                  <c:v>3136965</c:v>
                </c:pt>
                <c:pt idx="45">
                  <c:v>3159958</c:v>
                </c:pt>
                <c:pt idx="46">
                  <c:v>3144198</c:v>
                </c:pt>
                <c:pt idx="47">
                  <c:v>3167788</c:v>
                </c:pt>
                <c:pt idx="48">
                  <c:v>3326632</c:v>
                </c:pt>
                <c:pt idx="49">
                  <c:v>3333279</c:v>
                </c:pt>
                <c:pt idx="50">
                  <c:v>3494398</c:v>
                </c:pt>
                <c:pt idx="51">
                  <c:v>3612258</c:v>
                </c:pt>
                <c:pt idx="52">
                  <c:v>3629238</c:v>
                </c:pt>
                <c:pt idx="53">
                  <c:v>3680537</c:v>
                </c:pt>
                <c:pt idx="54">
                  <c:v>3638933</c:v>
                </c:pt>
                <c:pt idx="55">
                  <c:v>3669141</c:v>
                </c:pt>
                <c:pt idx="56">
                  <c:v>3760561</c:v>
                </c:pt>
                <c:pt idx="57">
                  <c:v>3756547</c:v>
                </c:pt>
                <c:pt idx="58">
                  <c:v>3809394</c:v>
                </c:pt>
                <c:pt idx="59">
                  <c:v>3909510</c:v>
                </c:pt>
                <c:pt idx="60">
                  <c:v>4040958</c:v>
                </c:pt>
                <c:pt idx="61">
                  <c:v>4158212.0000000005</c:v>
                </c:pt>
                <c:pt idx="62">
                  <c:v>4110907</c:v>
                </c:pt>
                <c:pt idx="63">
                  <c:v>4065014</c:v>
                </c:pt>
                <c:pt idx="64">
                  <c:v>4000240</c:v>
                </c:pt>
                <c:pt idx="65">
                  <c:v>3952767</c:v>
                </c:pt>
                <c:pt idx="66">
                  <c:v>3899589</c:v>
                </c:pt>
                <c:pt idx="67">
                  <c:v>3891494</c:v>
                </c:pt>
                <c:pt idx="68">
                  <c:v>3880894</c:v>
                </c:pt>
                <c:pt idx="69">
                  <c:v>3941553</c:v>
                </c:pt>
                <c:pt idx="70">
                  <c:v>3959417</c:v>
                </c:pt>
                <c:pt idx="71">
                  <c:v>4059000</c:v>
                </c:pt>
                <c:pt idx="72">
                  <c:v>4026000</c:v>
                </c:pt>
                <c:pt idx="73">
                  <c:v>4022000</c:v>
                </c:pt>
                <c:pt idx="74">
                  <c:v>4090000</c:v>
                </c:pt>
                <c:pt idx="75">
                  <c:v>4112000</c:v>
                </c:pt>
                <c:pt idx="76">
                  <c:v>4138000</c:v>
                </c:pt>
                <c:pt idx="77">
                  <c:v>4266000</c:v>
                </c:pt>
                <c:pt idx="78">
                  <c:v>4316000</c:v>
                </c:pt>
                <c:pt idx="79">
                  <c:v>4248000</c:v>
                </c:pt>
                <c:pt idx="80">
                  <c:v>4130665</c:v>
                </c:pt>
                <c:pt idx="81">
                  <c:v>3999386</c:v>
                </c:pt>
                <c:pt idx="82">
                  <c:v>3953590</c:v>
                </c:pt>
                <c:pt idx="83">
                  <c:v>3952841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BF-49BC-BD86-8DB123930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80928"/>
        <c:axId val="232640448"/>
      </c:lineChart>
      <c:catAx>
        <c:axId val="23398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232640448"/>
        <c:crosses val="autoZero"/>
        <c:auto val="1"/>
        <c:lblAlgn val="ctr"/>
        <c:lblOffset val="100"/>
        <c:tickLblSkip val="5"/>
        <c:noMultiLvlLbl val="0"/>
      </c:catAx>
      <c:valAx>
        <c:axId val="232640448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39809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Living at Home</c:v>
                </c:pt>
              </c:strCache>
            </c:strRef>
          </c:tx>
          <c:spPr>
            <a:ln>
              <a:solidFill>
                <a:srgbClr val="2B03BD"/>
              </a:solidFill>
            </a:ln>
          </c:spPr>
          <c:marker>
            <c:symbol val="none"/>
          </c:marker>
          <c:cat>
            <c:strRef>
              <c:f>Sheet1!$A$2:$A$55</c:f>
              <c:strCache>
                <c:ptCount val="54"/>
                <c:pt idx="0">
                  <c:v>2004 Q1</c:v>
                </c:pt>
                <c:pt idx="1">
                  <c:v>2004 Q2</c:v>
                </c:pt>
                <c:pt idx="2">
                  <c:v>2004 Q3</c:v>
                </c:pt>
                <c:pt idx="3">
                  <c:v>2004 Q4</c:v>
                </c:pt>
                <c:pt idx="4">
                  <c:v>2005 Q1</c:v>
                </c:pt>
                <c:pt idx="5">
                  <c:v>2005 Q2</c:v>
                </c:pt>
                <c:pt idx="6">
                  <c:v>2005 Q3</c:v>
                </c:pt>
                <c:pt idx="7">
                  <c:v>2005 Q4</c:v>
                </c:pt>
                <c:pt idx="8">
                  <c:v>2006 Q1</c:v>
                </c:pt>
                <c:pt idx="9">
                  <c:v>2006 Q2</c:v>
                </c:pt>
                <c:pt idx="10">
                  <c:v>2006 Q3</c:v>
                </c:pt>
                <c:pt idx="11">
                  <c:v>2006 Q4</c:v>
                </c:pt>
                <c:pt idx="12">
                  <c:v>2007 Q1</c:v>
                </c:pt>
                <c:pt idx="13">
                  <c:v>2007 Q2</c:v>
                </c:pt>
                <c:pt idx="14">
                  <c:v>2007 Q3</c:v>
                </c:pt>
                <c:pt idx="15">
                  <c:v>2007 Q4</c:v>
                </c:pt>
                <c:pt idx="16">
                  <c:v>2008 Q1</c:v>
                </c:pt>
                <c:pt idx="17">
                  <c:v>2008 Q2</c:v>
                </c:pt>
                <c:pt idx="18">
                  <c:v>2008 Q3</c:v>
                </c:pt>
                <c:pt idx="19">
                  <c:v>2008 Q4</c:v>
                </c:pt>
                <c:pt idx="20">
                  <c:v>2009 Q1</c:v>
                </c:pt>
                <c:pt idx="21">
                  <c:v>2009 Q2</c:v>
                </c:pt>
                <c:pt idx="22">
                  <c:v>2009 Q3</c:v>
                </c:pt>
                <c:pt idx="23">
                  <c:v>2009 Q4</c:v>
                </c:pt>
                <c:pt idx="24">
                  <c:v>2010 Q1</c:v>
                </c:pt>
                <c:pt idx="25">
                  <c:v>2010 Q2</c:v>
                </c:pt>
                <c:pt idx="26">
                  <c:v>2010 Q3</c:v>
                </c:pt>
                <c:pt idx="27">
                  <c:v>2010 Q4</c:v>
                </c:pt>
                <c:pt idx="28">
                  <c:v>2011 Q1</c:v>
                </c:pt>
                <c:pt idx="29">
                  <c:v>2011 Q2</c:v>
                </c:pt>
                <c:pt idx="30">
                  <c:v>2011 Q3</c:v>
                </c:pt>
                <c:pt idx="31">
                  <c:v>2011 Q4</c:v>
                </c:pt>
                <c:pt idx="32">
                  <c:v>2012 Q1</c:v>
                </c:pt>
                <c:pt idx="33">
                  <c:v>2012 Q2</c:v>
                </c:pt>
                <c:pt idx="34">
                  <c:v>2012 Q3</c:v>
                </c:pt>
                <c:pt idx="35">
                  <c:v>2012 Q4</c:v>
                </c:pt>
                <c:pt idx="36">
                  <c:v>2013 Q1</c:v>
                </c:pt>
                <c:pt idx="37">
                  <c:v>2013 Q2</c:v>
                </c:pt>
                <c:pt idx="38">
                  <c:v>2013 Q3</c:v>
                </c:pt>
                <c:pt idx="39">
                  <c:v>2013 Q4</c:v>
                </c:pt>
                <c:pt idx="40">
                  <c:v>2014 Q1</c:v>
                </c:pt>
                <c:pt idx="41">
                  <c:v>2014 Q2</c:v>
                </c:pt>
                <c:pt idx="42">
                  <c:v>2014 Q3</c:v>
                </c:pt>
                <c:pt idx="43">
                  <c:v>2014 Q4</c:v>
                </c:pt>
                <c:pt idx="44">
                  <c:v>2015 Q1</c:v>
                </c:pt>
                <c:pt idx="45">
                  <c:v>2015 Q2</c:v>
                </c:pt>
                <c:pt idx="46">
                  <c:v>2015 Q3</c:v>
                </c:pt>
                <c:pt idx="47">
                  <c:v>2015 Q4</c:v>
                </c:pt>
                <c:pt idx="48">
                  <c:v>2016 Q1</c:v>
                </c:pt>
                <c:pt idx="49">
                  <c:v>2016 Q2</c:v>
                </c:pt>
                <c:pt idx="50">
                  <c:v>2016 Q3</c:v>
                </c:pt>
                <c:pt idx="51">
                  <c:v>2016 Q4</c:v>
                </c:pt>
                <c:pt idx="52">
                  <c:v>2017 Q1</c:v>
                </c:pt>
                <c:pt idx="53">
                  <c:v>2017 Q2</c:v>
                </c:pt>
              </c:strCache>
            </c:strRef>
          </c:cat>
          <c:val>
            <c:numRef>
              <c:f>Sheet1!$B$2:$B$55</c:f>
              <c:numCache>
                <c:formatCode>0.0%</c:formatCode>
                <c:ptCount val="54"/>
                <c:pt idx="0">
                  <c:v>1E-3</c:v>
                </c:pt>
                <c:pt idx="1">
                  <c:v>3.0000000000000001E-3</c:v>
                </c:pt>
                <c:pt idx="2">
                  <c:v>4.0000000000000001E-3</c:v>
                </c:pt>
                <c:pt idx="3">
                  <c:v>4.0000000000000001E-3</c:v>
                </c:pt>
                <c:pt idx="4">
                  <c:v>8.0000000000000002E-3</c:v>
                </c:pt>
                <c:pt idx="5">
                  <c:v>1.2999999999999999E-2</c:v>
                </c:pt>
                <c:pt idx="6">
                  <c:v>2.4E-2</c:v>
                </c:pt>
                <c:pt idx="7">
                  <c:v>3.5000000000000003E-2</c:v>
                </c:pt>
                <c:pt idx="8">
                  <c:v>4.7E-2</c:v>
                </c:pt>
                <c:pt idx="9">
                  <c:v>5.8000000000000003E-2</c:v>
                </c:pt>
                <c:pt idx="10">
                  <c:v>6.5000000000000002E-2</c:v>
                </c:pt>
                <c:pt idx="11">
                  <c:v>6.2E-2</c:v>
                </c:pt>
                <c:pt idx="12">
                  <c:v>5.3999999999999999E-2</c:v>
                </c:pt>
                <c:pt idx="13">
                  <c:v>4.3999999999999997E-2</c:v>
                </c:pt>
                <c:pt idx="14">
                  <c:v>3.2000000000000001E-2</c:v>
                </c:pt>
                <c:pt idx="15">
                  <c:v>2.5000000000000001E-2</c:v>
                </c:pt>
                <c:pt idx="16">
                  <c:v>0.02</c:v>
                </c:pt>
                <c:pt idx="17">
                  <c:v>1.4999999999999999E-2</c:v>
                </c:pt>
                <c:pt idx="18">
                  <c:v>3.0000000000000001E-3</c:v>
                </c:pt>
                <c:pt idx="19">
                  <c:v>-6.0000000000000001E-3</c:v>
                </c:pt>
                <c:pt idx="20">
                  <c:v>-1.7999999999999999E-2</c:v>
                </c:pt>
                <c:pt idx="21">
                  <c:v>-2.5999999999999999E-2</c:v>
                </c:pt>
                <c:pt idx="22">
                  <c:v>-2.8000000000000001E-2</c:v>
                </c:pt>
                <c:pt idx="23">
                  <c:v>-0.03</c:v>
                </c:pt>
                <c:pt idx="24">
                  <c:v>-2.5000000000000001E-2</c:v>
                </c:pt>
                <c:pt idx="25">
                  <c:v>-1.7999999999999999E-2</c:v>
                </c:pt>
                <c:pt idx="26">
                  <c:v>-6.0000000000000001E-3</c:v>
                </c:pt>
                <c:pt idx="27">
                  <c:v>-2E-3</c:v>
                </c:pt>
                <c:pt idx="28">
                  <c:v>2E-3</c:v>
                </c:pt>
                <c:pt idx="29">
                  <c:v>1E-3</c:v>
                </c:pt>
                <c:pt idx="30">
                  <c:v>0</c:v>
                </c:pt>
                <c:pt idx="31">
                  <c:v>-1E-3</c:v>
                </c:pt>
                <c:pt idx="32">
                  <c:v>2.3E-2</c:v>
                </c:pt>
                <c:pt idx="33">
                  <c:v>2.5000000000000001E-2</c:v>
                </c:pt>
                <c:pt idx="34">
                  <c:v>2.8000000000000001E-2</c:v>
                </c:pt>
                <c:pt idx="35">
                  <c:v>3.4000000000000002E-2</c:v>
                </c:pt>
                <c:pt idx="36">
                  <c:v>1.6E-2</c:v>
                </c:pt>
                <c:pt idx="37">
                  <c:v>1.9E-2</c:v>
                </c:pt>
                <c:pt idx="38">
                  <c:v>1.6E-2</c:v>
                </c:pt>
                <c:pt idx="39">
                  <c:v>1.7000000000000001E-2</c:v>
                </c:pt>
                <c:pt idx="40">
                  <c:v>2.4E-2</c:v>
                </c:pt>
                <c:pt idx="41">
                  <c:v>2.8000000000000001E-2</c:v>
                </c:pt>
                <c:pt idx="42">
                  <c:v>3.6999999999999998E-2</c:v>
                </c:pt>
                <c:pt idx="43">
                  <c:v>5.0999999999999997E-2</c:v>
                </c:pt>
                <c:pt idx="44">
                  <c:v>5.8999999999999997E-2</c:v>
                </c:pt>
                <c:pt idx="45">
                  <c:v>6.6000000000000003E-2</c:v>
                </c:pt>
                <c:pt idx="46">
                  <c:v>7.6999999999999999E-2</c:v>
                </c:pt>
                <c:pt idx="47">
                  <c:v>7.0999999999999994E-2</c:v>
                </c:pt>
                <c:pt idx="48">
                  <c:v>7.9000000000000001E-2</c:v>
                </c:pt>
                <c:pt idx="49">
                  <c:v>8.1000000000000003E-2</c:v>
                </c:pt>
                <c:pt idx="50">
                  <c:v>7.7282128699490027E-2</c:v>
                </c:pt>
                <c:pt idx="51">
                  <c:v>6.6222252529651193E-2</c:v>
                </c:pt>
                <c:pt idx="52">
                  <c:v>5.2932533910066581E-2</c:v>
                </c:pt>
                <c:pt idx="53">
                  <c:v>5.5560897689317823E-2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AE-42A4-BEB8-F8CD81A6A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883136"/>
        <c:axId val="232642752"/>
      </c:lineChart>
      <c:catAx>
        <c:axId val="23388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/>
          <a:lstStyle/>
          <a:p>
            <a:pPr>
              <a:defRPr sz="1200"/>
            </a:pPr>
            <a:endParaRPr lang="en-US"/>
          </a:p>
        </c:txPr>
        <c:crossAx val="232642752"/>
        <c:crosses val="autoZero"/>
        <c:auto val="1"/>
        <c:lblAlgn val="ctr"/>
        <c:lblOffset val="100"/>
        <c:tickLblSkip val="2"/>
        <c:noMultiLvlLbl val="0"/>
      </c:catAx>
      <c:valAx>
        <c:axId val="232642752"/>
        <c:scaling>
          <c:orientation val="minMax"/>
          <c:max val="9.0000000000000024E-2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33883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Sheet1!$A$2:$A$71</c:f>
              <c:strCache>
                <c:ptCount val="70"/>
                <c:pt idx="0">
                  <c:v>2000Q1</c:v>
                </c:pt>
                <c:pt idx="1">
                  <c:v>2000Q2</c:v>
                </c:pt>
                <c:pt idx="2">
                  <c:v>2000Q3</c:v>
                </c:pt>
                <c:pt idx="3">
                  <c:v>2000Q4</c:v>
                </c:pt>
                <c:pt idx="4">
                  <c:v>2001Q1</c:v>
                </c:pt>
                <c:pt idx="5">
                  <c:v>2001Q2</c:v>
                </c:pt>
                <c:pt idx="6">
                  <c:v>2001Q3</c:v>
                </c:pt>
                <c:pt idx="7">
                  <c:v>2001Q4</c:v>
                </c:pt>
                <c:pt idx="8">
                  <c:v>2002Q1</c:v>
                </c:pt>
                <c:pt idx="9">
                  <c:v>2002Q2</c:v>
                </c:pt>
                <c:pt idx="10">
                  <c:v>2002Q3</c:v>
                </c:pt>
                <c:pt idx="11">
                  <c:v>2002Q4</c:v>
                </c:pt>
                <c:pt idx="12">
                  <c:v>2003Q1</c:v>
                </c:pt>
                <c:pt idx="13">
                  <c:v>2003Q2</c:v>
                </c:pt>
                <c:pt idx="14">
                  <c:v>2003Q3</c:v>
                </c:pt>
                <c:pt idx="15">
                  <c:v>2003Q4</c:v>
                </c:pt>
                <c:pt idx="16">
                  <c:v>2004Q1</c:v>
                </c:pt>
                <c:pt idx="17">
                  <c:v>2004Q2</c:v>
                </c:pt>
                <c:pt idx="18">
                  <c:v>2004Q3</c:v>
                </c:pt>
                <c:pt idx="19">
                  <c:v>2004Q4</c:v>
                </c:pt>
                <c:pt idx="20">
                  <c:v>2005Q1</c:v>
                </c:pt>
                <c:pt idx="21">
                  <c:v>2005Q2</c:v>
                </c:pt>
                <c:pt idx="22">
                  <c:v>2005Q3</c:v>
                </c:pt>
                <c:pt idx="23">
                  <c:v>2005Q4</c:v>
                </c:pt>
                <c:pt idx="24">
                  <c:v>2006Q1</c:v>
                </c:pt>
                <c:pt idx="25">
                  <c:v>2006Q2</c:v>
                </c:pt>
                <c:pt idx="26">
                  <c:v>2006Q3</c:v>
                </c:pt>
                <c:pt idx="27">
                  <c:v>2006Q4</c:v>
                </c:pt>
                <c:pt idx="28">
                  <c:v>2007Q1</c:v>
                </c:pt>
                <c:pt idx="29">
                  <c:v>2007Q2</c:v>
                </c:pt>
                <c:pt idx="30">
                  <c:v>2007Q3</c:v>
                </c:pt>
                <c:pt idx="31">
                  <c:v>2007Q4</c:v>
                </c:pt>
                <c:pt idx="32">
                  <c:v>2008Q1</c:v>
                </c:pt>
                <c:pt idx="33">
                  <c:v>2008Q2</c:v>
                </c:pt>
                <c:pt idx="34">
                  <c:v>2008Q3</c:v>
                </c:pt>
                <c:pt idx="35">
                  <c:v>2008Q4</c:v>
                </c:pt>
                <c:pt idx="36">
                  <c:v>2009Q1</c:v>
                </c:pt>
                <c:pt idx="37">
                  <c:v>2009Q2</c:v>
                </c:pt>
                <c:pt idx="38">
                  <c:v>2009Q3</c:v>
                </c:pt>
                <c:pt idx="39">
                  <c:v>2009Q4</c:v>
                </c:pt>
                <c:pt idx="40">
                  <c:v>2010Q1</c:v>
                </c:pt>
                <c:pt idx="41">
                  <c:v>2010Q2</c:v>
                </c:pt>
                <c:pt idx="42">
                  <c:v>2010Q3</c:v>
                </c:pt>
                <c:pt idx="43">
                  <c:v>2010Q4</c:v>
                </c:pt>
                <c:pt idx="44">
                  <c:v>2011Q1</c:v>
                </c:pt>
                <c:pt idx="45">
                  <c:v>2011Q2</c:v>
                </c:pt>
                <c:pt idx="46">
                  <c:v>2011Q3</c:v>
                </c:pt>
                <c:pt idx="47">
                  <c:v>2011Q4</c:v>
                </c:pt>
                <c:pt idx="48">
                  <c:v>2012Q1</c:v>
                </c:pt>
                <c:pt idx="49">
                  <c:v>2012Q2</c:v>
                </c:pt>
                <c:pt idx="50">
                  <c:v>2012Q3</c:v>
                </c:pt>
                <c:pt idx="51">
                  <c:v>2012Q4</c:v>
                </c:pt>
                <c:pt idx="52">
                  <c:v>2013Q1</c:v>
                </c:pt>
                <c:pt idx="53">
                  <c:v>2013Q2</c:v>
                </c:pt>
                <c:pt idx="54">
                  <c:v>2013Q3</c:v>
                </c:pt>
                <c:pt idx="55">
                  <c:v>2013Q4</c:v>
                </c:pt>
                <c:pt idx="56">
                  <c:v>2014Q1</c:v>
                </c:pt>
                <c:pt idx="57">
                  <c:v>2014Q2</c:v>
                </c:pt>
                <c:pt idx="58">
                  <c:v>2014Q3</c:v>
                </c:pt>
                <c:pt idx="59">
                  <c:v>2014Q4</c:v>
                </c:pt>
                <c:pt idx="60">
                  <c:v>2015Q1</c:v>
                </c:pt>
                <c:pt idx="61">
                  <c:v>2015Q2</c:v>
                </c:pt>
                <c:pt idx="62">
                  <c:v>2015Q3</c:v>
                </c:pt>
                <c:pt idx="63">
                  <c:v>2015Q4</c:v>
                </c:pt>
                <c:pt idx="64">
                  <c:v>2016Q1</c:v>
                </c:pt>
                <c:pt idx="65">
                  <c:v>2016Q2</c:v>
                </c:pt>
                <c:pt idx="66">
                  <c:v>2016Q3</c:v>
                </c:pt>
                <c:pt idx="67">
                  <c:v>2016Q4</c:v>
                </c:pt>
                <c:pt idx="68">
                  <c:v>2017Q1</c:v>
                </c:pt>
                <c:pt idx="69">
                  <c:v>2017Q2</c:v>
                </c:pt>
              </c:strCache>
            </c:strRef>
          </c:cat>
          <c:val>
            <c:numRef>
              <c:f>Sheet1!$B$2:$B$71</c:f>
              <c:numCache>
                <c:formatCode>0.0%</c:formatCode>
                <c:ptCount val="70"/>
                <c:pt idx="0">
                  <c:v>8.0000000000000002E-3</c:v>
                </c:pt>
                <c:pt idx="1">
                  <c:v>9.0000000000000011E-3</c:v>
                </c:pt>
                <c:pt idx="2">
                  <c:v>0.01</c:v>
                </c:pt>
                <c:pt idx="3">
                  <c:v>0.01</c:v>
                </c:pt>
                <c:pt idx="4">
                  <c:v>1.1000000000000001E-2</c:v>
                </c:pt>
                <c:pt idx="5">
                  <c:v>1.1000000000000001E-2</c:v>
                </c:pt>
                <c:pt idx="6">
                  <c:v>1.1000000000000001E-2</c:v>
                </c:pt>
                <c:pt idx="7">
                  <c:v>1.2E-2</c:v>
                </c:pt>
                <c:pt idx="8">
                  <c:v>1.3000000000000001E-2</c:v>
                </c:pt>
                <c:pt idx="9">
                  <c:v>1.3999999999999999E-2</c:v>
                </c:pt>
                <c:pt idx="10">
                  <c:v>1.4999999999999999E-2</c:v>
                </c:pt>
                <c:pt idx="11">
                  <c:v>1.4999999999999999E-2</c:v>
                </c:pt>
                <c:pt idx="12">
                  <c:v>1.6E-2</c:v>
                </c:pt>
                <c:pt idx="13">
                  <c:v>1.7000000000000001E-2</c:v>
                </c:pt>
                <c:pt idx="14">
                  <c:v>1.8000000000000002E-2</c:v>
                </c:pt>
                <c:pt idx="15">
                  <c:v>1.9E-2</c:v>
                </c:pt>
                <c:pt idx="16">
                  <c:v>0.02</c:v>
                </c:pt>
                <c:pt idx="17">
                  <c:v>0.02</c:v>
                </c:pt>
                <c:pt idx="18">
                  <c:v>2.1000000000000001E-2</c:v>
                </c:pt>
                <c:pt idx="19">
                  <c:v>2.2000000000000002E-2</c:v>
                </c:pt>
                <c:pt idx="20">
                  <c:v>2.3E-2</c:v>
                </c:pt>
                <c:pt idx="21">
                  <c:v>2.4E-2</c:v>
                </c:pt>
                <c:pt idx="22">
                  <c:v>2.5000000000000001E-2</c:v>
                </c:pt>
                <c:pt idx="23">
                  <c:v>2.6000000000000002E-2</c:v>
                </c:pt>
                <c:pt idx="24">
                  <c:v>2.7000000000000003E-2</c:v>
                </c:pt>
                <c:pt idx="25">
                  <c:v>2.7999999999999997E-2</c:v>
                </c:pt>
                <c:pt idx="26">
                  <c:v>0.03</c:v>
                </c:pt>
                <c:pt idx="27">
                  <c:v>3.1E-2</c:v>
                </c:pt>
                <c:pt idx="28">
                  <c:v>3.2000000000000001E-2</c:v>
                </c:pt>
                <c:pt idx="29">
                  <c:v>3.4000000000000002E-2</c:v>
                </c:pt>
                <c:pt idx="30">
                  <c:v>3.5000000000000003E-2</c:v>
                </c:pt>
                <c:pt idx="31">
                  <c:v>3.5000000000000003E-2</c:v>
                </c:pt>
                <c:pt idx="32">
                  <c:v>3.6000000000000004E-2</c:v>
                </c:pt>
                <c:pt idx="33">
                  <c:v>3.6000000000000004E-2</c:v>
                </c:pt>
                <c:pt idx="34">
                  <c:v>3.6000000000000004E-2</c:v>
                </c:pt>
                <c:pt idx="35">
                  <c:v>3.6000000000000004E-2</c:v>
                </c:pt>
                <c:pt idx="36">
                  <c:v>3.7999999999999999E-2</c:v>
                </c:pt>
                <c:pt idx="37">
                  <c:v>0.04</c:v>
                </c:pt>
                <c:pt idx="38">
                  <c:v>4.0999999999999995E-2</c:v>
                </c:pt>
                <c:pt idx="39">
                  <c:v>4.0999999999999995E-2</c:v>
                </c:pt>
                <c:pt idx="40">
                  <c:v>4.2000000000000003E-2</c:v>
                </c:pt>
                <c:pt idx="41">
                  <c:v>4.4000000000000004E-2</c:v>
                </c:pt>
                <c:pt idx="42">
                  <c:v>4.5999999999999999E-2</c:v>
                </c:pt>
                <c:pt idx="43">
                  <c:v>4.5999999999999999E-2</c:v>
                </c:pt>
                <c:pt idx="44">
                  <c:v>4.7E-2</c:v>
                </c:pt>
                <c:pt idx="45">
                  <c:v>4.8000000000000001E-2</c:v>
                </c:pt>
                <c:pt idx="46">
                  <c:v>4.9000000000000002E-2</c:v>
                </c:pt>
                <c:pt idx="47">
                  <c:v>5.0999999999999997E-2</c:v>
                </c:pt>
                <c:pt idx="48">
                  <c:v>5.0999999999999997E-2</c:v>
                </c:pt>
                <c:pt idx="49">
                  <c:v>5.2999999999999999E-2</c:v>
                </c:pt>
                <c:pt idx="50">
                  <c:v>5.4000000000000006E-2</c:v>
                </c:pt>
                <c:pt idx="51">
                  <c:v>5.5E-2</c:v>
                </c:pt>
                <c:pt idx="52">
                  <c:v>5.5999999999999994E-2</c:v>
                </c:pt>
                <c:pt idx="53">
                  <c:v>5.7999999999999996E-2</c:v>
                </c:pt>
                <c:pt idx="54">
                  <c:v>5.9000000000000004E-2</c:v>
                </c:pt>
                <c:pt idx="55">
                  <c:v>6.0999999999999999E-2</c:v>
                </c:pt>
                <c:pt idx="56">
                  <c:v>6.2E-2</c:v>
                </c:pt>
                <c:pt idx="57">
                  <c:v>6.3E-2</c:v>
                </c:pt>
                <c:pt idx="58">
                  <c:v>6.5000000000000002E-2</c:v>
                </c:pt>
                <c:pt idx="59">
                  <c:v>6.6000000000000003E-2</c:v>
                </c:pt>
                <c:pt idx="60">
                  <c:v>6.9000000000000006E-2</c:v>
                </c:pt>
                <c:pt idx="61">
                  <c:v>7.0999999999999994E-2</c:v>
                </c:pt>
                <c:pt idx="62">
                  <c:v>7.2999999999999995E-2</c:v>
                </c:pt>
                <c:pt idx="63">
                  <c:v>7.4999999999999997E-2</c:v>
                </c:pt>
                <c:pt idx="64">
                  <c:v>7.8E-2</c:v>
                </c:pt>
                <c:pt idx="65">
                  <c:v>0.08</c:v>
                </c:pt>
                <c:pt idx="66">
                  <c:v>8.199999999999999E-2</c:v>
                </c:pt>
                <c:pt idx="67">
                  <c:v>8.199999999999999E-2</c:v>
                </c:pt>
                <c:pt idx="68">
                  <c:v>8.5000000000000006E-2</c:v>
                </c:pt>
                <c:pt idx="69" formatCode="0.00">
                  <c:v>8.900000000000001E-2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C6-4A34-B9F4-018C15D8C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438784"/>
        <c:axId val="143110080"/>
      </c:lineChart>
      <c:catAx>
        <c:axId val="224438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800" b="1"/>
            </a:pPr>
            <a:endParaRPr lang="en-US"/>
          </a:p>
        </c:txPr>
        <c:crossAx val="143110080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43110080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224438784"/>
        <c:crossesAt val="1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>
                <a:alpha val="40000"/>
              </a:schemeClr>
            </a:solidFill>
          </c:spPr>
          <c:invertIfNegative val="0"/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Sheet1!$F$2:$F$308</c:f>
              <c:numCache>
                <c:formatCode>General</c:formatCode>
                <c:ptCount val="30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3-4CF4-ACB9-20F963428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5661952"/>
        <c:axId val="14311238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Department Stores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Sheet1!$B$2:$B$308</c:f>
              <c:numCache>
                <c:formatCode>General</c:formatCode>
                <c:ptCount val="307"/>
                <c:pt idx="0">
                  <c:v>0.29631027253668762</c:v>
                </c:pt>
                <c:pt idx="1">
                  <c:v>0.3019214319988317</c:v>
                </c:pt>
                <c:pt idx="2">
                  <c:v>0.30297916666666669</c:v>
                </c:pt>
                <c:pt idx="3">
                  <c:v>0.30055232618274341</c:v>
                </c:pt>
                <c:pt idx="4">
                  <c:v>0.3004496273636233</c:v>
                </c:pt>
                <c:pt idx="5">
                  <c:v>0.29851326202989836</c:v>
                </c:pt>
                <c:pt idx="6">
                  <c:v>0.29440250676541802</c:v>
                </c:pt>
                <c:pt idx="7">
                  <c:v>0.29798296546561737</c:v>
                </c:pt>
                <c:pt idx="8">
                  <c:v>0.3001255925130657</c:v>
                </c:pt>
                <c:pt idx="9">
                  <c:v>0.29932164496064734</c:v>
                </c:pt>
                <c:pt idx="10">
                  <c:v>0.30159911495524488</c:v>
                </c:pt>
                <c:pt idx="11">
                  <c:v>0.30406546046751803</c:v>
                </c:pt>
                <c:pt idx="12">
                  <c:v>0.30587249660895238</c:v>
                </c:pt>
                <c:pt idx="13">
                  <c:v>0.3002959461338312</c:v>
                </c:pt>
                <c:pt idx="14">
                  <c:v>0.29892876378942329</c:v>
                </c:pt>
                <c:pt idx="15">
                  <c:v>0.30408779582732959</c:v>
                </c:pt>
                <c:pt idx="16">
                  <c:v>0.30499449858535049</c:v>
                </c:pt>
                <c:pt idx="17">
                  <c:v>0.30520042484560012</c:v>
                </c:pt>
                <c:pt idx="18">
                  <c:v>0.30635973013434953</c:v>
                </c:pt>
                <c:pt idx="19">
                  <c:v>0.307504873294347</c:v>
                </c:pt>
                <c:pt idx="20">
                  <c:v>0.30526600785163127</c:v>
                </c:pt>
                <c:pt idx="21">
                  <c:v>0.30599743486667047</c:v>
                </c:pt>
                <c:pt idx="22">
                  <c:v>0.30457229948561632</c:v>
                </c:pt>
                <c:pt idx="23">
                  <c:v>0.30255090454923927</c:v>
                </c:pt>
                <c:pt idx="24">
                  <c:v>0.30411530438080792</c:v>
                </c:pt>
                <c:pt idx="25">
                  <c:v>0.30406470499924937</c:v>
                </c:pt>
                <c:pt idx="26">
                  <c:v>0.30875704120960568</c:v>
                </c:pt>
                <c:pt idx="27">
                  <c:v>0.30210066940345426</c:v>
                </c:pt>
                <c:pt idx="28">
                  <c:v>0.30291373991898018</c:v>
                </c:pt>
                <c:pt idx="29">
                  <c:v>0.30253180825086751</c:v>
                </c:pt>
                <c:pt idx="30">
                  <c:v>0.30429504276648578</c:v>
                </c:pt>
                <c:pt idx="31">
                  <c:v>0.30285100495193706</c:v>
                </c:pt>
                <c:pt idx="32">
                  <c:v>0.30250698400029025</c:v>
                </c:pt>
                <c:pt idx="33">
                  <c:v>0.30412109799377129</c:v>
                </c:pt>
                <c:pt idx="34">
                  <c:v>0.30390284334570616</c:v>
                </c:pt>
                <c:pt idx="35">
                  <c:v>0.30413795578524261</c:v>
                </c:pt>
                <c:pt idx="36">
                  <c:v>0.3058014290284739</c:v>
                </c:pt>
                <c:pt idx="37">
                  <c:v>0.30124072167741234</c:v>
                </c:pt>
                <c:pt idx="38">
                  <c:v>0.30256492867243012</c:v>
                </c:pt>
                <c:pt idx="39">
                  <c:v>0.3034444563547361</c:v>
                </c:pt>
                <c:pt idx="40">
                  <c:v>0.30123706224301716</c:v>
                </c:pt>
                <c:pt idx="41">
                  <c:v>0.30413342491326323</c:v>
                </c:pt>
                <c:pt idx="42">
                  <c:v>0.30679485605010615</c:v>
                </c:pt>
                <c:pt idx="43">
                  <c:v>0.30268057897695333</c:v>
                </c:pt>
                <c:pt idx="44">
                  <c:v>0.30431520354569092</c:v>
                </c:pt>
                <c:pt idx="45">
                  <c:v>0.30176621370132378</c:v>
                </c:pt>
                <c:pt idx="46">
                  <c:v>0.30039106630746504</c:v>
                </c:pt>
                <c:pt idx="47">
                  <c:v>0.29972676650641578</c:v>
                </c:pt>
                <c:pt idx="48">
                  <c:v>0.29672219423648144</c:v>
                </c:pt>
                <c:pt idx="49">
                  <c:v>0.29907702924178381</c:v>
                </c:pt>
                <c:pt idx="50">
                  <c:v>0.29719484457922668</c:v>
                </c:pt>
                <c:pt idx="51">
                  <c:v>0.30104578280419675</c:v>
                </c:pt>
                <c:pt idx="52">
                  <c:v>0.29944779542944527</c:v>
                </c:pt>
                <c:pt idx="53">
                  <c:v>0.29791641902562449</c:v>
                </c:pt>
                <c:pt idx="54">
                  <c:v>0.29662060704222976</c:v>
                </c:pt>
                <c:pt idx="55">
                  <c:v>0.2976655982009499</c:v>
                </c:pt>
                <c:pt idx="56">
                  <c:v>0.29872257891920811</c:v>
                </c:pt>
                <c:pt idx="57">
                  <c:v>0.29838856593961677</c:v>
                </c:pt>
                <c:pt idx="58">
                  <c:v>0.29725080226287753</c:v>
                </c:pt>
                <c:pt idx="59">
                  <c:v>0.29753165492437306</c:v>
                </c:pt>
                <c:pt idx="60">
                  <c:v>0.29716401526942676</c:v>
                </c:pt>
                <c:pt idx="61">
                  <c:v>0.29723280103300043</c:v>
                </c:pt>
                <c:pt idx="62">
                  <c:v>0.29571618510231218</c:v>
                </c:pt>
                <c:pt idx="63">
                  <c:v>0.29315707620528769</c:v>
                </c:pt>
                <c:pt idx="64">
                  <c:v>0.29511759935117599</c:v>
                </c:pt>
                <c:pt idx="65">
                  <c:v>0.29640922508028156</c:v>
                </c:pt>
                <c:pt idx="66">
                  <c:v>0.2972248957330767</c:v>
                </c:pt>
                <c:pt idx="67">
                  <c:v>0.29700054419155542</c:v>
                </c:pt>
                <c:pt idx="68">
                  <c:v>0.2940773216420885</c:v>
                </c:pt>
                <c:pt idx="69">
                  <c:v>0.29481768271397291</c:v>
                </c:pt>
                <c:pt idx="70">
                  <c:v>0.29661906427912599</c:v>
                </c:pt>
                <c:pt idx="71">
                  <c:v>0.29359186794978015</c:v>
                </c:pt>
                <c:pt idx="72">
                  <c:v>0.29235638550403542</c:v>
                </c:pt>
                <c:pt idx="73">
                  <c:v>0.29379507565639584</c:v>
                </c:pt>
                <c:pt idx="74">
                  <c:v>0.28991425710351731</c:v>
                </c:pt>
                <c:pt idx="75">
                  <c:v>0.28952679624914612</c:v>
                </c:pt>
                <c:pt idx="76">
                  <c:v>0.28802384114141011</c:v>
                </c:pt>
                <c:pt idx="77">
                  <c:v>0.28741169909530301</c:v>
                </c:pt>
                <c:pt idx="78">
                  <c:v>0.28366498412065233</c:v>
                </c:pt>
                <c:pt idx="79">
                  <c:v>0.28361723600110095</c:v>
                </c:pt>
                <c:pt idx="80">
                  <c:v>0.28307547054882132</c:v>
                </c:pt>
                <c:pt idx="81">
                  <c:v>0.28280077463083997</c:v>
                </c:pt>
                <c:pt idx="82">
                  <c:v>0.28268843390156639</c:v>
                </c:pt>
                <c:pt idx="83">
                  <c:v>0.28168698458228758</c:v>
                </c:pt>
                <c:pt idx="84">
                  <c:v>0.28258581066053823</c:v>
                </c:pt>
                <c:pt idx="85">
                  <c:v>0.282925902099538</c:v>
                </c:pt>
                <c:pt idx="86">
                  <c:v>0.28243595911880914</c:v>
                </c:pt>
                <c:pt idx="87">
                  <c:v>0.27769285641495972</c:v>
                </c:pt>
                <c:pt idx="88">
                  <c:v>0.27586206896551724</c:v>
                </c:pt>
                <c:pt idx="89">
                  <c:v>0.27769771731611714</c:v>
                </c:pt>
                <c:pt idx="90">
                  <c:v>0.27534340856298928</c:v>
                </c:pt>
                <c:pt idx="91">
                  <c:v>0.2735436235870975</c:v>
                </c:pt>
                <c:pt idx="92">
                  <c:v>0.27276701356572752</c:v>
                </c:pt>
                <c:pt idx="93">
                  <c:v>0.27215807103585715</c:v>
                </c:pt>
                <c:pt idx="94">
                  <c:v>0.27024428862248362</c:v>
                </c:pt>
                <c:pt idx="95">
                  <c:v>0.26268098636717202</c:v>
                </c:pt>
                <c:pt idx="96">
                  <c:v>0.2721693901557562</c:v>
                </c:pt>
                <c:pt idx="97">
                  <c:v>0.26878989828130478</c:v>
                </c:pt>
                <c:pt idx="98">
                  <c:v>0.26455048295220013</c:v>
                </c:pt>
                <c:pt idx="99">
                  <c:v>0.2626519533439991</c:v>
                </c:pt>
                <c:pt idx="100">
                  <c:v>0.26593819408264552</c:v>
                </c:pt>
                <c:pt idx="101">
                  <c:v>0.26047413150439841</c:v>
                </c:pt>
                <c:pt idx="102">
                  <c:v>0.2590972494955377</c:v>
                </c:pt>
                <c:pt idx="103">
                  <c:v>0.25845222072678331</c:v>
                </c:pt>
                <c:pt idx="104">
                  <c:v>0.25820131220995357</c:v>
                </c:pt>
                <c:pt idx="105">
                  <c:v>0.25632554498533883</c:v>
                </c:pt>
                <c:pt idx="106">
                  <c:v>0.25723807265734083</c:v>
                </c:pt>
                <c:pt idx="107">
                  <c:v>0.25571814732026821</c:v>
                </c:pt>
                <c:pt idx="108">
                  <c:v>0.26049969243655685</c:v>
                </c:pt>
                <c:pt idx="109">
                  <c:v>0.25274565902408797</c:v>
                </c:pt>
                <c:pt idx="110">
                  <c:v>0.24594773842684706</c:v>
                </c:pt>
                <c:pt idx="111">
                  <c:v>0.24857939735168388</c:v>
                </c:pt>
                <c:pt idx="112">
                  <c:v>0.24778195292521268</c:v>
                </c:pt>
                <c:pt idx="113">
                  <c:v>0.24581289121975977</c:v>
                </c:pt>
                <c:pt idx="114">
                  <c:v>0.24727136354231327</c:v>
                </c:pt>
                <c:pt idx="115">
                  <c:v>0.24495163318194649</c:v>
                </c:pt>
                <c:pt idx="116">
                  <c:v>0.24407095446958818</c:v>
                </c:pt>
                <c:pt idx="117">
                  <c:v>0.24190872428403695</c:v>
                </c:pt>
                <c:pt idx="118">
                  <c:v>0.24266981179932023</c:v>
                </c:pt>
                <c:pt idx="119">
                  <c:v>0.24121940094267905</c:v>
                </c:pt>
                <c:pt idx="120">
                  <c:v>0.23990826850467525</c:v>
                </c:pt>
                <c:pt idx="121">
                  <c:v>0.23742569008822528</c:v>
                </c:pt>
                <c:pt idx="122">
                  <c:v>0.23817922971287467</c:v>
                </c:pt>
                <c:pt idx="123">
                  <c:v>0.23924119104826841</c:v>
                </c:pt>
                <c:pt idx="124">
                  <c:v>0.23363720038834462</c:v>
                </c:pt>
                <c:pt idx="125">
                  <c:v>0.23392136399642907</c:v>
                </c:pt>
                <c:pt idx="126">
                  <c:v>0.22995425296601649</c:v>
                </c:pt>
                <c:pt idx="127">
                  <c:v>0.22978482446206117</c:v>
                </c:pt>
                <c:pt idx="128">
                  <c:v>0.22756054490413724</c:v>
                </c:pt>
                <c:pt idx="129">
                  <c:v>0.23121625160558182</c:v>
                </c:pt>
                <c:pt idx="130">
                  <c:v>0.22384627813614727</c:v>
                </c:pt>
                <c:pt idx="131">
                  <c:v>0.22239461794349832</c:v>
                </c:pt>
                <c:pt idx="132">
                  <c:v>0.21985579178704595</c:v>
                </c:pt>
                <c:pt idx="133">
                  <c:v>0.21732713452881705</c:v>
                </c:pt>
                <c:pt idx="134">
                  <c:v>0.21773452151849082</c:v>
                </c:pt>
                <c:pt idx="135">
                  <c:v>0.21661175951893991</c:v>
                </c:pt>
                <c:pt idx="136">
                  <c:v>0.21893832463945995</c:v>
                </c:pt>
                <c:pt idx="137">
                  <c:v>0.21710199381855644</c:v>
                </c:pt>
                <c:pt idx="138">
                  <c:v>0.21743038991238059</c:v>
                </c:pt>
                <c:pt idx="139">
                  <c:v>0.21649741967704345</c:v>
                </c:pt>
                <c:pt idx="140">
                  <c:v>0.2158027978178447</c:v>
                </c:pt>
                <c:pt idx="141">
                  <c:v>0.21333253831017829</c:v>
                </c:pt>
                <c:pt idx="142">
                  <c:v>0.21194054716599431</c:v>
                </c:pt>
                <c:pt idx="143">
                  <c:v>0.21100634525292059</c:v>
                </c:pt>
                <c:pt idx="144">
                  <c:v>0.20759954281448997</c:v>
                </c:pt>
                <c:pt idx="145">
                  <c:v>0.20922309637538636</c:v>
                </c:pt>
                <c:pt idx="146">
                  <c:v>0.21017737512582874</c:v>
                </c:pt>
                <c:pt idx="147">
                  <c:v>0.20603289191165378</c:v>
                </c:pt>
                <c:pt idx="148">
                  <c:v>0.20533003357050378</c:v>
                </c:pt>
                <c:pt idx="149">
                  <c:v>0.20414873611223278</c:v>
                </c:pt>
                <c:pt idx="150">
                  <c:v>0.20493315155750569</c:v>
                </c:pt>
                <c:pt idx="151">
                  <c:v>0.20403835410277166</c:v>
                </c:pt>
                <c:pt idx="152">
                  <c:v>0.20315206684555551</c:v>
                </c:pt>
                <c:pt idx="153">
                  <c:v>0.20229740503273186</c:v>
                </c:pt>
                <c:pt idx="154">
                  <c:v>0.20069575722323515</c:v>
                </c:pt>
                <c:pt idx="155">
                  <c:v>0.20123378712733969</c:v>
                </c:pt>
                <c:pt idx="156">
                  <c:v>0.19893439819972863</c:v>
                </c:pt>
                <c:pt idx="157">
                  <c:v>0.19958675869345407</c:v>
                </c:pt>
                <c:pt idx="158">
                  <c:v>0.19563262261998771</c:v>
                </c:pt>
                <c:pt idx="159">
                  <c:v>0.19649418579518438</c:v>
                </c:pt>
                <c:pt idx="160">
                  <c:v>0.19317553427954937</c:v>
                </c:pt>
                <c:pt idx="161">
                  <c:v>0.19514985618510955</c:v>
                </c:pt>
                <c:pt idx="162">
                  <c:v>0.19129950402245288</c:v>
                </c:pt>
                <c:pt idx="163">
                  <c:v>0.18925695344538171</c:v>
                </c:pt>
                <c:pt idx="164">
                  <c:v>0.18541322838644153</c:v>
                </c:pt>
                <c:pt idx="165">
                  <c:v>0.18903217702598027</c:v>
                </c:pt>
                <c:pt idx="166">
                  <c:v>0.18879533678756477</c:v>
                </c:pt>
                <c:pt idx="167">
                  <c:v>0.18537913480696411</c:v>
                </c:pt>
                <c:pt idx="168">
                  <c:v>0.1876005188067445</c:v>
                </c:pt>
                <c:pt idx="169">
                  <c:v>0.18506566912626149</c:v>
                </c:pt>
                <c:pt idx="170">
                  <c:v>0.18298887285160048</c:v>
                </c:pt>
                <c:pt idx="171">
                  <c:v>0.18329591836734693</c:v>
                </c:pt>
                <c:pt idx="172">
                  <c:v>0.18121120548840247</c:v>
                </c:pt>
                <c:pt idx="173">
                  <c:v>0.18111980489787624</c:v>
                </c:pt>
                <c:pt idx="174">
                  <c:v>0.17903089444144521</c:v>
                </c:pt>
                <c:pt idx="175">
                  <c:v>0.1766236910598632</c:v>
                </c:pt>
                <c:pt idx="176">
                  <c:v>0.17866567664382255</c:v>
                </c:pt>
                <c:pt idx="177">
                  <c:v>0.17600286961200454</c:v>
                </c:pt>
                <c:pt idx="178">
                  <c:v>0.17534366482980882</c:v>
                </c:pt>
                <c:pt idx="179">
                  <c:v>0.1742708804499597</c:v>
                </c:pt>
                <c:pt idx="180">
                  <c:v>0.17625417078444994</c:v>
                </c:pt>
                <c:pt idx="181">
                  <c:v>0.17198633479746217</c:v>
                </c:pt>
                <c:pt idx="182">
                  <c:v>0.17245585501858737</c:v>
                </c:pt>
                <c:pt idx="183">
                  <c:v>0.1700509344474635</c:v>
                </c:pt>
                <c:pt idx="184">
                  <c:v>0.16967575356110204</c:v>
                </c:pt>
                <c:pt idx="185">
                  <c:v>0.16692389312240763</c:v>
                </c:pt>
                <c:pt idx="186">
                  <c:v>0.16768051032783599</c:v>
                </c:pt>
                <c:pt idx="187">
                  <c:v>0.16704103382686075</c:v>
                </c:pt>
                <c:pt idx="188">
                  <c:v>0.16516074805631434</c:v>
                </c:pt>
                <c:pt idx="189">
                  <c:v>0.16420944636546719</c:v>
                </c:pt>
                <c:pt idx="190">
                  <c:v>0.16263517759498777</c:v>
                </c:pt>
                <c:pt idx="191">
                  <c:v>0.16145647646032313</c:v>
                </c:pt>
                <c:pt idx="192">
                  <c:v>0.15867896414492919</c:v>
                </c:pt>
                <c:pt idx="193">
                  <c:v>0.15879816176123657</c:v>
                </c:pt>
                <c:pt idx="194">
                  <c:v>0.15717484148934169</c:v>
                </c:pt>
                <c:pt idx="195">
                  <c:v>0.15519144948646818</c:v>
                </c:pt>
                <c:pt idx="196">
                  <c:v>0.1559121450362683</c:v>
                </c:pt>
                <c:pt idx="197">
                  <c:v>0.15627780682683398</c:v>
                </c:pt>
                <c:pt idx="198">
                  <c:v>0.15388984572538386</c:v>
                </c:pt>
                <c:pt idx="199">
                  <c:v>0.15274707052841036</c:v>
                </c:pt>
                <c:pt idx="200">
                  <c:v>0.14969403768118633</c:v>
                </c:pt>
                <c:pt idx="201">
                  <c:v>0.14955444712212071</c:v>
                </c:pt>
                <c:pt idx="202">
                  <c:v>0.15364109110706442</c:v>
                </c:pt>
                <c:pt idx="203">
                  <c:v>0.1494899886664148</c:v>
                </c:pt>
                <c:pt idx="204">
                  <c:v>0.148043701559436</c:v>
                </c:pt>
                <c:pt idx="205">
                  <c:v>0.14716473762892898</c:v>
                </c:pt>
                <c:pt idx="206">
                  <c:v>0.14728638177931636</c:v>
                </c:pt>
                <c:pt idx="207">
                  <c:v>0.14731473712987492</c:v>
                </c:pt>
                <c:pt idx="208">
                  <c:v>0.14772876645447205</c:v>
                </c:pt>
                <c:pt idx="209">
                  <c:v>0.14444183974869895</c:v>
                </c:pt>
                <c:pt idx="210">
                  <c:v>0.14453135952000448</c:v>
                </c:pt>
                <c:pt idx="211">
                  <c:v>0.14524561746861633</c:v>
                </c:pt>
                <c:pt idx="212">
                  <c:v>0.14342866159858167</c:v>
                </c:pt>
                <c:pt idx="213">
                  <c:v>0.14403436324754812</c:v>
                </c:pt>
                <c:pt idx="214">
                  <c:v>0.14289673009421763</c:v>
                </c:pt>
                <c:pt idx="215">
                  <c:v>0.14132449484573734</c:v>
                </c:pt>
                <c:pt idx="216">
                  <c:v>0.14201490769258807</c:v>
                </c:pt>
                <c:pt idx="217">
                  <c:v>0.13977214299244986</c:v>
                </c:pt>
                <c:pt idx="218">
                  <c:v>0.14222338439897927</c:v>
                </c:pt>
                <c:pt idx="219">
                  <c:v>0.14019856720840523</c:v>
                </c:pt>
                <c:pt idx="220">
                  <c:v>0.13902485365566786</c:v>
                </c:pt>
                <c:pt idx="221">
                  <c:v>0.13880223168669578</c:v>
                </c:pt>
                <c:pt idx="222">
                  <c:v>0.13778276651790969</c:v>
                </c:pt>
                <c:pt idx="223">
                  <c:v>0.13694424746191755</c:v>
                </c:pt>
                <c:pt idx="224">
                  <c:v>0.13560549179448675</c:v>
                </c:pt>
                <c:pt idx="225">
                  <c:v>0.13536599516231246</c:v>
                </c:pt>
                <c:pt idx="226">
                  <c:v>0.13830967560142299</c:v>
                </c:pt>
                <c:pt idx="227">
                  <c:v>0.1345993083482194</c:v>
                </c:pt>
                <c:pt idx="228">
                  <c:v>0.1324376700007821</c:v>
                </c:pt>
                <c:pt idx="229">
                  <c:v>0.13393291200777832</c:v>
                </c:pt>
                <c:pt idx="230">
                  <c:v>0.13295317090029377</c:v>
                </c:pt>
                <c:pt idx="231">
                  <c:v>0.13307312573663801</c:v>
                </c:pt>
                <c:pt idx="232">
                  <c:v>0.13090005569121363</c:v>
                </c:pt>
                <c:pt idx="233">
                  <c:v>0.13217146108832098</c:v>
                </c:pt>
                <c:pt idx="234">
                  <c:v>0.1294121639967418</c:v>
                </c:pt>
                <c:pt idx="235">
                  <c:v>0.12773083656847073</c:v>
                </c:pt>
                <c:pt idx="236">
                  <c:v>0.1290941679771386</c:v>
                </c:pt>
                <c:pt idx="237">
                  <c:v>0.12673981637247764</c:v>
                </c:pt>
                <c:pt idx="238">
                  <c:v>0.12657266811279827</c:v>
                </c:pt>
                <c:pt idx="239">
                  <c:v>0.12638830897703549</c:v>
                </c:pt>
                <c:pt idx="240">
                  <c:v>0.12478734616310239</c:v>
                </c:pt>
                <c:pt idx="241">
                  <c:v>0.12446856625961103</c:v>
                </c:pt>
                <c:pt idx="242">
                  <c:v>0.12512916400137775</c:v>
                </c:pt>
                <c:pt idx="243">
                  <c:v>0.1217914515321409</c:v>
                </c:pt>
                <c:pt idx="244">
                  <c:v>0.12033093053735255</c:v>
                </c:pt>
                <c:pt idx="245">
                  <c:v>0.12057312123592563</c:v>
                </c:pt>
                <c:pt idx="246">
                  <c:v>0.12061721358195587</c:v>
                </c:pt>
                <c:pt idx="247">
                  <c:v>0.11943587126459128</c:v>
                </c:pt>
                <c:pt idx="248">
                  <c:v>0.11878644933038239</c:v>
                </c:pt>
                <c:pt idx="249">
                  <c:v>0.11734459497578156</c:v>
                </c:pt>
                <c:pt idx="250">
                  <c:v>0.11624878413466563</c:v>
                </c:pt>
                <c:pt idx="251">
                  <c:v>0.11618464111408608</c:v>
                </c:pt>
                <c:pt idx="252">
                  <c:v>0.1174479769478213</c:v>
                </c:pt>
                <c:pt idx="253">
                  <c:v>0.11508804876302031</c:v>
                </c:pt>
                <c:pt idx="254">
                  <c:v>0.1145279242062954</c:v>
                </c:pt>
                <c:pt idx="255">
                  <c:v>0.11401311102751074</c:v>
                </c:pt>
                <c:pt idx="256">
                  <c:v>0.11387081099596134</c:v>
                </c:pt>
                <c:pt idx="257">
                  <c:v>0.11269016963170912</c:v>
                </c:pt>
                <c:pt idx="258">
                  <c:v>0.11141448435781159</c:v>
                </c:pt>
                <c:pt idx="259">
                  <c:v>0.11114185428788262</c:v>
                </c:pt>
                <c:pt idx="260">
                  <c:v>0.111321066679264</c:v>
                </c:pt>
                <c:pt idx="261">
                  <c:v>0.11234522225808229</c:v>
                </c:pt>
                <c:pt idx="262">
                  <c:v>0.11065686544282401</c:v>
                </c:pt>
                <c:pt idx="263">
                  <c:v>0.10871329151452735</c:v>
                </c:pt>
                <c:pt idx="264">
                  <c:v>0.10664960231153964</c:v>
                </c:pt>
                <c:pt idx="265">
                  <c:v>0.10907299207771752</c:v>
                </c:pt>
                <c:pt idx="266">
                  <c:v>0.10776867366353649</c:v>
                </c:pt>
                <c:pt idx="267">
                  <c:v>0.10962084873667166</c:v>
                </c:pt>
                <c:pt idx="268">
                  <c:v>0.10789060953512097</c:v>
                </c:pt>
                <c:pt idx="269">
                  <c:v>0.10553822683090773</c:v>
                </c:pt>
                <c:pt idx="270">
                  <c:v>0.10626002968409791</c:v>
                </c:pt>
                <c:pt idx="271">
                  <c:v>0.10533013924240156</c:v>
                </c:pt>
                <c:pt idx="272">
                  <c:v>0.10426841581714696</c:v>
                </c:pt>
                <c:pt idx="273">
                  <c:v>0.10332086861492941</c:v>
                </c:pt>
                <c:pt idx="274">
                  <c:v>0.10335831128306613</c:v>
                </c:pt>
                <c:pt idx="275">
                  <c:v>0.10297866680460212</c:v>
                </c:pt>
                <c:pt idx="276">
                  <c:v>0.10188682028737497</c:v>
                </c:pt>
                <c:pt idx="277">
                  <c:v>0.10126105639314245</c:v>
                </c:pt>
                <c:pt idx="278">
                  <c:v>0.10305074801994719</c:v>
                </c:pt>
                <c:pt idx="279">
                  <c:v>9.9018641399502699E-2</c:v>
                </c:pt>
                <c:pt idx="280">
                  <c:v>0.10107979061261142</c:v>
                </c:pt>
                <c:pt idx="281">
                  <c:v>9.9893209280552384E-2</c:v>
                </c:pt>
                <c:pt idx="282">
                  <c:v>9.8890514332063556E-2</c:v>
                </c:pt>
                <c:pt idx="283">
                  <c:v>9.8680548024436973E-2</c:v>
                </c:pt>
                <c:pt idx="284">
                  <c:v>9.7651030816751666E-2</c:v>
                </c:pt>
                <c:pt idx="285">
                  <c:v>9.7786668201703897E-2</c:v>
                </c:pt>
                <c:pt idx="286">
                  <c:v>9.6914123735692664E-2</c:v>
                </c:pt>
                <c:pt idx="287">
                  <c:v>9.7275932058540751E-2</c:v>
                </c:pt>
                <c:pt idx="288">
                  <c:v>9.3610666514233457E-2</c:v>
                </c:pt>
                <c:pt idx="289">
                  <c:v>9.4389260599682875E-2</c:v>
                </c:pt>
                <c:pt idx="290">
                  <c:v>9.31448723134016E-2</c:v>
                </c:pt>
                <c:pt idx="291">
                  <c:v>9.1979023686340755E-2</c:v>
                </c:pt>
                <c:pt idx="292">
                  <c:v>9.0785556684061214E-2</c:v>
                </c:pt>
                <c:pt idx="293">
                  <c:v>9.0688530076131521E-2</c:v>
                </c:pt>
                <c:pt idx="294">
                  <c:v>8.9855032021319642E-2</c:v>
                </c:pt>
                <c:pt idx="295">
                  <c:v>8.9087820905496468E-2</c:v>
                </c:pt>
                <c:pt idx="296">
                  <c:v>8.8057867590400754E-2</c:v>
                </c:pt>
                <c:pt idx="297">
                  <c:v>8.6711208053229474E-2</c:v>
                </c:pt>
                <c:pt idx="298">
                  <c:v>8.6352677743510839E-2</c:v>
                </c:pt>
                <c:pt idx="299">
                  <c:v>8.5690795108081252E-2</c:v>
                </c:pt>
                <c:pt idx="300">
                  <c:v>8.5995972021881723E-2</c:v>
                </c:pt>
                <c:pt idx="301">
                  <c:v>8.5181892825395109E-2</c:v>
                </c:pt>
                <c:pt idx="302">
                  <c:v>8.4956158410227675E-2</c:v>
                </c:pt>
                <c:pt idx="303">
                  <c:v>8.518804307712953E-2</c:v>
                </c:pt>
                <c:pt idx="304">
                  <c:v>8.4484583740905006E-2</c:v>
                </c:pt>
                <c:pt idx="305">
                  <c:v>8.3653467132558779E-2</c:v>
                </c:pt>
                <c:pt idx="306">
                  <c:v>8.4351948017363051E-2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03-4CF4-ACB9-20F963428F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Warehouse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Sheet1!$C$2:$C$308</c:f>
              <c:numCache>
                <c:formatCode>General</c:formatCode>
                <c:ptCount val="307"/>
                <c:pt idx="0">
                  <c:v>6.4213836477987424E-2</c:v>
                </c:pt>
                <c:pt idx="1">
                  <c:v>6.4861368994221097E-2</c:v>
                </c:pt>
                <c:pt idx="2">
                  <c:v>6.5250000000000002E-2</c:v>
                </c:pt>
                <c:pt idx="3">
                  <c:v>6.5948159947042881E-2</c:v>
                </c:pt>
                <c:pt idx="4">
                  <c:v>6.5945346664750451E-2</c:v>
                </c:pt>
                <c:pt idx="5">
                  <c:v>6.5972719278512851E-2</c:v>
                </c:pt>
                <c:pt idx="6">
                  <c:v>6.627057602702098E-2</c:v>
                </c:pt>
                <c:pt idx="7">
                  <c:v>6.759189949220093E-2</c:v>
                </c:pt>
                <c:pt idx="8">
                  <c:v>6.8144066766600495E-2</c:v>
                </c:pt>
                <c:pt idx="9">
                  <c:v>6.8821836188329072E-2</c:v>
                </c:pt>
                <c:pt idx="10">
                  <c:v>7.0562204566026354E-2</c:v>
                </c:pt>
                <c:pt idx="11">
                  <c:v>7.4993545311910395E-2</c:v>
                </c:pt>
                <c:pt idx="12">
                  <c:v>6.7701268650761995E-2</c:v>
                </c:pt>
                <c:pt idx="13">
                  <c:v>7.1086658589389631E-2</c:v>
                </c:pt>
                <c:pt idx="14">
                  <c:v>7.1934409224201565E-2</c:v>
                </c:pt>
                <c:pt idx="15">
                  <c:v>7.2518405937271782E-2</c:v>
                </c:pt>
                <c:pt idx="16">
                  <c:v>7.3817195850361519E-2</c:v>
                </c:pt>
                <c:pt idx="17">
                  <c:v>7.4426655127650371E-2</c:v>
                </c:pt>
                <c:pt idx="18">
                  <c:v>7.5554605020123261E-2</c:v>
                </c:pt>
                <c:pt idx="19">
                  <c:v>7.58869395711501E-2</c:v>
                </c:pt>
                <c:pt idx="20">
                  <c:v>7.7510684793749632E-2</c:v>
                </c:pt>
                <c:pt idx="21">
                  <c:v>7.7968567545320541E-2</c:v>
                </c:pt>
                <c:pt idx="22">
                  <c:v>7.9538959801867024E-2</c:v>
                </c:pt>
                <c:pt idx="23">
                  <c:v>8.284762697751874E-2</c:v>
                </c:pt>
                <c:pt idx="24">
                  <c:v>8.0371704911814904E-2</c:v>
                </c:pt>
                <c:pt idx="25">
                  <c:v>8.30018015313016E-2</c:v>
                </c:pt>
                <c:pt idx="26">
                  <c:v>8.4605692262081228E-2</c:v>
                </c:pt>
                <c:pt idx="27">
                  <c:v>8.5136284625910719E-2</c:v>
                </c:pt>
                <c:pt idx="28">
                  <c:v>8.6055673244880518E-2</c:v>
                </c:pt>
                <c:pt idx="29">
                  <c:v>8.7704481612719626E-2</c:v>
                </c:pt>
                <c:pt idx="30">
                  <c:v>8.8052975259817895E-2</c:v>
                </c:pt>
                <c:pt idx="31">
                  <c:v>8.9444363530439844E-2</c:v>
                </c:pt>
                <c:pt idx="32">
                  <c:v>9.0175234916373401E-2</c:v>
                </c:pt>
                <c:pt idx="33">
                  <c:v>9.1928007532411093E-2</c:v>
                </c:pt>
                <c:pt idx="34">
                  <c:v>9.2363688781577719E-2</c:v>
                </c:pt>
                <c:pt idx="35">
                  <c:v>9.4171691070915872E-2</c:v>
                </c:pt>
                <c:pt idx="36">
                  <c:v>9.1998151505456607E-2</c:v>
                </c:pt>
                <c:pt idx="37">
                  <c:v>9.158223618861859E-2</c:v>
                </c:pt>
                <c:pt idx="38">
                  <c:v>9.4470994648194889E-2</c:v>
                </c:pt>
                <c:pt idx="39">
                  <c:v>9.5026262193161112E-2</c:v>
                </c:pt>
                <c:pt idx="40">
                  <c:v>9.5473557351481636E-2</c:v>
                </c:pt>
                <c:pt idx="41">
                  <c:v>9.5648192176960606E-2</c:v>
                </c:pt>
                <c:pt idx="42">
                  <c:v>9.5299917542413029E-2</c:v>
                </c:pt>
                <c:pt idx="43">
                  <c:v>9.6736228218100059E-2</c:v>
                </c:pt>
                <c:pt idx="44">
                  <c:v>9.6721282870055311E-2</c:v>
                </c:pt>
                <c:pt idx="45">
                  <c:v>9.6720390463148287E-2</c:v>
                </c:pt>
                <c:pt idx="46">
                  <c:v>9.8357521508646906E-2</c:v>
                </c:pt>
                <c:pt idx="47">
                  <c:v>9.843323072666274E-2</c:v>
                </c:pt>
                <c:pt idx="48">
                  <c:v>9.8282061526168599E-2</c:v>
                </c:pt>
                <c:pt idx="49">
                  <c:v>9.9749849046838604E-2</c:v>
                </c:pt>
                <c:pt idx="50">
                  <c:v>0.10011027638017782</c:v>
                </c:pt>
                <c:pt idx="51">
                  <c:v>0.10079711132306854</c:v>
                </c:pt>
                <c:pt idx="52">
                  <c:v>0.102930931951406</c:v>
                </c:pt>
                <c:pt idx="53">
                  <c:v>0.10224320331471072</c:v>
                </c:pt>
                <c:pt idx="54">
                  <c:v>0.10317018440721432</c:v>
                </c:pt>
                <c:pt idx="55">
                  <c:v>0.10394884790306611</c:v>
                </c:pt>
                <c:pt idx="56">
                  <c:v>0.10441746923488497</c:v>
                </c:pt>
                <c:pt idx="57">
                  <c:v>0.10561269273446945</c:v>
                </c:pt>
                <c:pt idx="58">
                  <c:v>0.10459192113011546</c:v>
                </c:pt>
                <c:pt idx="59">
                  <c:v>0.10564779688295479</c:v>
                </c:pt>
                <c:pt idx="60">
                  <c:v>0.10750856038140799</c:v>
                </c:pt>
                <c:pt idx="61">
                  <c:v>0.10727186544842353</c:v>
                </c:pt>
                <c:pt idx="62">
                  <c:v>0.10656030093718585</c:v>
                </c:pt>
                <c:pt idx="63">
                  <c:v>0.10782789009849664</c:v>
                </c:pt>
                <c:pt idx="64">
                  <c:v>0.1086455798864558</c:v>
                </c:pt>
                <c:pt idx="65">
                  <c:v>0.10905316422848617</c:v>
                </c:pt>
                <c:pt idx="66">
                  <c:v>0.11146936156560795</c:v>
                </c:pt>
                <c:pt idx="67">
                  <c:v>0.11042286884983514</c:v>
                </c:pt>
                <c:pt idx="68">
                  <c:v>0.11076923076923077</c:v>
                </c:pt>
                <c:pt idx="69">
                  <c:v>0.11334137285392402</c:v>
                </c:pt>
                <c:pt idx="70">
                  <c:v>0.11262364428612322</c:v>
                </c:pt>
                <c:pt idx="71">
                  <c:v>0.11460391307118731</c:v>
                </c:pt>
                <c:pt idx="72">
                  <c:v>0.11884791897452128</c:v>
                </c:pt>
                <c:pt idx="73">
                  <c:v>0.12007604921201075</c:v>
                </c:pt>
                <c:pt idx="74">
                  <c:v>0.12199586932031543</c:v>
                </c:pt>
                <c:pt idx="75">
                  <c:v>0.1246972613798671</c:v>
                </c:pt>
                <c:pt idx="76">
                  <c:v>0.12351378895031037</c:v>
                </c:pt>
                <c:pt idx="77">
                  <c:v>0.12668856115999505</c:v>
                </c:pt>
                <c:pt idx="78">
                  <c:v>0.1258073919513954</c:v>
                </c:pt>
                <c:pt idx="79">
                  <c:v>0.12682345025841768</c:v>
                </c:pt>
                <c:pt idx="80">
                  <c:v>0.1299872083815557</c:v>
                </c:pt>
                <c:pt idx="81">
                  <c:v>0.12940268700072621</c:v>
                </c:pt>
                <c:pt idx="82">
                  <c:v>0.13195634526923425</c:v>
                </c:pt>
                <c:pt idx="83">
                  <c:v>0.13145392613840087</c:v>
                </c:pt>
                <c:pt idx="84">
                  <c:v>0.13431685076729186</c:v>
                </c:pt>
                <c:pt idx="85">
                  <c:v>0.13439382420024562</c:v>
                </c:pt>
                <c:pt idx="86">
                  <c:v>0.13782093338581988</c:v>
                </c:pt>
                <c:pt idx="87">
                  <c:v>0.13656810935930472</c:v>
                </c:pt>
                <c:pt idx="88">
                  <c:v>0.13864127204997753</c:v>
                </c:pt>
                <c:pt idx="89">
                  <c:v>0.14108254553839059</c:v>
                </c:pt>
                <c:pt idx="90">
                  <c:v>0.14034584611855122</c:v>
                </c:pt>
                <c:pt idx="91">
                  <c:v>0.14302207905127073</c:v>
                </c:pt>
                <c:pt idx="92">
                  <c:v>0.14410412612460163</c:v>
                </c:pt>
                <c:pt idx="93">
                  <c:v>0.14407869630969711</c:v>
                </c:pt>
                <c:pt idx="94">
                  <c:v>0.14747794616602578</c:v>
                </c:pt>
                <c:pt idx="95">
                  <c:v>0.15267675596009772</c:v>
                </c:pt>
                <c:pt idx="96">
                  <c:v>0.14701172068765148</c:v>
                </c:pt>
                <c:pt idx="97">
                  <c:v>0.1510206944931603</c:v>
                </c:pt>
                <c:pt idx="98">
                  <c:v>0.15411816505682599</c:v>
                </c:pt>
                <c:pt idx="99">
                  <c:v>0.15094829825928813</c:v>
                </c:pt>
                <c:pt idx="100">
                  <c:v>0.15484383997367626</c:v>
                </c:pt>
                <c:pt idx="101">
                  <c:v>0.15621399623188797</c:v>
                </c:pt>
                <c:pt idx="102">
                  <c:v>0.15882775152015818</c:v>
                </c:pt>
                <c:pt idx="103">
                  <c:v>0.16028263795423958</c:v>
                </c:pt>
                <c:pt idx="104">
                  <c:v>0.16057235824398569</c:v>
                </c:pt>
                <c:pt idx="105">
                  <c:v>0.16274595656038954</c:v>
                </c:pt>
                <c:pt idx="106">
                  <c:v>0.16134513554097843</c:v>
                </c:pt>
                <c:pt idx="107">
                  <c:v>0.16108280916982898</c:v>
                </c:pt>
                <c:pt idx="108">
                  <c:v>0.16787728873009017</c:v>
                </c:pt>
                <c:pt idx="109">
                  <c:v>0.16662491594921355</c:v>
                </c:pt>
                <c:pt idx="110">
                  <c:v>0.16921342353097227</c:v>
                </c:pt>
                <c:pt idx="111">
                  <c:v>0.17399124178917735</c:v>
                </c:pt>
                <c:pt idx="112">
                  <c:v>0.17371222796304994</c:v>
                </c:pt>
                <c:pt idx="113">
                  <c:v>0.17444659890946476</c:v>
                </c:pt>
                <c:pt idx="114">
                  <c:v>0.17768466790813159</c:v>
                </c:pt>
                <c:pt idx="115">
                  <c:v>0.17927796166576862</c:v>
                </c:pt>
                <c:pt idx="116">
                  <c:v>0.18346724630930664</c:v>
                </c:pt>
                <c:pt idx="117">
                  <c:v>0.1847465414263107</c:v>
                </c:pt>
                <c:pt idx="118">
                  <c:v>0.18541064272307614</c:v>
                </c:pt>
                <c:pt idx="119">
                  <c:v>0.19001824540063858</c:v>
                </c:pt>
                <c:pt idx="120">
                  <c:v>0.18953196665230723</c:v>
                </c:pt>
                <c:pt idx="121">
                  <c:v>0.1932373247169597</c:v>
                </c:pt>
                <c:pt idx="122">
                  <c:v>0.19414662416690814</c:v>
                </c:pt>
                <c:pt idx="123">
                  <c:v>0.19653302806536424</c:v>
                </c:pt>
                <c:pt idx="124">
                  <c:v>0.19863575040032277</c:v>
                </c:pt>
                <c:pt idx="125">
                  <c:v>0.20027410695200615</c:v>
                </c:pt>
                <c:pt idx="126">
                  <c:v>0.20112356726322139</c:v>
                </c:pt>
                <c:pt idx="127">
                  <c:v>0.20220208883855542</c:v>
                </c:pt>
                <c:pt idx="128">
                  <c:v>0.20349394550958627</c:v>
                </c:pt>
                <c:pt idx="129">
                  <c:v>0.20393071368890994</c:v>
                </c:pt>
                <c:pt idx="130">
                  <c:v>0.208334886958251</c:v>
                </c:pt>
                <c:pt idx="131">
                  <c:v>0.20931185144729655</c:v>
                </c:pt>
                <c:pt idx="132">
                  <c:v>0.20941057362273749</c:v>
                </c:pt>
                <c:pt idx="133">
                  <c:v>0.21325609426118614</c:v>
                </c:pt>
                <c:pt idx="134">
                  <c:v>0.21505007293364878</c:v>
                </c:pt>
                <c:pt idx="135">
                  <c:v>0.21434607424099544</c:v>
                </c:pt>
                <c:pt idx="136">
                  <c:v>0.21508438171218164</c:v>
                </c:pt>
                <c:pt idx="137">
                  <c:v>0.21557481364765771</c:v>
                </c:pt>
                <c:pt idx="138">
                  <c:v>0.21639957328986323</c:v>
                </c:pt>
                <c:pt idx="139">
                  <c:v>0.22170562914694761</c:v>
                </c:pt>
                <c:pt idx="140">
                  <c:v>0.21970120161165718</c:v>
                </c:pt>
                <c:pt idx="141">
                  <c:v>0.22090513386202373</c:v>
                </c:pt>
                <c:pt idx="142">
                  <c:v>0.22470934037818477</c:v>
                </c:pt>
                <c:pt idx="143">
                  <c:v>0.22549961454071044</c:v>
                </c:pt>
                <c:pt idx="144">
                  <c:v>0.22588696321522708</c:v>
                </c:pt>
                <c:pt idx="145">
                  <c:v>0.22684274608972557</c:v>
                </c:pt>
                <c:pt idx="146">
                  <c:v>0.22589005750517779</c:v>
                </c:pt>
                <c:pt idx="147">
                  <c:v>0.22828193730342033</c:v>
                </c:pt>
                <c:pt idx="148">
                  <c:v>0.23083445044054124</c:v>
                </c:pt>
                <c:pt idx="149">
                  <c:v>0.22918421265156846</c:v>
                </c:pt>
                <c:pt idx="150">
                  <c:v>0.2300342548145772</c:v>
                </c:pt>
                <c:pt idx="151">
                  <c:v>0.23051226213957518</c:v>
                </c:pt>
                <c:pt idx="152">
                  <c:v>0.23102702580301845</c:v>
                </c:pt>
                <c:pt idx="153">
                  <c:v>0.23312036111703741</c:v>
                </c:pt>
                <c:pt idx="154">
                  <c:v>0.23413013568384433</c:v>
                </c:pt>
                <c:pt idx="155">
                  <c:v>0.23484117209777097</c:v>
                </c:pt>
                <c:pt idx="156">
                  <c:v>0.23436620961247834</c:v>
                </c:pt>
                <c:pt idx="157">
                  <c:v>0.23710819009100101</c:v>
                </c:pt>
                <c:pt idx="158">
                  <c:v>0.23929542862156708</c:v>
                </c:pt>
                <c:pt idx="159">
                  <c:v>0.23880387325465785</c:v>
                </c:pt>
                <c:pt idx="160">
                  <c:v>0.24110076224966659</c:v>
                </c:pt>
                <c:pt idx="161">
                  <c:v>0.24182286710221015</c:v>
                </c:pt>
                <c:pt idx="162">
                  <c:v>0.24372529485490246</c:v>
                </c:pt>
                <c:pt idx="163">
                  <c:v>0.24379023861632279</c:v>
                </c:pt>
                <c:pt idx="164">
                  <c:v>0.24777834200837884</c:v>
                </c:pt>
                <c:pt idx="165">
                  <c:v>0.24778612849875437</c:v>
                </c:pt>
                <c:pt idx="166">
                  <c:v>0.24735709510279125</c:v>
                </c:pt>
                <c:pt idx="167">
                  <c:v>0.24564221858276916</c:v>
                </c:pt>
                <c:pt idx="168">
                  <c:v>0.2489130998702983</c:v>
                </c:pt>
                <c:pt idx="169">
                  <c:v>0.24885413026945924</c:v>
                </c:pt>
                <c:pt idx="170">
                  <c:v>0.24673197596454052</c:v>
                </c:pt>
                <c:pt idx="171">
                  <c:v>0.25252040816326532</c:v>
                </c:pt>
                <c:pt idx="172">
                  <c:v>0.24988770009800718</c:v>
                </c:pt>
                <c:pt idx="173">
                  <c:v>0.24949700233716085</c:v>
                </c:pt>
                <c:pt idx="174">
                  <c:v>0.25127071598097239</c:v>
                </c:pt>
                <c:pt idx="175">
                  <c:v>0.25155862235942134</c:v>
                </c:pt>
                <c:pt idx="176">
                  <c:v>0.25341909071753244</c:v>
                </c:pt>
                <c:pt idx="177">
                  <c:v>0.25338275442896713</c:v>
                </c:pt>
                <c:pt idx="178">
                  <c:v>0.25348638271629498</c:v>
                </c:pt>
                <c:pt idx="179">
                  <c:v>0.25563924560954987</c:v>
                </c:pt>
                <c:pt idx="180">
                  <c:v>0.25703774009530428</c:v>
                </c:pt>
                <c:pt idx="181">
                  <c:v>0.25469985358711567</c:v>
                </c:pt>
                <c:pt idx="182">
                  <c:v>0.25800611833952913</c:v>
                </c:pt>
                <c:pt idx="183">
                  <c:v>0.2596488152628042</c:v>
                </c:pt>
                <c:pt idx="184">
                  <c:v>0.25803363343616126</c:v>
                </c:pt>
                <c:pt idx="185">
                  <c:v>0.25955435516542874</c:v>
                </c:pt>
                <c:pt idx="186">
                  <c:v>0.25947076405932179</c:v>
                </c:pt>
                <c:pt idx="187">
                  <c:v>0.26212710641267051</c:v>
                </c:pt>
                <c:pt idx="188">
                  <c:v>0.26153317159831135</c:v>
                </c:pt>
                <c:pt idx="189">
                  <c:v>0.26076300490177451</c:v>
                </c:pt>
                <c:pt idx="190">
                  <c:v>0.26165130042487739</c:v>
                </c:pt>
                <c:pt idx="191">
                  <c:v>0.26625447995046253</c:v>
                </c:pt>
                <c:pt idx="192">
                  <c:v>0.26610271789358531</c:v>
                </c:pt>
                <c:pt idx="193">
                  <c:v>0.26740334619848827</c:v>
                </c:pt>
                <c:pt idx="194">
                  <c:v>0.26935523320351451</c:v>
                </c:pt>
                <c:pt idx="195">
                  <c:v>0.26827050648061385</c:v>
                </c:pt>
                <c:pt idx="196">
                  <c:v>0.27257896531701337</c:v>
                </c:pt>
                <c:pt idx="197">
                  <c:v>0.27374301675977653</c:v>
                </c:pt>
                <c:pt idx="198">
                  <c:v>0.27383744365861701</c:v>
                </c:pt>
                <c:pt idx="199">
                  <c:v>0.27366607708747881</c:v>
                </c:pt>
                <c:pt idx="200">
                  <c:v>0.27428895099960071</c:v>
                </c:pt>
                <c:pt idx="201">
                  <c:v>0.2746268377888621</c:v>
                </c:pt>
                <c:pt idx="202">
                  <c:v>0.27632492913060619</c:v>
                </c:pt>
                <c:pt idx="203">
                  <c:v>0.27697393275406118</c:v>
                </c:pt>
                <c:pt idx="204">
                  <c:v>0.27652441871323186</c:v>
                </c:pt>
                <c:pt idx="205">
                  <c:v>0.2789567212313247</c:v>
                </c:pt>
                <c:pt idx="206">
                  <c:v>0.27811512778313752</c:v>
                </c:pt>
                <c:pt idx="207">
                  <c:v>0.27631293658499795</c:v>
                </c:pt>
                <c:pt idx="208">
                  <c:v>0.27607834300415002</c:v>
                </c:pt>
                <c:pt idx="209">
                  <c:v>0.27587791270101741</c:v>
                </c:pt>
                <c:pt idx="210">
                  <c:v>0.27423108195250512</c:v>
                </c:pt>
                <c:pt idx="211">
                  <c:v>0.27443360266912703</c:v>
                </c:pt>
                <c:pt idx="212">
                  <c:v>0.27500394493794844</c:v>
                </c:pt>
                <c:pt idx="213">
                  <c:v>0.27650062679743381</c:v>
                </c:pt>
                <c:pt idx="214">
                  <c:v>0.27316645113615373</c:v>
                </c:pt>
                <c:pt idx="215">
                  <c:v>0.27508879575606504</c:v>
                </c:pt>
                <c:pt idx="216">
                  <c:v>0.27542782161797669</c:v>
                </c:pt>
                <c:pt idx="217">
                  <c:v>0.27797472465023138</c:v>
                </c:pt>
                <c:pt idx="218">
                  <c:v>0.27382487398898137</c:v>
                </c:pt>
                <c:pt idx="219">
                  <c:v>0.27619632677766437</c:v>
                </c:pt>
                <c:pt idx="220">
                  <c:v>0.27495544075203343</c:v>
                </c:pt>
                <c:pt idx="221">
                  <c:v>0.27443959164112164</c:v>
                </c:pt>
                <c:pt idx="222">
                  <c:v>0.27603624480632927</c:v>
                </c:pt>
                <c:pt idx="223">
                  <c:v>0.27527086344173857</c:v>
                </c:pt>
                <c:pt idx="224">
                  <c:v>0.27484893989774395</c:v>
                </c:pt>
                <c:pt idx="225">
                  <c:v>0.27548934726920571</c:v>
                </c:pt>
                <c:pt idx="226">
                  <c:v>0.27538656616533408</c:v>
                </c:pt>
                <c:pt idx="227">
                  <c:v>0.27523517040504747</c:v>
                </c:pt>
                <c:pt idx="228">
                  <c:v>0.27163626567483251</c:v>
                </c:pt>
                <c:pt idx="229">
                  <c:v>0.27323077991527189</c:v>
                </c:pt>
                <c:pt idx="230">
                  <c:v>0.27373423189908413</c:v>
                </c:pt>
                <c:pt idx="231">
                  <c:v>0.27309840629964299</c:v>
                </c:pt>
                <c:pt idx="232">
                  <c:v>0.27418069656856447</c:v>
                </c:pt>
                <c:pt idx="233">
                  <c:v>0.27268326241496166</c:v>
                </c:pt>
                <c:pt idx="234">
                  <c:v>0.27437720608199839</c:v>
                </c:pt>
                <c:pt idx="235">
                  <c:v>0.27405208359764194</c:v>
                </c:pt>
                <c:pt idx="236">
                  <c:v>0.2768477654339776</c:v>
                </c:pt>
                <c:pt idx="237">
                  <c:v>0.27359998660874951</c:v>
                </c:pt>
                <c:pt idx="238">
                  <c:v>0.27242616385783414</c:v>
                </c:pt>
                <c:pt idx="239">
                  <c:v>0.27272651356993738</c:v>
                </c:pt>
                <c:pt idx="240">
                  <c:v>0.27643753993742792</c:v>
                </c:pt>
                <c:pt idx="241">
                  <c:v>0.27660869207680605</c:v>
                </c:pt>
                <c:pt idx="242">
                  <c:v>0.2747953878200397</c:v>
                </c:pt>
                <c:pt idx="243">
                  <c:v>0.27571969168383637</c:v>
                </c:pt>
                <c:pt idx="244">
                  <c:v>0.27555701179554393</c:v>
                </c:pt>
                <c:pt idx="245">
                  <c:v>0.27562025399319195</c:v>
                </c:pt>
                <c:pt idx="246">
                  <c:v>0.27442390684797657</c:v>
                </c:pt>
                <c:pt idx="247">
                  <c:v>0.27478999084627409</c:v>
                </c:pt>
                <c:pt idx="248">
                  <c:v>0.27436551913539359</c:v>
                </c:pt>
                <c:pt idx="249">
                  <c:v>0.27514728519733395</c:v>
                </c:pt>
                <c:pt idx="250">
                  <c:v>0.27407413362058569</c:v>
                </c:pt>
                <c:pt idx="251">
                  <c:v>0.27466209968561806</c:v>
                </c:pt>
                <c:pt idx="252">
                  <c:v>0.27358498096279565</c:v>
                </c:pt>
                <c:pt idx="253">
                  <c:v>0.27626542743238192</c:v>
                </c:pt>
                <c:pt idx="254">
                  <c:v>0.27773480178319365</c:v>
                </c:pt>
                <c:pt idx="255">
                  <c:v>0.27753275755805112</c:v>
                </c:pt>
                <c:pt idx="256">
                  <c:v>0.27709758875869267</c:v>
                </c:pt>
                <c:pt idx="257">
                  <c:v>0.27806716874895621</c:v>
                </c:pt>
                <c:pt idx="258">
                  <c:v>0.27780811510244785</c:v>
                </c:pt>
                <c:pt idx="259">
                  <c:v>0.27744750822160386</c:v>
                </c:pt>
                <c:pt idx="260">
                  <c:v>0.27751139665068381</c:v>
                </c:pt>
                <c:pt idx="261">
                  <c:v>0.27726567850311329</c:v>
                </c:pt>
                <c:pt idx="262">
                  <c:v>0.27760525177876488</c:v>
                </c:pt>
                <c:pt idx="263">
                  <c:v>0.27558281059825857</c:v>
                </c:pt>
                <c:pt idx="264">
                  <c:v>0.27707068882939045</c:v>
                </c:pt>
                <c:pt idx="265">
                  <c:v>0.27540988694646834</c:v>
                </c:pt>
                <c:pt idx="266">
                  <c:v>0.27385226784508687</c:v>
                </c:pt>
                <c:pt idx="267">
                  <c:v>0.27439583269683177</c:v>
                </c:pt>
                <c:pt idx="268">
                  <c:v>0.27459534359630289</c:v>
                </c:pt>
                <c:pt idx="269">
                  <c:v>0.27289342708467074</c:v>
                </c:pt>
                <c:pt idx="270">
                  <c:v>0.27269439693816816</c:v>
                </c:pt>
                <c:pt idx="271">
                  <c:v>0.27367869441533166</c:v>
                </c:pt>
                <c:pt idx="272">
                  <c:v>0.27252193294092131</c:v>
                </c:pt>
                <c:pt idx="273">
                  <c:v>0.27143101410272613</c:v>
                </c:pt>
                <c:pt idx="274">
                  <c:v>0.27153329034457713</c:v>
                </c:pt>
                <c:pt idx="275">
                  <c:v>0.26989780460950719</c:v>
                </c:pt>
                <c:pt idx="276">
                  <c:v>0.27061635145900331</c:v>
                </c:pt>
                <c:pt idx="277">
                  <c:v>0.26706634574208887</c:v>
                </c:pt>
                <c:pt idx="278">
                  <c:v>0.26657377530067466</c:v>
                </c:pt>
                <c:pt idx="279">
                  <c:v>0.2676151661835891</c:v>
                </c:pt>
                <c:pt idx="280">
                  <c:v>0.26787422155054719</c:v>
                </c:pt>
                <c:pt idx="281">
                  <c:v>0.26913455630650401</c:v>
                </c:pt>
                <c:pt idx="282">
                  <c:v>0.26793499514781072</c:v>
                </c:pt>
                <c:pt idx="283">
                  <c:v>0.26663774717131183</c:v>
                </c:pt>
                <c:pt idx="284">
                  <c:v>0.26865167732203149</c:v>
                </c:pt>
                <c:pt idx="285">
                  <c:v>0.26626899608565507</c:v>
                </c:pt>
                <c:pt idx="286">
                  <c:v>0.26557433375566386</c:v>
                </c:pt>
                <c:pt idx="287">
                  <c:v>0.26720079763558024</c:v>
                </c:pt>
                <c:pt idx="288">
                  <c:v>0.26251857779810223</c:v>
                </c:pt>
                <c:pt idx="289">
                  <c:v>0.26334425949758605</c:v>
                </c:pt>
                <c:pt idx="290">
                  <c:v>0.26538518849649828</c:v>
                </c:pt>
                <c:pt idx="291">
                  <c:v>0.26341463414634148</c:v>
                </c:pt>
                <c:pt idx="292">
                  <c:v>0.2623752320246559</c:v>
                </c:pt>
                <c:pt idx="293">
                  <c:v>0.26056917370813465</c:v>
                </c:pt>
                <c:pt idx="294">
                  <c:v>0.26127024877565541</c:v>
                </c:pt>
                <c:pt idx="295">
                  <c:v>0.26074789775574986</c:v>
                </c:pt>
                <c:pt idx="296">
                  <c:v>0.25960583951739985</c:v>
                </c:pt>
                <c:pt idx="297">
                  <c:v>0.25968637542746659</c:v>
                </c:pt>
                <c:pt idx="298">
                  <c:v>0.25972429235725225</c:v>
                </c:pt>
                <c:pt idx="299">
                  <c:v>0.25918947620842042</c:v>
                </c:pt>
                <c:pt idx="300">
                  <c:v>0.25996788503932722</c:v>
                </c:pt>
                <c:pt idx="301">
                  <c:v>0.25844999219635334</c:v>
                </c:pt>
                <c:pt idx="302">
                  <c:v>0.25638723700108673</c:v>
                </c:pt>
                <c:pt idx="303">
                  <c:v>0.25708726138155469</c:v>
                </c:pt>
                <c:pt idx="304">
                  <c:v>0.25615377400206352</c:v>
                </c:pt>
                <c:pt idx="305">
                  <c:v>0.25723391035362814</c:v>
                </c:pt>
                <c:pt idx="306">
                  <c:v>0.25593859018401638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03-4CF4-ACB9-20F963428F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Grocery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Sheet1!$D$2:$D$308</c:f>
              <c:numCache>
                <c:formatCode>General</c:formatCode>
                <c:ptCount val="307"/>
                <c:pt idx="0">
                  <c:v>0.58354297693920332</c:v>
                </c:pt>
                <c:pt idx="1">
                  <c:v>0.57830722049527461</c:v>
                </c:pt>
                <c:pt idx="2">
                  <c:v>0.58016666666666672</c:v>
                </c:pt>
                <c:pt idx="3">
                  <c:v>0.57646718106783057</c:v>
                </c:pt>
                <c:pt idx="4">
                  <c:v>0.57459913359476056</c:v>
                </c:pt>
                <c:pt idx="5">
                  <c:v>0.57283380028221431</c:v>
                </c:pt>
                <c:pt idx="6">
                  <c:v>0.57344293649663258</c:v>
                </c:pt>
                <c:pt idx="7">
                  <c:v>0.57096036739565847</c:v>
                </c:pt>
                <c:pt idx="8">
                  <c:v>0.56966333103755618</c:v>
                </c:pt>
                <c:pt idx="9">
                  <c:v>0.57022081764930854</c:v>
                </c:pt>
                <c:pt idx="10">
                  <c:v>0.566911394951222</c:v>
                </c:pt>
                <c:pt idx="11">
                  <c:v>0.56072371948918587</c:v>
                </c:pt>
                <c:pt idx="12">
                  <c:v>0.5629139072847682</c:v>
                </c:pt>
                <c:pt idx="13">
                  <c:v>0.56446262935229508</c:v>
                </c:pt>
                <c:pt idx="14">
                  <c:v>0.56468311755670375</c:v>
                </c:pt>
                <c:pt idx="15">
                  <c:v>0.55991552020211988</c:v>
                </c:pt>
                <c:pt idx="16">
                  <c:v>0.55772555800062873</c:v>
                </c:pt>
                <c:pt idx="17">
                  <c:v>0.5581409071240313</c:v>
                </c:pt>
                <c:pt idx="18">
                  <c:v>0.55516886045923819</c:v>
                </c:pt>
                <c:pt idx="19">
                  <c:v>0.5527680311890838</c:v>
                </c:pt>
                <c:pt idx="20">
                  <c:v>0.5507358486917171</c:v>
                </c:pt>
                <c:pt idx="21">
                  <c:v>0.5478282509236394</c:v>
                </c:pt>
                <c:pt idx="22">
                  <c:v>0.54534196989902839</c:v>
                </c:pt>
                <c:pt idx="23">
                  <c:v>0.54448944061766713</c:v>
                </c:pt>
                <c:pt idx="24">
                  <c:v>0.54469941209937422</c:v>
                </c:pt>
                <c:pt idx="25">
                  <c:v>0.54276760246209277</c:v>
                </c:pt>
                <c:pt idx="26">
                  <c:v>0.53576193299733177</c:v>
                </c:pt>
                <c:pt idx="27">
                  <c:v>0.53831502644328566</c:v>
                </c:pt>
                <c:pt idx="28">
                  <c:v>0.5393577879362248</c:v>
                </c:pt>
                <c:pt idx="29">
                  <c:v>0.53814236142985661</c:v>
                </c:pt>
                <c:pt idx="30">
                  <c:v>0.53617216959440817</c:v>
                </c:pt>
                <c:pt idx="31">
                  <c:v>0.53542819691232157</c:v>
                </c:pt>
                <c:pt idx="32">
                  <c:v>0.53595399629938689</c:v>
                </c:pt>
                <c:pt idx="33">
                  <c:v>0.53130658361700589</c:v>
                </c:pt>
                <c:pt idx="34">
                  <c:v>0.5319110598580129</c:v>
                </c:pt>
                <c:pt idx="35">
                  <c:v>0.52833405110536891</c:v>
                </c:pt>
                <c:pt idx="36">
                  <c:v>0.52950481675020444</c:v>
                </c:pt>
                <c:pt idx="37">
                  <c:v>0.53464810099149374</c:v>
                </c:pt>
                <c:pt idx="38">
                  <c:v>0.53015088868603344</c:v>
                </c:pt>
                <c:pt idx="39">
                  <c:v>0.52701254153714228</c:v>
                </c:pt>
                <c:pt idx="40">
                  <c:v>0.52748830284985115</c:v>
                </c:pt>
                <c:pt idx="41">
                  <c:v>0.52503478276183935</c:v>
                </c:pt>
                <c:pt idx="42">
                  <c:v>0.52062316882752324</c:v>
                </c:pt>
                <c:pt idx="43">
                  <c:v>0.52208052276559869</c:v>
                </c:pt>
                <c:pt idx="44">
                  <c:v>0.51885393219215137</c:v>
                </c:pt>
                <c:pt idx="45">
                  <c:v>0.52129639383405313</c:v>
                </c:pt>
                <c:pt idx="46">
                  <c:v>0.51895368036847134</c:v>
                </c:pt>
                <c:pt idx="47">
                  <c:v>0.51869401307370389</c:v>
                </c:pt>
                <c:pt idx="48">
                  <c:v>0.52293769216071151</c:v>
                </c:pt>
                <c:pt idx="49">
                  <c:v>0.51738117829724839</c:v>
                </c:pt>
                <c:pt idx="50">
                  <c:v>0.51907436763388237</c:v>
                </c:pt>
                <c:pt idx="51">
                  <c:v>0.51471590134895762</c:v>
                </c:pt>
                <c:pt idx="52">
                  <c:v>0.513890068813185</c:v>
                </c:pt>
                <c:pt idx="53">
                  <c:v>0.51432355788007944</c:v>
                </c:pt>
                <c:pt idx="54">
                  <c:v>0.51446744613723405</c:v>
                </c:pt>
                <c:pt idx="55">
                  <c:v>0.51277963314145703</c:v>
                </c:pt>
                <c:pt idx="56">
                  <c:v>0.51105203317281966</c:v>
                </c:pt>
                <c:pt idx="57">
                  <c:v>0.50953114390288334</c:v>
                </c:pt>
                <c:pt idx="58">
                  <c:v>0.50894895292288356</c:v>
                </c:pt>
                <c:pt idx="59">
                  <c:v>0.5071192787111396</c:v>
                </c:pt>
                <c:pt idx="60">
                  <c:v>0.50838016285204057</c:v>
                </c:pt>
                <c:pt idx="61">
                  <c:v>0.50654614994851344</c:v>
                </c:pt>
                <c:pt idx="62">
                  <c:v>0.50441028634432661</c:v>
                </c:pt>
                <c:pt idx="63">
                  <c:v>0.50325622083981336</c:v>
                </c:pt>
                <c:pt idx="64">
                  <c:v>0.5026277372262774</c:v>
                </c:pt>
                <c:pt idx="65">
                  <c:v>0.49959453761069123</c:v>
                </c:pt>
                <c:pt idx="66">
                  <c:v>0.49762592236124481</c:v>
                </c:pt>
                <c:pt idx="67">
                  <c:v>0.49873555491533017</c:v>
                </c:pt>
                <c:pt idx="68">
                  <c:v>0.4969469908330012</c:v>
                </c:pt>
                <c:pt idx="69">
                  <c:v>0.49546190219288505</c:v>
                </c:pt>
                <c:pt idx="70">
                  <c:v>0.49497471454470277</c:v>
                </c:pt>
                <c:pt idx="71">
                  <c:v>0.49491746861258046</c:v>
                </c:pt>
                <c:pt idx="72">
                  <c:v>0.49040987498021837</c:v>
                </c:pt>
                <c:pt idx="73">
                  <c:v>0.48575648539509453</c:v>
                </c:pt>
                <c:pt idx="74">
                  <c:v>0.48696645387407683</c:v>
                </c:pt>
                <c:pt idx="75">
                  <c:v>0.4839005154319071</c:v>
                </c:pt>
                <c:pt idx="76">
                  <c:v>0.48420369970044164</c:v>
                </c:pt>
                <c:pt idx="77">
                  <c:v>0.48697174371049695</c:v>
                </c:pt>
                <c:pt idx="78">
                  <c:v>0.48593872259470072</c:v>
                </c:pt>
                <c:pt idx="79">
                  <c:v>0.48539710694516652</c:v>
                </c:pt>
                <c:pt idx="80">
                  <c:v>0.48276177133459219</c:v>
                </c:pt>
                <c:pt idx="81">
                  <c:v>0.48208666182522392</c:v>
                </c:pt>
                <c:pt idx="82">
                  <c:v>0.47984125552448814</c:v>
                </c:pt>
                <c:pt idx="83">
                  <c:v>0.48241603920162546</c:v>
                </c:pt>
                <c:pt idx="84">
                  <c:v>0.47779672325598638</c:v>
                </c:pt>
                <c:pt idx="85">
                  <c:v>0.47466226095093278</c:v>
                </c:pt>
                <c:pt idx="86">
                  <c:v>0.47265596524224002</c:v>
                </c:pt>
                <c:pt idx="87">
                  <c:v>0.47604489671135958</c:v>
                </c:pt>
                <c:pt idx="88">
                  <c:v>0.47507645924830777</c:v>
                </c:pt>
                <c:pt idx="89">
                  <c:v>0.47027034816693569</c:v>
                </c:pt>
                <c:pt idx="90">
                  <c:v>0.47160964698460039</c:v>
                </c:pt>
                <c:pt idx="91">
                  <c:v>0.46863463375001779</c:v>
                </c:pt>
                <c:pt idx="92">
                  <c:v>0.46705869080858503</c:v>
                </c:pt>
                <c:pt idx="93">
                  <c:v>0.46595904060605203</c:v>
                </c:pt>
                <c:pt idx="94">
                  <c:v>0.46612757294729701</c:v>
                </c:pt>
                <c:pt idx="95">
                  <c:v>0.46766467883022422</c:v>
                </c:pt>
                <c:pt idx="96">
                  <c:v>0.45690840289686646</c:v>
                </c:pt>
                <c:pt idx="97">
                  <c:v>0.45692037881445108</c:v>
                </c:pt>
                <c:pt idx="98">
                  <c:v>0.45566746470733921</c:v>
                </c:pt>
                <c:pt idx="99">
                  <c:v>0.45864270965801096</c:v>
                </c:pt>
                <c:pt idx="100">
                  <c:v>0.45546902848995036</c:v>
                </c:pt>
                <c:pt idx="101">
                  <c:v>0.45602287975927458</c:v>
                </c:pt>
                <c:pt idx="102">
                  <c:v>0.45339310139353478</c:v>
                </c:pt>
                <c:pt idx="103">
                  <c:v>0.45160161507402424</c:v>
                </c:pt>
                <c:pt idx="104">
                  <c:v>0.44979196671467436</c:v>
                </c:pt>
                <c:pt idx="105">
                  <c:v>0.4493492019265215</c:v>
                </c:pt>
                <c:pt idx="106">
                  <c:v>0.44878684896862403</c:v>
                </c:pt>
                <c:pt idx="107">
                  <c:v>0.44910848884961274</c:v>
                </c:pt>
                <c:pt idx="108">
                  <c:v>0.44798251469106232</c:v>
                </c:pt>
                <c:pt idx="109">
                  <c:v>0.45620789220404234</c:v>
                </c:pt>
                <c:pt idx="110">
                  <c:v>0.45731529380554448</c:v>
                </c:pt>
                <c:pt idx="111">
                  <c:v>0.45259879053279117</c:v>
                </c:pt>
                <c:pt idx="112">
                  <c:v>0.45379938416575333</c:v>
                </c:pt>
                <c:pt idx="113">
                  <c:v>0.45373033327694129</c:v>
                </c:pt>
                <c:pt idx="114">
                  <c:v>0.44992758121249743</c:v>
                </c:pt>
                <c:pt idx="115">
                  <c:v>0.44958047879301055</c:v>
                </c:pt>
                <c:pt idx="116">
                  <c:v>0.45481245714137847</c:v>
                </c:pt>
                <c:pt idx="117">
                  <c:v>0.45012507019245496</c:v>
                </c:pt>
                <c:pt idx="118">
                  <c:v>0.44911987013645815</c:v>
                </c:pt>
                <c:pt idx="119">
                  <c:v>0.44610004561350158</c:v>
                </c:pt>
                <c:pt idx="120">
                  <c:v>0.44510047386159185</c:v>
                </c:pt>
                <c:pt idx="121">
                  <c:v>0.44319630438349594</c:v>
                </c:pt>
                <c:pt idx="122">
                  <c:v>0.44297179141521675</c:v>
                </c:pt>
                <c:pt idx="123">
                  <c:v>0.43811404777779178</c:v>
                </c:pt>
                <c:pt idx="124">
                  <c:v>0.44055679540038584</c:v>
                </c:pt>
                <c:pt idx="125">
                  <c:v>0.43923753001974075</c:v>
                </c:pt>
                <c:pt idx="126">
                  <c:v>0.44042831288960388</c:v>
                </c:pt>
                <c:pt idx="127">
                  <c:v>0.43883226374732603</c:v>
                </c:pt>
                <c:pt idx="128">
                  <c:v>0.43977043390514631</c:v>
                </c:pt>
                <c:pt idx="129">
                  <c:v>0.43634413697639329</c:v>
                </c:pt>
                <c:pt idx="130">
                  <c:v>0.43696632984078454</c:v>
                </c:pt>
                <c:pt idx="131">
                  <c:v>0.43762722804230175</c:v>
                </c:pt>
                <c:pt idx="132">
                  <c:v>0.44039064622070773</c:v>
                </c:pt>
                <c:pt idx="133">
                  <c:v>0.43748308857894869</c:v>
                </c:pt>
                <c:pt idx="134">
                  <c:v>0.43575097142717056</c:v>
                </c:pt>
                <c:pt idx="135">
                  <c:v>0.43645671316424384</c:v>
                </c:pt>
                <c:pt idx="136">
                  <c:v>0.4323412089598036</c:v>
                </c:pt>
                <c:pt idx="137">
                  <c:v>0.43241015696018426</c:v>
                </c:pt>
                <c:pt idx="138">
                  <c:v>0.43098922437042275</c:v>
                </c:pt>
                <c:pt idx="139">
                  <c:v>0.42676401341292303</c:v>
                </c:pt>
                <c:pt idx="140">
                  <c:v>0.42689898617730604</c:v>
                </c:pt>
                <c:pt idx="141">
                  <c:v>0.42648619641047048</c:v>
                </c:pt>
                <c:pt idx="142">
                  <c:v>0.42458319945735606</c:v>
                </c:pt>
                <c:pt idx="143">
                  <c:v>0.42469311510407398</c:v>
                </c:pt>
                <c:pt idx="144">
                  <c:v>0.42455272795129573</c:v>
                </c:pt>
                <c:pt idx="145">
                  <c:v>0.42017888920108643</c:v>
                </c:pt>
                <c:pt idx="146">
                  <c:v>0.42075971629236236</c:v>
                </c:pt>
                <c:pt idx="147">
                  <c:v>0.42144357656016063</c:v>
                </c:pt>
                <c:pt idx="148">
                  <c:v>0.41851991888083045</c:v>
                </c:pt>
                <c:pt idx="149">
                  <c:v>0.42119593433090668</c:v>
                </c:pt>
                <c:pt idx="150">
                  <c:v>0.4184586479086233</c:v>
                </c:pt>
                <c:pt idx="151">
                  <c:v>0.41820109680876533</c:v>
                </c:pt>
                <c:pt idx="152">
                  <c:v>0.41836214802486327</c:v>
                </c:pt>
                <c:pt idx="153">
                  <c:v>0.41634009679194223</c:v>
                </c:pt>
                <c:pt idx="154">
                  <c:v>0.41707401648788017</c:v>
                </c:pt>
                <c:pt idx="155">
                  <c:v>0.41521596822332435</c:v>
                </c:pt>
                <c:pt idx="156">
                  <c:v>0.41507727267713146</c:v>
                </c:pt>
                <c:pt idx="157">
                  <c:v>0.41272475491273575</c:v>
                </c:pt>
                <c:pt idx="158">
                  <c:v>0.4128827761691673</c:v>
                </c:pt>
                <c:pt idx="159">
                  <c:v>0.41119828815977177</c:v>
                </c:pt>
                <c:pt idx="160">
                  <c:v>0.41102930812018174</c:v>
                </c:pt>
                <c:pt idx="161">
                  <c:v>0.40743988109876716</c:v>
                </c:pt>
                <c:pt idx="162">
                  <c:v>0.4070336686270099</c:v>
                </c:pt>
                <c:pt idx="163">
                  <c:v>0.40711386864415783</c:v>
                </c:pt>
                <c:pt idx="164">
                  <c:v>0.4085311666878253</c:v>
                </c:pt>
                <c:pt idx="165">
                  <c:v>0.40321770259802792</c:v>
                </c:pt>
                <c:pt idx="166">
                  <c:v>0.40226475012535517</c:v>
                </c:pt>
                <c:pt idx="167">
                  <c:v>0.40523455347735832</c:v>
                </c:pt>
                <c:pt idx="168">
                  <c:v>0.39692866407263294</c:v>
                </c:pt>
                <c:pt idx="169">
                  <c:v>0.3992251248638316</c:v>
                </c:pt>
                <c:pt idx="170">
                  <c:v>0.39785441554320344</c:v>
                </c:pt>
                <c:pt idx="171">
                  <c:v>0.39644897959183673</c:v>
                </c:pt>
                <c:pt idx="172">
                  <c:v>0.40062479581836002</c:v>
                </c:pt>
                <c:pt idx="173">
                  <c:v>0.40008129255156999</c:v>
                </c:pt>
                <c:pt idx="174">
                  <c:v>0.4010573171849694</c:v>
                </c:pt>
                <c:pt idx="175">
                  <c:v>0.40015737546153379</c:v>
                </c:pt>
                <c:pt idx="176">
                  <c:v>0.39530006722790256</c:v>
                </c:pt>
                <c:pt idx="177">
                  <c:v>0.3981686295609892</c:v>
                </c:pt>
                <c:pt idx="178">
                  <c:v>0.39776592993415161</c:v>
                </c:pt>
                <c:pt idx="179">
                  <c:v>0.3948258569490059</c:v>
                </c:pt>
                <c:pt idx="180">
                  <c:v>0.39386882454818539</c:v>
                </c:pt>
                <c:pt idx="181">
                  <c:v>0.39673987310883357</c:v>
                </c:pt>
                <c:pt idx="182">
                  <c:v>0.39277416356877326</c:v>
                </c:pt>
                <c:pt idx="183">
                  <c:v>0.39360738598182721</c:v>
                </c:pt>
                <c:pt idx="184">
                  <c:v>0.39396957711611175</c:v>
                </c:pt>
                <c:pt idx="185">
                  <c:v>0.39462718240571043</c:v>
                </c:pt>
                <c:pt idx="186">
                  <c:v>0.39195164108979441</c:v>
                </c:pt>
                <c:pt idx="187">
                  <c:v>0.39145104711291234</c:v>
                </c:pt>
                <c:pt idx="188">
                  <c:v>0.39291103937037958</c:v>
                </c:pt>
                <c:pt idx="189">
                  <c:v>0.39308241820876239</c:v>
                </c:pt>
                <c:pt idx="190">
                  <c:v>0.39268798244215386</c:v>
                </c:pt>
                <c:pt idx="191">
                  <c:v>0.39402923460867278</c:v>
                </c:pt>
                <c:pt idx="192">
                  <c:v>0.39718780059978498</c:v>
                </c:pt>
                <c:pt idx="193">
                  <c:v>0.39648583102924384</c:v>
                </c:pt>
                <c:pt idx="194">
                  <c:v>0.39668115369419205</c:v>
                </c:pt>
                <c:pt idx="195">
                  <c:v>0.39509013480790106</c:v>
                </c:pt>
                <c:pt idx="196">
                  <c:v>0.39216752536936506</c:v>
                </c:pt>
                <c:pt idx="197">
                  <c:v>0.39154764198108449</c:v>
                </c:pt>
                <c:pt idx="198">
                  <c:v>0.39300633955073472</c:v>
                </c:pt>
                <c:pt idx="199">
                  <c:v>0.39670388385290001</c:v>
                </c:pt>
                <c:pt idx="200">
                  <c:v>0.39774172880317199</c:v>
                </c:pt>
                <c:pt idx="201">
                  <c:v>0.39948439163817745</c:v>
                </c:pt>
                <c:pt idx="202">
                  <c:v>0.3988961270580284</c:v>
                </c:pt>
                <c:pt idx="203">
                  <c:v>0.39795995466565925</c:v>
                </c:pt>
                <c:pt idx="204">
                  <c:v>0.39899150247455412</c:v>
                </c:pt>
                <c:pt idx="205">
                  <c:v>0.39541355999134986</c:v>
                </c:pt>
                <c:pt idx="206">
                  <c:v>0.39790590772373874</c:v>
                </c:pt>
                <c:pt idx="207">
                  <c:v>0.3982503605803222</c:v>
                </c:pt>
                <c:pt idx="208">
                  <c:v>0.39753628903535954</c:v>
                </c:pt>
                <c:pt idx="209">
                  <c:v>0.39839654929907636</c:v>
                </c:pt>
                <c:pt idx="210">
                  <c:v>0.39700563546135081</c:v>
                </c:pt>
                <c:pt idx="211">
                  <c:v>0.39515941137547644</c:v>
                </c:pt>
                <c:pt idx="212">
                  <c:v>0.39626669636972889</c:v>
                </c:pt>
                <c:pt idx="213">
                  <c:v>0.39417262738736081</c:v>
                </c:pt>
                <c:pt idx="214">
                  <c:v>0.39541843709588032</c:v>
                </c:pt>
                <c:pt idx="215">
                  <c:v>0.39437185562586169</c:v>
                </c:pt>
                <c:pt idx="216">
                  <c:v>0.39208324980408593</c:v>
                </c:pt>
                <c:pt idx="217">
                  <c:v>0.39407716107848711</c:v>
                </c:pt>
                <c:pt idx="218">
                  <c:v>0.39046734533781774</c:v>
                </c:pt>
                <c:pt idx="219">
                  <c:v>0.39014210474013716</c:v>
                </c:pt>
                <c:pt idx="220">
                  <c:v>0.39145186244085156</c:v>
                </c:pt>
                <c:pt idx="221">
                  <c:v>0.38849252638146653</c:v>
                </c:pt>
                <c:pt idx="222">
                  <c:v>0.38934199925772373</c:v>
                </c:pt>
                <c:pt idx="223">
                  <c:v>0.38830193082771558</c:v>
                </c:pt>
                <c:pt idx="224">
                  <c:v>0.3897261253530695</c:v>
                </c:pt>
                <c:pt idx="225">
                  <c:v>0.38820211180235104</c:v>
                </c:pt>
                <c:pt idx="226">
                  <c:v>0.3881247578457962</c:v>
                </c:pt>
                <c:pt idx="227">
                  <c:v>0.38880333682385759</c:v>
                </c:pt>
                <c:pt idx="228">
                  <c:v>0.38831002928575775</c:v>
                </c:pt>
                <c:pt idx="229">
                  <c:v>0.38988818667963054</c:v>
                </c:pt>
                <c:pt idx="230">
                  <c:v>0.38939001209607743</c:v>
                </c:pt>
                <c:pt idx="231">
                  <c:v>0.39090070546435951</c:v>
                </c:pt>
                <c:pt idx="232">
                  <c:v>0.38868183181253479</c:v>
                </c:pt>
                <c:pt idx="233">
                  <c:v>0.3885307581895856</c:v>
                </c:pt>
                <c:pt idx="234">
                  <c:v>0.38896619603584037</c:v>
                </c:pt>
                <c:pt idx="235">
                  <c:v>0.38934984310640852</c:v>
                </c:pt>
                <c:pt idx="236">
                  <c:v>0.38756150763455588</c:v>
                </c:pt>
                <c:pt idx="237">
                  <c:v>0.38539181961985586</c:v>
                </c:pt>
                <c:pt idx="238">
                  <c:v>0.38532454530285332</c:v>
                </c:pt>
                <c:pt idx="239">
                  <c:v>0.38442588726513571</c:v>
                </c:pt>
                <c:pt idx="240">
                  <c:v>0.38379764483282297</c:v>
                </c:pt>
                <c:pt idx="241">
                  <c:v>0.38117676082397928</c:v>
                </c:pt>
                <c:pt idx="242">
                  <c:v>0.3834161623119946</c:v>
                </c:pt>
                <c:pt idx="243">
                  <c:v>0.3852064060152845</c:v>
                </c:pt>
                <c:pt idx="244">
                  <c:v>0.3835845347313237</c:v>
                </c:pt>
                <c:pt idx="245">
                  <c:v>0.38329732914375492</c:v>
                </c:pt>
                <c:pt idx="246">
                  <c:v>0.38234671443693508</c:v>
                </c:pt>
                <c:pt idx="247">
                  <c:v>0.38083550025517021</c:v>
                </c:pt>
                <c:pt idx="248">
                  <c:v>0.38068851876383258</c:v>
                </c:pt>
                <c:pt idx="249">
                  <c:v>0.38240959388776508</c:v>
                </c:pt>
                <c:pt idx="250">
                  <c:v>0.37993681519650796</c:v>
                </c:pt>
                <c:pt idx="251">
                  <c:v>0.37868956589558661</c:v>
                </c:pt>
                <c:pt idx="252">
                  <c:v>0.37727189278501927</c:v>
                </c:pt>
                <c:pt idx="253">
                  <c:v>0.37951284724156314</c:v>
                </c:pt>
                <c:pt idx="254">
                  <c:v>0.37942309379311445</c:v>
                </c:pt>
                <c:pt idx="255">
                  <c:v>0.37855490542931008</c:v>
                </c:pt>
                <c:pt idx="256">
                  <c:v>0.37982427491496529</c:v>
                </c:pt>
                <c:pt idx="257">
                  <c:v>0.37905887405263117</c:v>
                </c:pt>
                <c:pt idx="258">
                  <c:v>0.37960698655397013</c:v>
                </c:pt>
                <c:pt idx="259">
                  <c:v>0.3797590437642297</c:v>
                </c:pt>
                <c:pt idx="260">
                  <c:v>0.37941595609829071</c:v>
                </c:pt>
                <c:pt idx="261">
                  <c:v>0.38051118965340808</c:v>
                </c:pt>
                <c:pt idx="262">
                  <c:v>0.38002279963835056</c:v>
                </c:pt>
                <c:pt idx="263">
                  <c:v>0.38169803077115128</c:v>
                </c:pt>
                <c:pt idx="264">
                  <c:v>0.38525922378122029</c:v>
                </c:pt>
                <c:pt idx="265">
                  <c:v>0.38097565896164559</c:v>
                </c:pt>
                <c:pt idx="266">
                  <c:v>0.37732461793408212</c:v>
                </c:pt>
                <c:pt idx="267">
                  <c:v>0.37784516207876323</c:v>
                </c:pt>
                <c:pt idx="268">
                  <c:v>0.37759048619676278</c:v>
                </c:pt>
                <c:pt idx="269">
                  <c:v>0.37731388823853723</c:v>
                </c:pt>
                <c:pt idx="270">
                  <c:v>0.37761336839170956</c:v>
                </c:pt>
                <c:pt idx="271">
                  <c:v>0.37686779458002695</c:v>
                </c:pt>
                <c:pt idx="272">
                  <c:v>0.37803938580286156</c:v>
                </c:pt>
                <c:pt idx="273">
                  <c:v>0.37721261142045748</c:v>
                </c:pt>
                <c:pt idx="274">
                  <c:v>0.37609232205990262</c:v>
                </c:pt>
                <c:pt idx="275">
                  <c:v>0.37646033001056683</c:v>
                </c:pt>
                <c:pt idx="276">
                  <c:v>0.37628713893724369</c:v>
                </c:pt>
                <c:pt idx="277">
                  <c:v>0.37676643877083915</c:v>
                </c:pt>
                <c:pt idx="278">
                  <c:v>0.37418597829275446</c:v>
                </c:pt>
                <c:pt idx="279">
                  <c:v>0.37433607485985848</c:v>
                </c:pt>
                <c:pt idx="280">
                  <c:v>0.37190354162559958</c:v>
                </c:pt>
                <c:pt idx="281">
                  <c:v>0.37349688405161063</c:v>
                </c:pt>
                <c:pt idx="282">
                  <c:v>0.37039585174027029</c:v>
                </c:pt>
                <c:pt idx="283">
                  <c:v>0.37035751726132377</c:v>
                </c:pt>
                <c:pt idx="284">
                  <c:v>0.36818475684218088</c:v>
                </c:pt>
                <c:pt idx="285">
                  <c:v>0.36804915956711948</c:v>
                </c:pt>
                <c:pt idx="286">
                  <c:v>0.3683581363053951</c:v>
                </c:pt>
                <c:pt idx="287">
                  <c:v>0.36555211337820032</c:v>
                </c:pt>
                <c:pt idx="288">
                  <c:v>0.36992683205670518</c:v>
                </c:pt>
                <c:pt idx="289">
                  <c:v>0.36682048620245872</c:v>
                </c:pt>
                <c:pt idx="290">
                  <c:v>0.36407887547807083</c:v>
                </c:pt>
                <c:pt idx="291">
                  <c:v>0.36550170696512158</c:v>
                </c:pt>
                <c:pt idx="292">
                  <c:v>0.36486533814310229</c:v>
                </c:pt>
                <c:pt idx="293">
                  <c:v>0.36409269639421066</c:v>
                </c:pt>
                <c:pt idx="294">
                  <c:v>0.36158278801746874</c:v>
                </c:pt>
                <c:pt idx="295">
                  <c:v>0.36267889959347333</c:v>
                </c:pt>
                <c:pt idx="296">
                  <c:v>0.36353286637557009</c:v>
                </c:pt>
                <c:pt idx="297">
                  <c:v>0.36289074057509307</c:v>
                </c:pt>
                <c:pt idx="298">
                  <c:v>0.36121547644396212</c:v>
                </c:pt>
                <c:pt idx="299">
                  <c:v>0.3609879757459491</c:v>
                </c:pt>
                <c:pt idx="300">
                  <c:v>0.35904117791143891</c:v>
                </c:pt>
                <c:pt idx="301">
                  <c:v>0.35843167059110925</c:v>
                </c:pt>
                <c:pt idx="302">
                  <c:v>0.35884628105867822</c:v>
                </c:pt>
                <c:pt idx="303">
                  <c:v>0.35702351796557857</c:v>
                </c:pt>
                <c:pt idx="304">
                  <c:v>0.35662410055072424</c:v>
                </c:pt>
                <c:pt idx="305">
                  <c:v>0.35305357536562065</c:v>
                </c:pt>
                <c:pt idx="306">
                  <c:v>0.35283347980080426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03-4CF4-ACB9-20F963428F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Internet </c:v>
                </c:pt>
              </c:strCache>
            </c:strRef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Sheet1!$E$2:$E$308</c:f>
              <c:numCache>
                <c:formatCode>General</c:formatCode>
                <c:ptCount val="307"/>
                <c:pt idx="0">
                  <c:v>5.5932914046121593E-2</c:v>
                </c:pt>
                <c:pt idx="1">
                  <c:v>5.4909978511672543E-2</c:v>
                </c:pt>
                <c:pt idx="2">
                  <c:v>5.1604166666666666E-2</c:v>
                </c:pt>
                <c:pt idx="3">
                  <c:v>5.7032332802383068E-2</c:v>
                </c:pt>
                <c:pt idx="4">
                  <c:v>5.9005892376865751E-2</c:v>
                </c:pt>
                <c:pt idx="5">
                  <c:v>6.2680218409374419E-2</c:v>
                </c:pt>
                <c:pt idx="6">
                  <c:v>6.5883980710928436E-2</c:v>
                </c:pt>
                <c:pt idx="7">
                  <c:v>6.3464767646523298E-2</c:v>
                </c:pt>
                <c:pt idx="8">
                  <c:v>6.2067009682777619E-2</c:v>
                </c:pt>
                <c:pt idx="9">
                  <c:v>6.1635701201715014E-2</c:v>
                </c:pt>
                <c:pt idx="10">
                  <c:v>6.0927285527506786E-2</c:v>
                </c:pt>
                <c:pt idx="11">
                  <c:v>6.0217274731385675E-2</c:v>
                </c:pt>
                <c:pt idx="12">
                  <c:v>6.3512327455517437E-2</c:v>
                </c:pt>
                <c:pt idx="13">
                  <c:v>6.4154765924484075E-2</c:v>
                </c:pt>
                <c:pt idx="14">
                  <c:v>6.4453709429671449E-2</c:v>
                </c:pt>
                <c:pt idx="15">
                  <c:v>6.3478278033278726E-2</c:v>
                </c:pt>
                <c:pt idx="16">
                  <c:v>6.346274756365923E-2</c:v>
                </c:pt>
                <c:pt idx="17">
                  <c:v>6.2232012902718223E-2</c:v>
                </c:pt>
                <c:pt idx="18">
                  <c:v>6.2916804386288952E-2</c:v>
                </c:pt>
                <c:pt idx="19">
                  <c:v>6.38401559454191E-2</c:v>
                </c:pt>
                <c:pt idx="20">
                  <c:v>6.648745866290201E-2</c:v>
                </c:pt>
                <c:pt idx="21">
                  <c:v>6.8205746664369529E-2</c:v>
                </c:pt>
                <c:pt idx="22">
                  <c:v>7.0546770813488285E-2</c:v>
                </c:pt>
                <c:pt idx="23">
                  <c:v>7.0112027855574896E-2</c:v>
                </c:pt>
                <c:pt idx="24">
                  <c:v>7.0813578608003039E-2</c:v>
                </c:pt>
                <c:pt idx="25">
                  <c:v>7.0165891007356249E-2</c:v>
                </c:pt>
                <c:pt idx="26">
                  <c:v>7.0875333530981327E-2</c:v>
                </c:pt>
                <c:pt idx="27">
                  <c:v>7.4448019527349391E-2</c:v>
                </c:pt>
                <c:pt idx="28">
                  <c:v>7.1672798899914514E-2</c:v>
                </c:pt>
                <c:pt idx="29">
                  <c:v>7.1621348706556259E-2</c:v>
                </c:pt>
                <c:pt idx="30">
                  <c:v>7.1479812379288146E-2</c:v>
                </c:pt>
                <c:pt idx="31">
                  <c:v>7.227643460530149E-2</c:v>
                </c:pt>
                <c:pt idx="32">
                  <c:v>7.1363784783949502E-2</c:v>
                </c:pt>
                <c:pt idx="33">
                  <c:v>7.2644310856811764E-2</c:v>
                </c:pt>
                <c:pt idx="34">
                  <c:v>7.1822408014703229E-2</c:v>
                </c:pt>
                <c:pt idx="35">
                  <c:v>7.3356302038472584E-2</c:v>
                </c:pt>
                <c:pt idx="36">
                  <c:v>7.269560271586506E-2</c:v>
                </c:pt>
                <c:pt idx="37">
                  <c:v>7.2528941142475309E-2</c:v>
                </c:pt>
                <c:pt idx="38">
                  <c:v>7.2813187993341563E-2</c:v>
                </c:pt>
                <c:pt idx="39">
                  <c:v>7.4516739914960523E-2</c:v>
                </c:pt>
                <c:pt idx="40">
                  <c:v>7.5801077555650076E-2</c:v>
                </c:pt>
                <c:pt idx="41">
                  <c:v>7.5183600147936805E-2</c:v>
                </c:pt>
                <c:pt idx="42">
                  <c:v>7.7282057579957542E-2</c:v>
                </c:pt>
                <c:pt idx="43">
                  <c:v>7.8502670039347952E-2</c:v>
                </c:pt>
                <c:pt idx="44">
                  <c:v>8.0109581392102461E-2</c:v>
                </c:pt>
                <c:pt idx="45">
                  <c:v>8.0217002001474774E-2</c:v>
                </c:pt>
                <c:pt idx="46">
                  <c:v>8.2297731815416705E-2</c:v>
                </c:pt>
                <c:pt idx="47">
                  <c:v>8.3145989693217584E-2</c:v>
                </c:pt>
                <c:pt idx="48">
                  <c:v>8.2058052076638466E-2</c:v>
                </c:pt>
                <c:pt idx="49">
                  <c:v>8.3791943414129211E-2</c:v>
                </c:pt>
                <c:pt idx="50">
                  <c:v>8.3620511406713074E-2</c:v>
                </c:pt>
                <c:pt idx="51">
                  <c:v>8.3441204523777082E-2</c:v>
                </c:pt>
                <c:pt idx="52">
                  <c:v>8.3731203805963814E-2</c:v>
                </c:pt>
                <c:pt idx="53">
                  <c:v>8.5516819779585321E-2</c:v>
                </c:pt>
                <c:pt idx="54">
                  <c:v>8.5741762413321862E-2</c:v>
                </c:pt>
                <c:pt idx="55">
                  <c:v>8.5605920754526998E-2</c:v>
                </c:pt>
                <c:pt idx="56">
                  <c:v>8.5807918673087208E-2</c:v>
                </c:pt>
                <c:pt idx="57">
                  <c:v>8.6467597423030423E-2</c:v>
                </c:pt>
                <c:pt idx="58">
                  <c:v>8.9208323684123472E-2</c:v>
                </c:pt>
                <c:pt idx="59">
                  <c:v>8.9701269481532578E-2</c:v>
                </c:pt>
                <c:pt idx="60">
                  <c:v>8.69472614971247E-2</c:v>
                </c:pt>
                <c:pt idx="61">
                  <c:v>8.8949183570062595E-2</c:v>
                </c:pt>
                <c:pt idx="62">
                  <c:v>9.3313227616175373E-2</c:v>
                </c:pt>
                <c:pt idx="63">
                  <c:v>9.5758812856402281E-2</c:v>
                </c:pt>
                <c:pt idx="64">
                  <c:v>9.3609083536090834E-2</c:v>
                </c:pt>
                <c:pt idx="65">
                  <c:v>9.4943073080541049E-2</c:v>
                </c:pt>
                <c:pt idx="66">
                  <c:v>9.367982034007058E-2</c:v>
                </c:pt>
                <c:pt idx="67">
                  <c:v>9.3841032043279232E-2</c:v>
                </c:pt>
                <c:pt idx="68">
                  <c:v>9.8206456755679558E-2</c:v>
                </c:pt>
                <c:pt idx="69">
                  <c:v>9.6379042239218046E-2</c:v>
                </c:pt>
                <c:pt idx="70">
                  <c:v>9.578257689004803E-2</c:v>
                </c:pt>
                <c:pt idx="71">
                  <c:v>9.6886750366452112E-2</c:v>
                </c:pt>
                <c:pt idx="72">
                  <c:v>9.8385820541224883E-2</c:v>
                </c:pt>
                <c:pt idx="73">
                  <c:v>0.10037238973649891</c:v>
                </c:pt>
                <c:pt idx="74">
                  <c:v>0.10112341970209038</c:v>
                </c:pt>
                <c:pt idx="75">
                  <c:v>0.10187542693907968</c:v>
                </c:pt>
                <c:pt idx="76">
                  <c:v>0.10425867020783793</c:v>
                </c:pt>
                <c:pt idx="77">
                  <c:v>9.8927996034204976E-2</c:v>
                </c:pt>
                <c:pt idx="78">
                  <c:v>0.10458890133325151</c:v>
                </c:pt>
                <c:pt idx="79">
                  <c:v>0.10416220679531484</c:v>
                </c:pt>
                <c:pt idx="80">
                  <c:v>0.10417554973503076</c:v>
                </c:pt>
                <c:pt idx="81">
                  <c:v>0.10570987654320987</c:v>
                </c:pt>
                <c:pt idx="82">
                  <c:v>0.10551396530471123</c:v>
                </c:pt>
                <c:pt idx="83">
                  <c:v>0.10444305007768614</c:v>
                </c:pt>
                <c:pt idx="84">
                  <c:v>0.10530061531618355</c:v>
                </c:pt>
                <c:pt idx="85">
                  <c:v>0.10801801274928359</c:v>
                </c:pt>
                <c:pt idx="86">
                  <c:v>0.10708714225313097</c:v>
                </c:pt>
                <c:pt idx="87">
                  <c:v>0.10969413751437597</c:v>
                </c:pt>
                <c:pt idx="88">
                  <c:v>0.11042019973619747</c:v>
                </c:pt>
                <c:pt idx="89">
                  <c:v>0.11094938897855661</c:v>
                </c:pt>
                <c:pt idx="90">
                  <c:v>0.11270109833385908</c:v>
                </c:pt>
                <c:pt idx="91">
                  <c:v>0.11479966361161395</c:v>
                </c:pt>
                <c:pt idx="92">
                  <c:v>0.11607016950108583</c:v>
                </c:pt>
                <c:pt idx="93">
                  <c:v>0.11780419204839371</c:v>
                </c:pt>
                <c:pt idx="94">
                  <c:v>0.11615019226419362</c:v>
                </c:pt>
                <c:pt idx="95">
                  <c:v>0.11697757884250604</c:v>
                </c:pt>
                <c:pt idx="96">
                  <c:v>0.12391048625972591</c:v>
                </c:pt>
                <c:pt idx="97">
                  <c:v>0.12326902841108384</c:v>
                </c:pt>
                <c:pt idx="98">
                  <c:v>0.12566388728363467</c:v>
                </c:pt>
                <c:pt idx="99">
                  <c:v>0.12775703873870178</c:v>
                </c:pt>
                <c:pt idx="100">
                  <c:v>0.12374893745372782</c:v>
                </c:pt>
                <c:pt idx="101">
                  <c:v>0.12728899250443906</c:v>
                </c:pt>
                <c:pt idx="102">
                  <c:v>0.12868189759076937</c:v>
                </c:pt>
                <c:pt idx="103">
                  <c:v>0.12966352624495289</c:v>
                </c:pt>
                <c:pt idx="104">
                  <c:v>0.13143436283138635</c:v>
                </c:pt>
                <c:pt idx="105">
                  <c:v>0.13157929652775013</c:v>
                </c:pt>
                <c:pt idx="106">
                  <c:v>0.13262994283305671</c:v>
                </c:pt>
                <c:pt idx="107">
                  <c:v>0.13409055466029007</c:v>
                </c:pt>
                <c:pt idx="108">
                  <c:v>0.12364050414229062</c:v>
                </c:pt>
                <c:pt idx="109">
                  <c:v>0.12442153282265614</c:v>
                </c:pt>
                <c:pt idx="110">
                  <c:v>0.12752354423663617</c:v>
                </c:pt>
                <c:pt idx="111">
                  <c:v>0.12483057032634762</c:v>
                </c:pt>
                <c:pt idx="112">
                  <c:v>0.12470643494598403</c:v>
                </c:pt>
                <c:pt idx="113">
                  <c:v>0.12601017659383418</c:v>
                </c:pt>
                <c:pt idx="114">
                  <c:v>0.12511638733705774</c:v>
                </c:pt>
                <c:pt idx="115">
                  <c:v>0.12618992635927437</c:v>
                </c:pt>
                <c:pt idx="116">
                  <c:v>0.11764934207972674</c:v>
                </c:pt>
                <c:pt idx="117">
                  <c:v>0.12321966409719741</c:v>
                </c:pt>
                <c:pt idx="118">
                  <c:v>0.12279967534114544</c:v>
                </c:pt>
                <c:pt idx="119">
                  <c:v>0.12266230804318078</c:v>
                </c:pt>
                <c:pt idx="120">
                  <c:v>0.12545929098142564</c:v>
                </c:pt>
                <c:pt idx="121">
                  <c:v>0.1261406808113191</c:v>
                </c:pt>
                <c:pt idx="122">
                  <c:v>0.12470235470500043</c:v>
                </c:pt>
                <c:pt idx="123">
                  <c:v>0.1261117331085756</c:v>
                </c:pt>
                <c:pt idx="124">
                  <c:v>0.12717025381094679</c:v>
                </c:pt>
                <c:pt idx="125">
                  <c:v>0.12656699903182406</c:v>
                </c:pt>
                <c:pt idx="126">
                  <c:v>0.12849386688115824</c:v>
                </c:pt>
                <c:pt idx="127">
                  <c:v>0.12918082295205738</c:v>
                </c:pt>
                <c:pt idx="128">
                  <c:v>0.12917507568113018</c:v>
                </c:pt>
                <c:pt idx="129">
                  <c:v>0.12850889772911497</c:v>
                </c:pt>
                <c:pt idx="130">
                  <c:v>0.13085250506481724</c:v>
                </c:pt>
                <c:pt idx="131">
                  <c:v>0.13066630256690334</c:v>
                </c:pt>
                <c:pt idx="132">
                  <c:v>0.13034298836950886</c:v>
                </c:pt>
                <c:pt idx="133">
                  <c:v>0.13193368263104813</c:v>
                </c:pt>
                <c:pt idx="134">
                  <c:v>0.13146443412068987</c:v>
                </c:pt>
                <c:pt idx="135">
                  <c:v>0.13258545307582084</c:v>
                </c:pt>
                <c:pt idx="136">
                  <c:v>0.13363608468855478</c:v>
                </c:pt>
                <c:pt idx="137">
                  <c:v>0.1349130355736016</c:v>
                </c:pt>
                <c:pt idx="138">
                  <c:v>0.13518081242733343</c:v>
                </c:pt>
                <c:pt idx="139">
                  <c:v>0.13503293776308592</c:v>
                </c:pt>
                <c:pt idx="140">
                  <c:v>0.13759701439319205</c:v>
                </c:pt>
                <c:pt idx="141">
                  <c:v>0.13927613141732753</c:v>
                </c:pt>
                <c:pt idx="142">
                  <c:v>0.13876691299846489</c:v>
                </c:pt>
                <c:pt idx="143">
                  <c:v>0.13880092510229497</c:v>
                </c:pt>
                <c:pt idx="144">
                  <c:v>0.14196076601898719</c:v>
                </c:pt>
                <c:pt idx="145">
                  <c:v>0.14375526833380162</c:v>
                </c:pt>
                <c:pt idx="146">
                  <c:v>0.14317285107663114</c:v>
                </c:pt>
                <c:pt idx="147">
                  <c:v>0.14424159422476526</c:v>
                </c:pt>
                <c:pt idx="148">
                  <c:v>0.14531559710812453</c:v>
                </c:pt>
                <c:pt idx="149">
                  <c:v>0.14547111690529207</c:v>
                </c:pt>
                <c:pt idx="150">
                  <c:v>0.14657394571929383</c:v>
                </c:pt>
                <c:pt idx="151">
                  <c:v>0.14724828694888781</c:v>
                </c:pt>
                <c:pt idx="152">
                  <c:v>0.14745875932656272</c:v>
                </c:pt>
                <c:pt idx="153">
                  <c:v>0.14824213705828851</c:v>
                </c:pt>
                <c:pt idx="154">
                  <c:v>0.14810009060504031</c:v>
                </c:pt>
                <c:pt idx="155">
                  <c:v>0.14870907255156499</c:v>
                </c:pt>
                <c:pt idx="156">
                  <c:v>0.15162211951066154</c:v>
                </c:pt>
                <c:pt idx="157">
                  <c:v>0.15058029630280917</c:v>
                </c:pt>
                <c:pt idx="158">
                  <c:v>0.15218917258927789</c:v>
                </c:pt>
                <c:pt idx="159">
                  <c:v>0.15350365279038602</c:v>
                </c:pt>
                <c:pt idx="160">
                  <c:v>0.15469439535060231</c:v>
                </c:pt>
                <c:pt idx="161">
                  <c:v>0.15558739561391316</c:v>
                </c:pt>
                <c:pt idx="162">
                  <c:v>0.15794153249563475</c:v>
                </c:pt>
                <c:pt idx="163">
                  <c:v>0.15983893929413764</c:v>
                </c:pt>
                <c:pt idx="164">
                  <c:v>0.15827726291735433</c:v>
                </c:pt>
                <c:pt idx="165">
                  <c:v>0.15996399187723742</c:v>
                </c:pt>
                <c:pt idx="166">
                  <c:v>0.16158281798428881</c:v>
                </c:pt>
                <c:pt idx="167">
                  <c:v>0.16374409313290841</c:v>
                </c:pt>
                <c:pt idx="168">
                  <c:v>0.16655771725032426</c:v>
                </c:pt>
                <c:pt idx="169">
                  <c:v>0.16685507574044767</c:v>
                </c:pt>
                <c:pt idx="170">
                  <c:v>0.17242473564065555</c:v>
                </c:pt>
                <c:pt idx="171">
                  <c:v>0.16773469387755102</c:v>
                </c:pt>
                <c:pt idx="172">
                  <c:v>0.16827629859523033</c:v>
                </c:pt>
                <c:pt idx="173">
                  <c:v>0.16930190021339295</c:v>
                </c:pt>
                <c:pt idx="174">
                  <c:v>0.16864107239261303</c:v>
                </c:pt>
                <c:pt idx="175">
                  <c:v>0.17166031111918165</c:v>
                </c:pt>
                <c:pt idx="176">
                  <c:v>0.17261516541074243</c:v>
                </c:pt>
                <c:pt idx="177">
                  <c:v>0.17244574639803908</c:v>
                </c:pt>
                <c:pt idx="178">
                  <c:v>0.17340402251974457</c:v>
                </c:pt>
                <c:pt idx="179">
                  <c:v>0.17526401699148458</c:v>
                </c:pt>
                <c:pt idx="180">
                  <c:v>0.17283926457206039</c:v>
                </c:pt>
                <c:pt idx="181">
                  <c:v>0.17657393850658859</c:v>
                </c:pt>
                <c:pt idx="182">
                  <c:v>0.17676386307311029</c:v>
                </c:pt>
                <c:pt idx="183">
                  <c:v>0.17669286430790507</c:v>
                </c:pt>
                <c:pt idx="184">
                  <c:v>0.17832103588662496</c:v>
                </c:pt>
                <c:pt idx="185">
                  <c:v>0.17889456930645317</c:v>
                </c:pt>
                <c:pt idx="186">
                  <c:v>0.18089708452304784</c:v>
                </c:pt>
                <c:pt idx="187">
                  <c:v>0.17938081264755643</c:v>
                </c:pt>
                <c:pt idx="188">
                  <c:v>0.18039504097499476</c:v>
                </c:pt>
                <c:pt idx="189">
                  <c:v>0.18194513052399588</c:v>
                </c:pt>
                <c:pt idx="190">
                  <c:v>0.18302553953798104</c:v>
                </c:pt>
                <c:pt idx="191">
                  <c:v>0.17825980898054153</c:v>
                </c:pt>
                <c:pt idx="192">
                  <c:v>0.17803051736170053</c:v>
                </c:pt>
                <c:pt idx="193">
                  <c:v>0.17731266101103133</c:v>
                </c:pt>
                <c:pt idx="194">
                  <c:v>0.17678877161295178</c:v>
                </c:pt>
                <c:pt idx="195">
                  <c:v>0.18144790922501694</c:v>
                </c:pt>
                <c:pt idx="196">
                  <c:v>0.17934136427735328</c:v>
                </c:pt>
                <c:pt idx="197">
                  <c:v>0.178431534432305</c:v>
                </c:pt>
                <c:pt idx="198">
                  <c:v>0.17926637106526438</c:v>
                </c:pt>
                <c:pt idx="199">
                  <c:v>0.17688296853121085</c:v>
                </c:pt>
                <c:pt idx="200">
                  <c:v>0.17827528251604097</c:v>
                </c:pt>
                <c:pt idx="201">
                  <c:v>0.17633432345083974</c:v>
                </c:pt>
                <c:pt idx="202">
                  <c:v>0.17113785270430099</c:v>
                </c:pt>
                <c:pt idx="203">
                  <c:v>0.17557612391386476</c:v>
                </c:pt>
                <c:pt idx="204">
                  <c:v>0.17644037725277803</c:v>
                </c:pt>
                <c:pt idx="205">
                  <c:v>0.17846498114839643</c:v>
                </c:pt>
                <c:pt idx="206">
                  <c:v>0.17669258271380739</c:v>
                </c:pt>
                <c:pt idx="207">
                  <c:v>0.1781219657048049</c:v>
                </c:pt>
                <c:pt idx="208">
                  <c:v>0.17865660150601845</c:v>
                </c:pt>
                <c:pt idx="209">
                  <c:v>0.18128369825120727</c:v>
                </c:pt>
                <c:pt idx="210">
                  <c:v>0.18423192306613956</c:v>
                </c:pt>
                <c:pt idx="211">
                  <c:v>0.18516136848678019</c:v>
                </c:pt>
                <c:pt idx="212">
                  <c:v>0.185300697093741</c:v>
                </c:pt>
                <c:pt idx="213">
                  <c:v>0.18529238256765726</c:v>
                </c:pt>
                <c:pt idx="214">
                  <c:v>0.18851838167374838</c:v>
                </c:pt>
                <c:pt idx="215">
                  <c:v>0.18921485377233591</c:v>
                </c:pt>
                <c:pt idx="216">
                  <c:v>0.19047402088534926</c:v>
                </c:pt>
                <c:pt idx="217">
                  <c:v>0.18817597127883168</c:v>
                </c:pt>
                <c:pt idx="218">
                  <c:v>0.19348439627422162</c:v>
                </c:pt>
                <c:pt idx="219">
                  <c:v>0.19346300127379329</c:v>
                </c:pt>
                <c:pt idx="220">
                  <c:v>0.19456784315144715</c:v>
                </c:pt>
                <c:pt idx="221">
                  <c:v>0.19826565029071608</c:v>
                </c:pt>
                <c:pt idx="222">
                  <c:v>0.19683898941803732</c:v>
                </c:pt>
                <c:pt idx="223">
                  <c:v>0.1994829582686283</c:v>
                </c:pt>
                <c:pt idx="224">
                  <c:v>0.19981944295469983</c:v>
                </c:pt>
                <c:pt idx="225">
                  <c:v>0.20094254576613083</c:v>
                </c:pt>
                <c:pt idx="226">
                  <c:v>0.19817900038744674</c:v>
                </c:pt>
                <c:pt idx="227">
                  <c:v>0.20136218442287554</c:v>
                </c:pt>
                <c:pt idx="228">
                  <c:v>0.20761603503862766</c:v>
                </c:pt>
                <c:pt idx="229">
                  <c:v>0.20294812139731927</c:v>
                </c:pt>
                <c:pt idx="230">
                  <c:v>0.20392258510454467</c:v>
                </c:pt>
                <c:pt idx="231">
                  <c:v>0.20292776249935945</c:v>
                </c:pt>
                <c:pt idx="232">
                  <c:v>0.2062374159276871</c:v>
                </c:pt>
                <c:pt idx="233">
                  <c:v>0.20661451830713176</c:v>
                </c:pt>
                <c:pt idx="234">
                  <c:v>0.20724443388541949</c:v>
                </c:pt>
                <c:pt idx="235">
                  <c:v>0.20886723672747878</c:v>
                </c:pt>
                <c:pt idx="236">
                  <c:v>0.20649655895432795</c:v>
                </c:pt>
                <c:pt idx="237">
                  <c:v>0.21426837739891699</c:v>
                </c:pt>
                <c:pt idx="238">
                  <c:v>0.21567662272651428</c:v>
                </c:pt>
                <c:pt idx="239">
                  <c:v>0.21645929018789145</c:v>
                </c:pt>
                <c:pt idx="240">
                  <c:v>0.21497746906664675</c:v>
                </c:pt>
                <c:pt idx="241">
                  <c:v>0.21774598083960364</c:v>
                </c:pt>
                <c:pt idx="242">
                  <c:v>0.21665928586658795</c:v>
                </c:pt>
                <c:pt idx="243">
                  <c:v>0.21728245076873826</c:v>
                </c:pt>
                <c:pt idx="244">
                  <c:v>0.22052752293577982</c:v>
                </c:pt>
                <c:pt idx="245">
                  <c:v>0.22050929562712751</c:v>
                </c:pt>
                <c:pt idx="246">
                  <c:v>0.22261216513313248</c:v>
                </c:pt>
                <c:pt idx="247">
                  <c:v>0.22493863763396438</c:v>
                </c:pt>
                <c:pt idx="248">
                  <c:v>0.22615951277039142</c:v>
                </c:pt>
                <c:pt idx="249">
                  <c:v>0.22509852593911944</c:v>
                </c:pt>
                <c:pt idx="250">
                  <c:v>0.22974026704824071</c:v>
                </c:pt>
                <c:pt idx="251">
                  <c:v>0.23046369330470931</c:v>
                </c:pt>
                <c:pt idx="252">
                  <c:v>0.2316951493043638</c:v>
                </c:pt>
                <c:pt idx="253">
                  <c:v>0.22913367656303463</c:v>
                </c:pt>
                <c:pt idx="254">
                  <c:v>0.2283141802173965</c:v>
                </c:pt>
                <c:pt idx="255">
                  <c:v>0.22989922598512802</c:v>
                </c:pt>
                <c:pt idx="256">
                  <c:v>0.22920732533038068</c:v>
                </c:pt>
                <c:pt idx="257">
                  <c:v>0.23018378756670352</c:v>
                </c:pt>
                <c:pt idx="258">
                  <c:v>0.23117041398577048</c:v>
                </c:pt>
                <c:pt idx="259">
                  <c:v>0.23165159372628383</c:v>
                </c:pt>
                <c:pt idx="260">
                  <c:v>0.23175158057176151</c:v>
                </c:pt>
                <c:pt idx="261">
                  <c:v>0.22987790958539639</c:v>
                </c:pt>
                <c:pt idx="262">
                  <c:v>0.23171508314006053</c:v>
                </c:pt>
                <c:pt idx="263">
                  <c:v>0.23400586711606278</c:v>
                </c:pt>
                <c:pt idx="264">
                  <c:v>0.23102048507784959</c:v>
                </c:pt>
                <c:pt idx="265">
                  <c:v>0.23454146201416856</c:v>
                </c:pt>
                <c:pt idx="266">
                  <c:v>0.24105444055729455</c:v>
                </c:pt>
                <c:pt idx="267">
                  <c:v>0.23813815648773334</c:v>
                </c:pt>
                <c:pt idx="268">
                  <c:v>0.23992356067181339</c:v>
                </c:pt>
                <c:pt idx="269">
                  <c:v>0.24425445784588429</c:v>
                </c:pt>
                <c:pt idx="270">
                  <c:v>0.24343220498602436</c:v>
                </c:pt>
                <c:pt idx="271">
                  <c:v>0.24412337176223986</c:v>
                </c:pt>
                <c:pt idx="272">
                  <c:v>0.24517026543907017</c:v>
                </c:pt>
                <c:pt idx="273">
                  <c:v>0.24803550586188697</c:v>
                </c:pt>
                <c:pt idx="274">
                  <c:v>0.24901607631245415</c:v>
                </c:pt>
                <c:pt idx="275">
                  <c:v>0.25066319857532382</c:v>
                </c:pt>
                <c:pt idx="276">
                  <c:v>0.25120968931637799</c:v>
                </c:pt>
                <c:pt idx="277">
                  <c:v>0.2549061590939295</c:v>
                </c:pt>
                <c:pt idx="278">
                  <c:v>0.25618949838662364</c:v>
                </c:pt>
                <c:pt idx="279">
                  <c:v>0.25903011755704974</c:v>
                </c:pt>
                <c:pt idx="280">
                  <c:v>0.25914244621124177</c:v>
                </c:pt>
                <c:pt idx="281">
                  <c:v>0.25747535036133296</c:v>
                </c:pt>
                <c:pt idx="282">
                  <c:v>0.26277863877985547</c:v>
                </c:pt>
                <c:pt idx="283">
                  <c:v>0.26432418754292736</c:v>
                </c:pt>
                <c:pt idx="284">
                  <c:v>0.26551253501903599</c:v>
                </c:pt>
                <c:pt idx="285">
                  <c:v>0.26789517614552155</c:v>
                </c:pt>
                <c:pt idx="286">
                  <c:v>0.26915340620324835</c:v>
                </c:pt>
                <c:pt idx="287">
                  <c:v>0.26997115692767865</c:v>
                </c:pt>
                <c:pt idx="288">
                  <c:v>0.27394392363095921</c:v>
                </c:pt>
                <c:pt idx="289">
                  <c:v>0.27544599370027234</c:v>
                </c:pt>
                <c:pt idx="290">
                  <c:v>0.27739106371202932</c:v>
                </c:pt>
                <c:pt idx="291">
                  <c:v>0.27910463520219619</c:v>
                </c:pt>
                <c:pt idx="292">
                  <c:v>0.28197387314818056</c:v>
                </c:pt>
                <c:pt idx="293">
                  <c:v>0.28464959982152321</c:v>
                </c:pt>
                <c:pt idx="294">
                  <c:v>0.28729193118555624</c:v>
                </c:pt>
                <c:pt idx="295">
                  <c:v>0.28748538174528038</c:v>
                </c:pt>
                <c:pt idx="296">
                  <c:v>0.28880342651662927</c:v>
                </c:pt>
                <c:pt idx="297">
                  <c:v>0.29071167594421088</c:v>
                </c:pt>
                <c:pt idx="298">
                  <c:v>0.29270755345527477</c:v>
                </c:pt>
                <c:pt idx="299">
                  <c:v>0.29413175293754923</c:v>
                </c:pt>
                <c:pt idx="300">
                  <c:v>0.29499496502735217</c:v>
                </c:pt>
                <c:pt idx="301">
                  <c:v>0.29793644438714229</c:v>
                </c:pt>
                <c:pt idx="302">
                  <c:v>0.29981032353000736</c:v>
                </c:pt>
                <c:pt idx="303">
                  <c:v>0.30070117757573722</c:v>
                </c:pt>
                <c:pt idx="304">
                  <c:v>0.30273754170630718</c:v>
                </c:pt>
                <c:pt idx="305">
                  <c:v>0.30605904714819243</c:v>
                </c:pt>
                <c:pt idx="306">
                  <c:v>0.30687598199781629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003-4CF4-ACB9-20F963428FB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Column2</c:v>
                </c:pt>
              </c:strCache>
            </c:strRef>
          </c:tx>
          <c:marker>
            <c:symbol val="none"/>
          </c:marker>
          <c:cat>
            <c:numRef>
              <c:f>Sheet1!$A$2:$A$308</c:f>
              <c:numCache>
                <c:formatCode>[$-409]mmm\-yy;@</c:formatCode>
                <c:ptCount val="30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41488</c:v>
                </c:pt>
                <c:pt idx="260">
                  <c:v>41520</c:v>
                </c:pt>
                <c:pt idx="261">
                  <c:v>41551</c:v>
                </c:pt>
                <c:pt idx="262">
                  <c:v>41591</c:v>
                </c:pt>
                <c:pt idx="263">
                  <c:v>41622</c:v>
                </c:pt>
                <c:pt idx="264">
                  <c:v>41653</c:v>
                </c:pt>
                <c:pt idx="265">
                  <c:v>41685</c:v>
                </c:pt>
                <c:pt idx="266">
                  <c:v>41714</c:v>
                </c:pt>
                <c:pt idx="267">
                  <c:v>41746</c:v>
                </c:pt>
                <c:pt idx="268">
                  <c:v>41777</c:v>
                </c:pt>
                <c:pt idx="269">
                  <c:v>41809</c:v>
                </c:pt>
                <c:pt idx="270">
                  <c:v>41840</c:v>
                </c:pt>
                <c:pt idx="271">
                  <c:v>41872</c:v>
                </c:pt>
                <c:pt idx="272">
                  <c:v>41904</c:v>
                </c:pt>
                <c:pt idx="273">
                  <c:v>41935</c:v>
                </c:pt>
                <c:pt idx="274">
                  <c:v>41963</c:v>
                </c:pt>
                <c:pt idx="275">
                  <c:v>41975</c:v>
                </c:pt>
                <c:pt idx="276">
                  <c:v>42007</c:v>
                </c:pt>
                <c:pt idx="277">
                  <c:v>42039</c:v>
                </c:pt>
                <c:pt idx="278">
                  <c:v>42078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42292</c:v>
                </c:pt>
                <c:pt idx="286">
                  <c:v>42309</c:v>
                </c:pt>
                <c:pt idx="287">
                  <c:v>42353</c:v>
                </c:pt>
                <c:pt idx="288">
                  <c:v>42385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</c:numCache>
            </c:numRef>
          </c:cat>
          <c:val>
            <c:numRef>
              <c:f>Sheet1!$G$2:$G$308</c:f>
              <c:numCache>
                <c:formatCode>General</c:formatCode>
                <c:ptCount val="307"/>
                <c:pt idx="110">
                  <c:v>-4</c:v>
                </c:pt>
                <c:pt idx="111">
                  <c:v>-4</c:v>
                </c:pt>
                <c:pt idx="112">
                  <c:v>-4</c:v>
                </c:pt>
                <c:pt idx="113">
                  <c:v>-4</c:v>
                </c:pt>
                <c:pt idx="114">
                  <c:v>-4</c:v>
                </c:pt>
                <c:pt idx="115">
                  <c:v>-4</c:v>
                </c:pt>
                <c:pt idx="116">
                  <c:v>-4</c:v>
                </c:pt>
                <c:pt idx="117">
                  <c:v>-4</c:v>
                </c:pt>
                <c:pt idx="118">
                  <c:v>-4</c:v>
                </c:pt>
                <c:pt idx="191">
                  <c:v>-4</c:v>
                </c:pt>
                <c:pt idx="192">
                  <c:v>-4</c:v>
                </c:pt>
                <c:pt idx="193">
                  <c:v>-4</c:v>
                </c:pt>
                <c:pt idx="194">
                  <c:v>-4</c:v>
                </c:pt>
                <c:pt idx="195">
                  <c:v>-4</c:v>
                </c:pt>
                <c:pt idx="196">
                  <c:v>-4</c:v>
                </c:pt>
                <c:pt idx="197">
                  <c:v>-4</c:v>
                </c:pt>
                <c:pt idx="198">
                  <c:v>-4</c:v>
                </c:pt>
                <c:pt idx="199">
                  <c:v>-4</c:v>
                </c:pt>
                <c:pt idx="200">
                  <c:v>-4</c:v>
                </c:pt>
                <c:pt idx="201">
                  <c:v>-4</c:v>
                </c:pt>
                <c:pt idx="202">
                  <c:v>-4</c:v>
                </c:pt>
                <c:pt idx="203">
                  <c:v>-4</c:v>
                </c:pt>
                <c:pt idx="204">
                  <c:v>-4</c:v>
                </c:pt>
                <c:pt idx="205">
                  <c:v>-4</c:v>
                </c:pt>
                <c:pt idx="206">
                  <c:v>-4</c:v>
                </c:pt>
                <c:pt idx="207">
                  <c:v>-4</c:v>
                </c:pt>
                <c:pt idx="208">
                  <c:v>-4</c:v>
                </c:pt>
                <c:pt idx="209">
                  <c:v>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003-4CF4-ACB9-20F963428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661952"/>
        <c:axId val="143112384"/>
      </c:lineChart>
      <c:dateAx>
        <c:axId val="225661952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43112384"/>
        <c:crosses val="autoZero"/>
        <c:auto val="1"/>
        <c:lblOffset val="100"/>
        <c:baseTimeUnit val="months"/>
        <c:majorUnit val="12"/>
        <c:majorTimeUnit val="months"/>
      </c:dateAx>
      <c:valAx>
        <c:axId val="143112384"/>
        <c:scaling>
          <c:orientation val="minMax"/>
          <c:max val="0.60000000000000009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225661952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5"/>
        <c:delete val="1"/>
      </c:legendEntry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19716600775926E-2"/>
          <c:y val="2.08955412297386E-2"/>
          <c:w val="0.90648844540677143"/>
          <c:h val="0.85437233692741976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Office</c:v>
                </c:pt>
              </c:strCache>
            </c:strRef>
          </c:tx>
          <c:spPr>
            <a:ln w="3175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Sheet1!$C$2:$C$37</c:f>
              <c:numCache>
                <c:formatCode>0.00%</c:formatCode>
                <c:ptCount val="36"/>
                <c:pt idx="0">
                  <c:v>9.4500000000000001E-2</c:v>
                </c:pt>
                <c:pt idx="1">
                  <c:v>8.4500000000000006E-2</c:v>
                </c:pt>
                <c:pt idx="2">
                  <c:v>7.7499999999999999E-2</c:v>
                </c:pt>
                <c:pt idx="3">
                  <c:v>7.9500000000000001E-2</c:v>
                </c:pt>
                <c:pt idx="4">
                  <c:v>7.9500000000000001E-2</c:v>
                </c:pt>
                <c:pt idx="5">
                  <c:v>7.4499999999999997E-2</c:v>
                </c:pt>
                <c:pt idx="6">
                  <c:v>8.0500000000000002E-2</c:v>
                </c:pt>
                <c:pt idx="7">
                  <c:v>9.8500000000000004E-2</c:v>
                </c:pt>
                <c:pt idx="8">
                  <c:v>8.8499999999999995E-2</c:v>
                </c:pt>
                <c:pt idx="9">
                  <c:v>9.0499999999999997E-2</c:v>
                </c:pt>
                <c:pt idx="10">
                  <c:v>9.0499999999999997E-2</c:v>
                </c:pt>
                <c:pt idx="11">
                  <c:v>8.4500000000000006E-2</c:v>
                </c:pt>
                <c:pt idx="12">
                  <c:v>8.4500000000000006E-2</c:v>
                </c:pt>
                <c:pt idx="13">
                  <c:v>7.9500000000000001E-2</c:v>
                </c:pt>
                <c:pt idx="14">
                  <c:v>7.7499999999999999E-2</c:v>
                </c:pt>
                <c:pt idx="15">
                  <c:v>7.85E-2</c:v>
                </c:pt>
                <c:pt idx="16">
                  <c:v>8.4500000000000006E-2</c:v>
                </c:pt>
                <c:pt idx="17">
                  <c:v>8.2500000000000004E-2</c:v>
                </c:pt>
                <c:pt idx="18">
                  <c:v>7.85E-2</c:v>
                </c:pt>
                <c:pt idx="19">
                  <c:v>7.0499999999999993E-2</c:v>
                </c:pt>
                <c:pt idx="20">
                  <c:v>6.3500000000000001E-2</c:v>
                </c:pt>
                <c:pt idx="21">
                  <c:v>6.0499999999999998E-2</c:v>
                </c:pt>
                <c:pt idx="22">
                  <c:v>5.5500000000000001E-2</c:v>
                </c:pt>
                <c:pt idx="23">
                  <c:v>5.2900000000000003E-2</c:v>
                </c:pt>
                <c:pt idx="24">
                  <c:v>5.7500000000000002E-2</c:v>
                </c:pt>
                <c:pt idx="25">
                  <c:v>8.0500000000000002E-2</c:v>
                </c:pt>
                <c:pt idx="26">
                  <c:v>5.6800000000000003E-2</c:v>
                </c:pt>
                <c:pt idx="27">
                  <c:v>5.3699999999999998E-2</c:v>
                </c:pt>
                <c:pt idx="28">
                  <c:v>4.7800000000000002E-2</c:v>
                </c:pt>
                <c:pt idx="29">
                  <c:v>5.2299999999999999E-2</c:v>
                </c:pt>
                <c:pt idx="30">
                  <c:v>4.7699999999999999E-2</c:v>
                </c:pt>
                <c:pt idx="31">
                  <c:v>4.1000000000000002E-2</c:v>
                </c:pt>
                <c:pt idx="32">
                  <c:v>4.1200000000000001E-2</c:v>
                </c:pt>
                <c:pt idx="33">
                  <c:v>4.1000000000000002E-2</c:v>
                </c:pt>
                <c:pt idx="34">
                  <c:v>4.4999999999999998E-2</c:v>
                </c:pt>
                <c:pt idx="35">
                  <c:v>5.1999999999999998E-2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18-4E8C-A3A8-D612ABACDF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Industrial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Sheet1!$D$2:$D$37</c:f>
              <c:numCache>
                <c:formatCode>0.00%</c:formatCode>
                <c:ptCount val="36"/>
                <c:pt idx="0">
                  <c:v>8.9499999999999996E-2</c:v>
                </c:pt>
                <c:pt idx="1">
                  <c:v>8.3500000000000005E-2</c:v>
                </c:pt>
                <c:pt idx="2">
                  <c:v>7.7499999999999999E-2</c:v>
                </c:pt>
                <c:pt idx="3">
                  <c:v>8.0500000000000002E-2</c:v>
                </c:pt>
                <c:pt idx="4">
                  <c:v>8.3500000000000005E-2</c:v>
                </c:pt>
                <c:pt idx="5">
                  <c:v>7.6499999999999999E-2</c:v>
                </c:pt>
                <c:pt idx="6">
                  <c:v>8.2500000000000004E-2</c:v>
                </c:pt>
                <c:pt idx="7">
                  <c:v>8.5500000000000007E-2</c:v>
                </c:pt>
                <c:pt idx="8">
                  <c:v>8.4500000000000006E-2</c:v>
                </c:pt>
                <c:pt idx="9">
                  <c:v>8.2500000000000004E-2</c:v>
                </c:pt>
                <c:pt idx="10">
                  <c:v>9.2499999999999999E-2</c:v>
                </c:pt>
                <c:pt idx="11">
                  <c:v>8.4500000000000006E-2</c:v>
                </c:pt>
                <c:pt idx="12">
                  <c:v>8.4500000000000006E-2</c:v>
                </c:pt>
                <c:pt idx="13">
                  <c:v>8.0500000000000002E-2</c:v>
                </c:pt>
                <c:pt idx="14">
                  <c:v>7.6499999999999999E-2</c:v>
                </c:pt>
                <c:pt idx="15">
                  <c:v>9.2499999999999999E-2</c:v>
                </c:pt>
                <c:pt idx="16">
                  <c:v>7.85E-2</c:v>
                </c:pt>
                <c:pt idx="17">
                  <c:v>8.0500000000000002E-2</c:v>
                </c:pt>
                <c:pt idx="18">
                  <c:v>7.6499999999999999E-2</c:v>
                </c:pt>
                <c:pt idx="19">
                  <c:v>6.9500000000000006E-2</c:v>
                </c:pt>
                <c:pt idx="20">
                  <c:v>7.1499999999999994E-2</c:v>
                </c:pt>
                <c:pt idx="21">
                  <c:v>6.7500000000000004E-2</c:v>
                </c:pt>
                <c:pt idx="22">
                  <c:v>5.9499999999999997E-2</c:v>
                </c:pt>
                <c:pt idx="23">
                  <c:v>5.5899999999999998E-2</c:v>
                </c:pt>
                <c:pt idx="24">
                  <c:v>6.2899999999999998E-2</c:v>
                </c:pt>
                <c:pt idx="25">
                  <c:v>7.3499999999999996E-2</c:v>
                </c:pt>
                <c:pt idx="26">
                  <c:v>6.6799999999999998E-2</c:v>
                </c:pt>
                <c:pt idx="27">
                  <c:v>6.4100000000000004E-2</c:v>
                </c:pt>
                <c:pt idx="28">
                  <c:v>6.5500000000000003E-2</c:v>
                </c:pt>
                <c:pt idx="29">
                  <c:v>5.8299999999999998E-2</c:v>
                </c:pt>
                <c:pt idx="30">
                  <c:v>5.8200000000000002E-2</c:v>
                </c:pt>
                <c:pt idx="31">
                  <c:v>4.9399999999999999E-2</c:v>
                </c:pt>
                <c:pt idx="32">
                  <c:v>4.7199999999999999E-2</c:v>
                </c:pt>
                <c:pt idx="33">
                  <c:v>4.7E-2</c:v>
                </c:pt>
                <c:pt idx="34">
                  <c:v>5.2999999999999999E-2</c:v>
                </c:pt>
                <c:pt idx="35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18-4E8C-A3A8-D612ABACDF49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Apartment</c:v>
                </c:pt>
              </c:strCache>
            </c:strRef>
          </c:tx>
          <c:spPr>
            <a:ln w="31750">
              <a:solidFill>
                <a:srgbClr val="00CC00"/>
              </a:solidFill>
            </a:ln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Sheet1!$B$2:$B$37</c:f>
              <c:numCache>
                <c:formatCode>0.0%</c:formatCode>
                <c:ptCount val="36"/>
                <c:pt idx="0">
                  <c:v>9.0499999999999997E-2</c:v>
                </c:pt>
                <c:pt idx="1">
                  <c:v>8.3500000000000005E-2</c:v>
                </c:pt>
                <c:pt idx="2">
                  <c:v>7.6499999999999999E-2</c:v>
                </c:pt>
                <c:pt idx="3">
                  <c:v>7.6499999999999999E-2</c:v>
                </c:pt>
                <c:pt idx="4">
                  <c:v>7.6499999999999999E-2</c:v>
                </c:pt>
                <c:pt idx="5">
                  <c:v>7.3499999999999996E-2</c:v>
                </c:pt>
                <c:pt idx="6">
                  <c:v>7.4499999999999997E-2</c:v>
                </c:pt>
                <c:pt idx="7">
                  <c:v>7.85E-2</c:v>
                </c:pt>
                <c:pt idx="8">
                  <c:v>7.85E-2</c:v>
                </c:pt>
                <c:pt idx="9">
                  <c:v>7.6499999999999999E-2</c:v>
                </c:pt>
                <c:pt idx="10">
                  <c:v>7.5499999999999998E-2</c:v>
                </c:pt>
                <c:pt idx="11">
                  <c:v>7.7499999999999999E-2</c:v>
                </c:pt>
                <c:pt idx="12">
                  <c:v>7.4499999999999997E-2</c:v>
                </c:pt>
                <c:pt idx="13">
                  <c:v>7.5499999999999998E-2</c:v>
                </c:pt>
                <c:pt idx="14">
                  <c:v>7.4499999999999997E-2</c:v>
                </c:pt>
                <c:pt idx="15">
                  <c:v>7.2499999999999995E-2</c:v>
                </c:pt>
                <c:pt idx="16">
                  <c:v>7.1499999999999994E-2</c:v>
                </c:pt>
                <c:pt idx="17">
                  <c:v>7.2499999999999995E-2</c:v>
                </c:pt>
                <c:pt idx="18">
                  <c:v>6.7500000000000004E-2</c:v>
                </c:pt>
                <c:pt idx="19">
                  <c:v>6.3500000000000001E-2</c:v>
                </c:pt>
                <c:pt idx="20">
                  <c:v>6.0499999999999998E-2</c:v>
                </c:pt>
                <c:pt idx="21">
                  <c:v>5.5500000000000001E-2</c:v>
                </c:pt>
                <c:pt idx="22">
                  <c:v>4.8500000000000001E-2</c:v>
                </c:pt>
                <c:pt idx="23">
                  <c:v>4.7E-2</c:v>
                </c:pt>
                <c:pt idx="24">
                  <c:v>6.25E-2</c:v>
                </c:pt>
                <c:pt idx="25">
                  <c:v>6.6500000000000004E-2</c:v>
                </c:pt>
                <c:pt idx="26">
                  <c:v>4.7E-2</c:v>
                </c:pt>
                <c:pt idx="27">
                  <c:v>4.6100000000000002E-2</c:v>
                </c:pt>
                <c:pt idx="28">
                  <c:v>4.5499999999999999E-2</c:v>
                </c:pt>
                <c:pt idx="29">
                  <c:v>4.2900000000000001E-2</c:v>
                </c:pt>
                <c:pt idx="30">
                  <c:v>4.1599999999999998E-2</c:v>
                </c:pt>
                <c:pt idx="31">
                  <c:v>3.9899999999999998E-2</c:v>
                </c:pt>
                <c:pt idx="32">
                  <c:v>3.8899999999999997E-2</c:v>
                </c:pt>
                <c:pt idx="33" formatCode="0.00%">
                  <c:v>0.04</c:v>
                </c:pt>
                <c:pt idx="34" formatCode="0.00%">
                  <c:v>4.3999999999999997E-2</c:v>
                </c:pt>
                <c:pt idx="35" formatCode="0.00%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18-4E8C-A3A8-D612ABACDF4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Retail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Sheet1!$E$2:$E$37</c:f>
              <c:numCache>
                <c:formatCode>0.00%</c:formatCode>
                <c:ptCount val="36"/>
                <c:pt idx="0">
                  <c:v>0.10150000000000001</c:v>
                </c:pt>
                <c:pt idx="1">
                  <c:v>8.4500000000000006E-2</c:v>
                </c:pt>
                <c:pt idx="2">
                  <c:v>7.85E-2</c:v>
                </c:pt>
                <c:pt idx="3">
                  <c:v>8.3500000000000005E-2</c:v>
                </c:pt>
                <c:pt idx="4">
                  <c:v>7.85E-2</c:v>
                </c:pt>
                <c:pt idx="5">
                  <c:v>7.5499999999999998E-2</c:v>
                </c:pt>
                <c:pt idx="6">
                  <c:v>7.3499999999999996E-2</c:v>
                </c:pt>
                <c:pt idx="7">
                  <c:v>9.4500000000000001E-2</c:v>
                </c:pt>
                <c:pt idx="8">
                  <c:v>7.9500000000000001E-2</c:v>
                </c:pt>
                <c:pt idx="9">
                  <c:v>7.7499999999999999E-2</c:v>
                </c:pt>
                <c:pt idx="10">
                  <c:v>8.2500000000000004E-2</c:v>
                </c:pt>
                <c:pt idx="11">
                  <c:v>7.6499999999999999E-2</c:v>
                </c:pt>
                <c:pt idx="12">
                  <c:v>7.9500000000000001E-2</c:v>
                </c:pt>
                <c:pt idx="13">
                  <c:v>7.6499999999999999E-2</c:v>
                </c:pt>
                <c:pt idx="14">
                  <c:v>7.5499999999999998E-2</c:v>
                </c:pt>
                <c:pt idx="15">
                  <c:v>8.3500000000000005E-2</c:v>
                </c:pt>
                <c:pt idx="16">
                  <c:v>7.9500000000000001E-2</c:v>
                </c:pt>
                <c:pt idx="17">
                  <c:v>7.9500000000000001E-2</c:v>
                </c:pt>
                <c:pt idx="18">
                  <c:v>7.4499999999999997E-2</c:v>
                </c:pt>
                <c:pt idx="19">
                  <c:v>6.8500000000000005E-2</c:v>
                </c:pt>
                <c:pt idx="20">
                  <c:v>6.3500000000000001E-2</c:v>
                </c:pt>
                <c:pt idx="21">
                  <c:v>5.9499999999999997E-2</c:v>
                </c:pt>
                <c:pt idx="22">
                  <c:v>5.7500000000000002E-2</c:v>
                </c:pt>
                <c:pt idx="23">
                  <c:v>5.79E-2</c:v>
                </c:pt>
                <c:pt idx="24">
                  <c:v>6.0499999999999998E-2</c:v>
                </c:pt>
                <c:pt idx="25">
                  <c:v>6.9500000000000006E-2</c:v>
                </c:pt>
                <c:pt idx="26">
                  <c:v>5.6099999999999997E-2</c:v>
                </c:pt>
                <c:pt idx="27">
                  <c:v>5.3699999999999998E-2</c:v>
                </c:pt>
                <c:pt idx="28">
                  <c:v>6.1100000000000002E-2</c:v>
                </c:pt>
                <c:pt idx="29">
                  <c:v>5.5199999999999999E-2</c:v>
                </c:pt>
                <c:pt idx="30">
                  <c:v>5.11E-2</c:v>
                </c:pt>
                <c:pt idx="31">
                  <c:v>4.0599999999999997E-2</c:v>
                </c:pt>
                <c:pt idx="32">
                  <c:v>4.7399999999999998E-2</c:v>
                </c:pt>
                <c:pt idx="33">
                  <c:v>0.05</c:v>
                </c:pt>
                <c:pt idx="34">
                  <c:v>5.2999999999999999E-2</c:v>
                </c:pt>
                <c:pt idx="35">
                  <c:v>5.8999999999999997E-2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18-4E8C-A3A8-D612ABACDF4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Sheet1!$F$2:$F$37</c:f>
              <c:numCache>
                <c:formatCode>General</c:formatCode>
                <c:ptCount val="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18-4E8C-A3A8-D612ABACDF4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Sheet1!$G$2:$G$37</c:f>
              <c:numCache>
                <c:formatCode>General</c:formatCode>
                <c:ptCount val="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18-4E8C-A3A8-D612ABACDF4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Column6</c:v>
                </c:pt>
              </c:strCache>
            </c:strRef>
          </c:tx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Sheet1!$H$2:$H$37</c:f>
              <c:numCache>
                <c:formatCode>General</c:formatCode>
                <c:ptCount val="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18-4E8C-A3A8-D612ABACDF4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Column7</c:v>
                </c:pt>
              </c:strCache>
            </c:strRef>
          </c:tx>
          <c:marker>
            <c:symbol val="none"/>
          </c:marker>
          <c:cat>
            <c:numRef>
              <c:f>Sheet1!$A$2:$A$37</c:f>
              <c:numCache>
                <c:formatCode>General</c:formatCode>
                <c:ptCount val="36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</c:numCache>
            </c:numRef>
          </c:cat>
          <c:val>
            <c:numRef>
              <c:f>Sheet1!$I$2:$I$37</c:f>
              <c:numCache>
                <c:formatCode>General</c:formatCode>
                <c:ptCount val="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918-4E8C-A3A8-D612ABACD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6257408"/>
        <c:axId val="230679104"/>
      </c:lineChart>
      <c:dateAx>
        <c:axId val="22625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230679104"/>
        <c:crosses val="autoZero"/>
        <c:auto val="1"/>
        <c:lblOffset val="100"/>
        <c:baseTimeUnit val="months"/>
        <c:majorUnit val="1"/>
        <c:majorTimeUnit val="years"/>
        <c:minorUnit val="1"/>
        <c:minorTimeUnit val="days"/>
      </c:dateAx>
      <c:valAx>
        <c:axId val="230679104"/>
        <c:scaling>
          <c:orientation val="minMax"/>
          <c:max val="0.11000000000000001"/>
          <c:min val="3.0000000000000006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26257408"/>
        <c:crossesAt val="1"/>
        <c:crossBetween val="midCat"/>
        <c:majorUnit val="1.0000000000000002E-2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8.6389877278134811E-2"/>
          <c:y val="0.54323988823618519"/>
          <c:w val="0.16109886215440464"/>
          <c:h val="0.27692094056656175"/>
        </c:manualLayout>
      </c:layout>
      <c:overlay val="0"/>
      <c:spPr>
        <a:solidFill>
          <a:schemeClr val="bg1"/>
        </a:solidFill>
        <a:ln>
          <a:solidFill>
            <a:schemeClr val="accent5">
              <a:lumMod val="25000"/>
            </a:schemeClr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Sheet1!$A$2:$A$705</c:f>
              <c:numCache>
                <c:formatCode>[$-409]mmm\-yy;@</c:formatCode>
                <c:ptCount val="704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</c:numCache>
            </c:numRef>
          </c:cat>
          <c:val>
            <c:numRef>
              <c:f>Sheet1!$C$2:$C$705</c:f>
              <c:numCache>
                <c:formatCode>General</c:formatCode>
                <c:ptCount val="704"/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240">
                  <c:v>5</c:v>
                </c:pt>
                <c:pt idx="241">
                  <c:v>5</c:v>
                </c:pt>
                <c:pt idx="242">
                  <c:v>5</c:v>
                </c:pt>
                <c:pt idx="243">
                  <c:v>5</c:v>
                </c:pt>
                <c:pt idx="244">
                  <c:v>5</c:v>
                </c:pt>
                <c:pt idx="245">
                  <c:v>5</c:v>
                </c:pt>
                <c:pt idx="246">
                  <c:v>5</c:v>
                </c:pt>
                <c:pt idx="258">
                  <c:v>5</c:v>
                </c:pt>
                <c:pt idx="259">
                  <c:v>5</c:v>
                </c:pt>
                <c:pt idx="260">
                  <c:v>5</c:v>
                </c:pt>
                <c:pt idx="261">
                  <c:v>5</c:v>
                </c:pt>
                <c:pt idx="262">
                  <c:v>5</c:v>
                </c:pt>
                <c:pt idx="263">
                  <c:v>5</c:v>
                </c:pt>
                <c:pt idx="264">
                  <c:v>5</c:v>
                </c:pt>
                <c:pt idx="265">
                  <c:v>5</c:v>
                </c:pt>
                <c:pt idx="266">
                  <c:v>5</c:v>
                </c:pt>
                <c:pt idx="267">
                  <c:v>5</c:v>
                </c:pt>
                <c:pt idx="268">
                  <c:v>5</c:v>
                </c:pt>
                <c:pt idx="269">
                  <c:v>5</c:v>
                </c:pt>
                <c:pt idx="270">
                  <c:v>5</c:v>
                </c:pt>
                <c:pt idx="271">
                  <c:v>5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366">
                  <c:v>5</c:v>
                </c:pt>
                <c:pt idx="367">
                  <c:v>5</c:v>
                </c:pt>
                <c:pt idx="368">
                  <c:v>5</c:v>
                </c:pt>
                <c:pt idx="369">
                  <c:v>5</c:v>
                </c:pt>
                <c:pt idx="370">
                  <c:v>5</c:v>
                </c:pt>
                <c:pt idx="371">
                  <c:v>5</c:v>
                </c:pt>
                <c:pt idx="372">
                  <c:v>5</c:v>
                </c:pt>
                <c:pt idx="373">
                  <c:v>5</c:v>
                </c:pt>
                <c:pt idx="374">
                  <c:v>5</c:v>
                </c:pt>
                <c:pt idx="494">
                  <c:v>5</c:v>
                </c:pt>
                <c:pt idx="495">
                  <c:v>5</c:v>
                </c:pt>
                <c:pt idx="496">
                  <c:v>5</c:v>
                </c:pt>
                <c:pt idx="497">
                  <c:v>5</c:v>
                </c:pt>
                <c:pt idx="498">
                  <c:v>5</c:v>
                </c:pt>
                <c:pt idx="499">
                  <c:v>5</c:v>
                </c:pt>
                <c:pt idx="500">
                  <c:v>5</c:v>
                </c:pt>
                <c:pt idx="501">
                  <c:v>5</c:v>
                </c:pt>
                <c:pt idx="502">
                  <c:v>5</c:v>
                </c:pt>
                <c:pt idx="575">
                  <c:v>5</c:v>
                </c:pt>
                <c:pt idx="576">
                  <c:v>5</c:v>
                </c:pt>
                <c:pt idx="577">
                  <c:v>5</c:v>
                </c:pt>
                <c:pt idx="578">
                  <c:v>5</c:v>
                </c:pt>
                <c:pt idx="579">
                  <c:v>5</c:v>
                </c:pt>
                <c:pt idx="580">
                  <c:v>5</c:v>
                </c:pt>
                <c:pt idx="581">
                  <c:v>5</c:v>
                </c:pt>
                <c:pt idx="582">
                  <c:v>5</c:v>
                </c:pt>
                <c:pt idx="583">
                  <c:v>5</c:v>
                </c:pt>
                <c:pt idx="584">
                  <c:v>5</c:v>
                </c:pt>
                <c:pt idx="585">
                  <c:v>5</c:v>
                </c:pt>
                <c:pt idx="586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4-41E0-98C4-9F65D5EB93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Sheet1!$A$2:$A$705</c:f>
              <c:numCache>
                <c:formatCode>[$-409]mmm\-yy;@</c:formatCode>
                <c:ptCount val="704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</c:numCache>
            </c:numRef>
          </c:cat>
          <c:val>
            <c:numRef>
              <c:f>Sheet1!$D$2:$D$705</c:f>
              <c:numCache>
                <c:formatCode>General</c:formatCode>
                <c:ptCount val="704"/>
                <c:pt idx="3">
                  <c:v>-4</c:v>
                </c:pt>
                <c:pt idx="4">
                  <c:v>-4</c:v>
                </c:pt>
                <c:pt idx="5">
                  <c:v>-4</c:v>
                </c:pt>
                <c:pt idx="6">
                  <c:v>-4</c:v>
                </c:pt>
                <c:pt idx="7">
                  <c:v>-4</c:v>
                </c:pt>
                <c:pt idx="8">
                  <c:v>-4</c:v>
                </c:pt>
                <c:pt idx="9">
                  <c:v>-4</c:v>
                </c:pt>
                <c:pt idx="10">
                  <c:v>-4</c:v>
                </c:pt>
                <c:pt idx="11">
                  <c:v>-4</c:v>
                </c:pt>
                <c:pt idx="12">
                  <c:v>-4</c:v>
                </c:pt>
                <c:pt idx="13">
                  <c:v>-4</c:v>
                </c:pt>
                <c:pt idx="119">
                  <c:v>-4</c:v>
                </c:pt>
                <c:pt idx="120">
                  <c:v>-4</c:v>
                </c:pt>
                <c:pt idx="121">
                  <c:v>-4</c:v>
                </c:pt>
                <c:pt idx="122">
                  <c:v>-4</c:v>
                </c:pt>
                <c:pt idx="123">
                  <c:v>-4</c:v>
                </c:pt>
                <c:pt idx="124">
                  <c:v>-4</c:v>
                </c:pt>
                <c:pt idx="125">
                  <c:v>-4</c:v>
                </c:pt>
                <c:pt idx="126">
                  <c:v>-4</c:v>
                </c:pt>
                <c:pt idx="127">
                  <c:v>-4</c:v>
                </c:pt>
                <c:pt idx="128">
                  <c:v>-4</c:v>
                </c:pt>
                <c:pt idx="129">
                  <c:v>-4</c:v>
                </c:pt>
                <c:pt idx="130">
                  <c:v>-4</c:v>
                </c:pt>
                <c:pt idx="166">
                  <c:v>-4</c:v>
                </c:pt>
                <c:pt idx="167">
                  <c:v>-4</c:v>
                </c:pt>
                <c:pt idx="168">
                  <c:v>-4</c:v>
                </c:pt>
                <c:pt idx="169">
                  <c:v>-4</c:v>
                </c:pt>
                <c:pt idx="170">
                  <c:v>-4</c:v>
                </c:pt>
                <c:pt idx="171">
                  <c:v>-4</c:v>
                </c:pt>
                <c:pt idx="172">
                  <c:v>-4</c:v>
                </c:pt>
                <c:pt idx="173">
                  <c:v>-4</c:v>
                </c:pt>
                <c:pt idx="174">
                  <c:v>-4</c:v>
                </c:pt>
                <c:pt idx="175">
                  <c:v>-4</c:v>
                </c:pt>
                <c:pt idx="176">
                  <c:v>-4</c:v>
                </c:pt>
                <c:pt idx="177">
                  <c:v>-4</c:v>
                </c:pt>
                <c:pt idx="178">
                  <c:v>-4</c:v>
                </c:pt>
                <c:pt idx="179">
                  <c:v>-4</c:v>
                </c:pt>
                <c:pt idx="180">
                  <c:v>-4</c:v>
                </c:pt>
                <c:pt idx="181">
                  <c:v>-4</c:v>
                </c:pt>
                <c:pt idx="182">
                  <c:v>-4</c:v>
                </c:pt>
                <c:pt idx="240">
                  <c:v>-4</c:v>
                </c:pt>
                <c:pt idx="241">
                  <c:v>-4</c:v>
                </c:pt>
                <c:pt idx="242">
                  <c:v>-4</c:v>
                </c:pt>
                <c:pt idx="243">
                  <c:v>-4</c:v>
                </c:pt>
                <c:pt idx="244">
                  <c:v>-4</c:v>
                </c:pt>
                <c:pt idx="245">
                  <c:v>-4</c:v>
                </c:pt>
                <c:pt idx="246">
                  <c:v>-4</c:v>
                </c:pt>
                <c:pt idx="258">
                  <c:v>-4</c:v>
                </c:pt>
                <c:pt idx="259">
                  <c:v>-4</c:v>
                </c:pt>
                <c:pt idx="260">
                  <c:v>-4</c:v>
                </c:pt>
                <c:pt idx="261">
                  <c:v>-4</c:v>
                </c:pt>
                <c:pt idx="262">
                  <c:v>-4</c:v>
                </c:pt>
                <c:pt idx="263">
                  <c:v>-4</c:v>
                </c:pt>
                <c:pt idx="264">
                  <c:v>-4</c:v>
                </c:pt>
                <c:pt idx="265">
                  <c:v>-4</c:v>
                </c:pt>
                <c:pt idx="266">
                  <c:v>-4</c:v>
                </c:pt>
                <c:pt idx="267">
                  <c:v>-4</c:v>
                </c:pt>
                <c:pt idx="268">
                  <c:v>-4</c:v>
                </c:pt>
                <c:pt idx="269">
                  <c:v>-4</c:v>
                </c:pt>
                <c:pt idx="270">
                  <c:v>-4</c:v>
                </c:pt>
                <c:pt idx="271">
                  <c:v>-4</c:v>
                </c:pt>
                <c:pt idx="272">
                  <c:v>-4</c:v>
                </c:pt>
                <c:pt idx="273">
                  <c:v>-4</c:v>
                </c:pt>
                <c:pt idx="274">
                  <c:v>-4</c:v>
                </c:pt>
                <c:pt idx="366">
                  <c:v>-4</c:v>
                </c:pt>
                <c:pt idx="367">
                  <c:v>-4</c:v>
                </c:pt>
                <c:pt idx="368">
                  <c:v>-4</c:v>
                </c:pt>
                <c:pt idx="369">
                  <c:v>-4</c:v>
                </c:pt>
                <c:pt idx="370">
                  <c:v>-4</c:v>
                </c:pt>
                <c:pt idx="371">
                  <c:v>-4</c:v>
                </c:pt>
                <c:pt idx="372">
                  <c:v>-4</c:v>
                </c:pt>
                <c:pt idx="373">
                  <c:v>-4</c:v>
                </c:pt>
                <c:pt idx="374">
                  <c:v>-4</c:v>
                </c:pt>
                <c:pt idx="494">
                  <c:v>-4</c:v>
                </c:pt>
                <c:pt idx="495">
                  <c:v>-4</c:v>
                </c:pt>
                <c:pt idx="496">
                  <c:v>-4</c:v>
                </c:pt>
                <c:pt idx="497">
                  <c:v>-4</c:v>
                </c:pt>
                <c:pt idx="498">
                  <c:v>-4</c:v>
                </c:pt>
                <c:pt idx="499">
                  <c:v>-4</c:v>
                </c:pt>
                <c:pt idx="500">
                  <c:v>-4</c:v>
                </c:pt>
                <c:pt idx="501">
                  <c:v>-4</c:v>
                </c:pt>
                <c:pt idx="502">
                  <c:v>-4</c:v>
                </c:pt>
                <c:pt idx="575">
                  <c:v>-4</c:v>
                </c:pt>
                <c:pt idx="576">
                  <c:v>-4</c:v>
                </c:pt>
                <c:pt idx="577">
                  <c:v>-4</c:v>
                </c:pt>
                <c:pt idx="578">
                  <c:v>-4</c:v>
                </c:pt>
                <c:pt idx="579">
                  <c:v>-4</c:v>
                </c:pt>
                <c:pt idx="580">
                  <c:v>-4</c:v>
                </c:pt>
                <c:pt idx="581">
                  <c:v>-4</c:v>
                </c:pt>
                <c:pt idx="582">
                  <c:v>-4</c:v>
                </c:pt>
                <c:pt idx="583">
                  <c:v>-4</c:v>
                </c:pt>
                <c:pt idx="584">
                  <c:v>-4</c:v>
                </c:pt>
                <c:pt idx="585">
                  <c:v>-4</c:v>
                </c:pt>
                <c:pt idx="586">
                  <c:v>-4</c:v>
                </c:pt>
                <c:pt idx="587">
                  <c:v>-4</c:v>
                </c:pt>
                <c:pt idx="588">
                  <c:v>-4</c:v>
                </c:pt>
                <c:pt idx="589">
                  <c:v>-4</c:v>
                </c:pt>
                <c:pt idx="590">
                  <c:v>-4</c:v>
                </c:pt>
                <c:pt idx="591">
                  <c:v>-4</c:v>
                </c:pt>
                <c:pt idx="592">
                  <c:v>-4</c:v>
                </c:pt>
                <c:pt idx="593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4-41E0-98C4-9F65D5EB9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7033984"/>
        <c:axId val="14619500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Sheet1!$A$2:$A$705</c:f>
              <c:numCache>
                <c:formatCode>[$-409]mmm\-yy;@</c:formatCode>
                <c:ptCount val="704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</c:numCache>
            </c:numRef>
          </c:cat>
          <c:val>
            <c:numRef>
              <c:f>Sheet1!$B$2:$B$705</c:f>
              <c:numCache>
                <c:formatCode>0.00%</c:formatCode>
                <c:ptCount val="704"/>
                <c:pt idx="0">
                  <c:v>0.10471875414617808</c:v>
                </c:pt>
                <c:pt idx="1">
                  <c:v>9.7619653955396762E-2</c:v>
                </c:pt>
                <c:pt idx="2">
                  <c:v>0.10580624414779871</c:v>
                </c:pt>
                <c:pt idx="3">
                  <c:v>0.10864796534215934</c:v>
                </c:pt>
                <c:pt idx="4">
                  <c:v>7.6982939826991725E-2</c:v>
                </c:pt>
                <c:pt idx="5">
                  <c:v>0.11438843104862761</c:v>
                </c:pt>
                <c:pt idx="6">
                  <c:v>0.10601209099164731</c:v>
                </c:pt>
                <c:pt idx="7">
                  <c:v>0.12516657396515543</c:v>
                </c:pt>
                <c:pt idx="8">
                  <c:v>0.19047429330965582</c:v>
                </c:pt>
                <c:pt idx="9">
                  <c:v>0.21927365735358317</c:v>
                </c:pt>
                <c:pt idx="10">
                  <c:v>0.23912556530130025</c:v>
                </c:pt>
                <c:pt idx="11">
                  <c:v>0.2784863186390828</c:v>
                </c:pt>
                <c:pt idx="12">
                  <c:v>0.24251766964713556</c:v>
                </c:pt>
                <c:pt idx="13">
                  <c:v>0.20946545419964918</c:v>
                </c:pt>
                <c:pt idx="14">
                  <c:v>0.13978285346200475</c:v>
                </c:pt>
                <c:pt idx="15">
                  <c:v>0.12456025292687323</c:v>
                </c:pt>
                <c:pt idx="16">
                  <c:v>0.12350382646048627</c:v>
                </c:pt>
                <c:pt idx="17">
                  <c:v>5.8025906399498006E-2</c:v>
                </c:pt>
                <c:pt idx="18">
                  <c:v>6.4602169801408371E-2</c:v>
                </c:pt>
                <c:pt idx="19">
                  <c:v>7.298050351424254E-2</c:v>
                </c:pt>
                <c:pt idx="20">
                  <c:v>9.0608725554615202E-2</c:v>
                </c:pt>
                <c:pt idx="21">
                  <c:v>6.5404802359121619E-2</c:v>
                </c:pt>
                <c:pt idx="22">
                  <c:v>6.8010092308054756E-2</c:v>
                </c:pt>
                <c:pt idx="23">
                  <c:v>6.5301428829506944E-2</c:v>
                </c:pt>
                <c:pt idx="24">
                  <c:v>6.447944501448101E-2</c:v>
                </c:pt>
                <c:pt idx="25">
                  <c:v>8.6386932505374658E-2</c:v>
                </c:pt>
                <c:pt idx="26">
                  <c:v>8.7308844833596452E-2</c:v>
                </c:pt>
                <c:pt idx="27">
                  <c:v>7.3839292387452043E-2</c:v>
                </c:pt>
                <c:pt idx="28">
                  <c:v>8.0238364263788428E-2</c:v>
                </c:pt>
                <c:pt idx="29">
                  <c:v>6.8757887292926284E-2</c:v>
                </c:pt>
                <c:pt idx="30">
                  <c:v>5.834025557314497E-2</c:v>
                </c:pt>
                <c:pt idx="31">
                  <c:v>6.0881625657642935E-2</c:v>
                </c:pt>
                <c:pt idx="32">
                  <c:v>5.6953572110322592E-2</c:v>
                </c:pt>
                <c:pt idx="33">
                  <c:v>6.3019877999091645E-2</c:v>
                </c:pt>
                <c:pt idx="34">
                  <c:v>7.6986735872177831E-2</c:v>
                </c:pt>
                <c:pt idx="35">
                  <c:v>7.7283708360242578E-2</c:v>
                </c:pt>
                <c:pt idx="36">
                  <c:v>8.7203113480820521E-2</c:v>
                </c:pt>
                <c:pt idx="37">
                  <c:v>9.2361259922456224E-2</c:v>
                </c:pt>
                <c:pt idx="38">
                  <c:v>0.10325307001317906</c:v>
                </c:pt>
                <c:pt idx="39">
                  <c:v>0.11511747748079694</c:v>
                </c:pt>
                <c:pt idx="40">
                  <c:v>0.10660799273263585</c:v>
                </c:pt>
                <c:pt idx="41">
                  <c:v>0.1067380334370151</c:v>
                </c:pt>
                <c:pt idx="42">
                  <c:v>0.11827323767407302</c:v>
                </c:pt>
                <c:pt idx="43">
                  <c:v>0.10938719456437308</c:v>
                </c:pt>
                <c:pt idx="44">
                  <c:v>0.10458833436109424</c:v>
                </c:pt>
                <c:pt idx="45">
                  <c:v>0.10561027974508402</c:v>
                </c:pt>
                <c:pt idx="46">
                  <c:v>0.11794881900875653</c:v>
                </c:pt>
                <c:pt idx="47">
                  <c:v>0.13108488272130625</c:v>
                </c:pt>
                <c:pt idx="48">
                  <c:v>0.14091072919089886</c:v>
                </c:pt>
                <c:pt idx="49">
                  <c:v>0.12993614319421459</c:v>
                </c:pt>
                <c:pt idx="50">
                  <c:v>0.12454495964617882</c:v>
                </c:pt>
                <c:pt idx="51">
                  <c:v>0.12072508023839248</c:v>
                </c:pt>
                <c:pt idx="52">
                  <c:v>0.12997503389038031</c:v>
                </c:pt>
                <c:pt idx="53">
                  <c:v>0.13021002301492049</c:v>
                </c:pt>
                <c:pt idx="54">
                  <c:v>0.15373997212160695</c:v>
                </c:pt>
                <c:pt idx="55">
                  <c:v>0.17969747406188497</c:v>
                </c:pt>
                <c:pt idx="56">
                  <c:v>0.17670623064513574</c:v>
                </c:pt>
                <c:pt idx="57">
                  <c:v>0.18372255822172678</c:v>
                </c:pt>
                <c:pt idx="58">
                  <c:v>0.19437902220915676</c:v>
                </c:pt>
                <c:pt idx="59">
                  <c:v>0.19264192245964776</c:v>
                </c:pt>
                <c:pt idx="60">
                  <c:v>0.18578888976221641</c:v>
                </c:pt>
                <c:pt idx="61">
                  <c:v>0.19096982545224001</c:v>
                </c:pt>
                <c:pt idx="62">
                  <c:v>0.18085702904827214</c:v>
                </c:pt>
                <c:pt idx="63">
                  <c:v>0.1674813469779306</c:v>
                </c:pt>
                <c:pt idx="64">
                  <c:v>0.17395681382054534</c:v>
                </c:pt>
                <c:pt idx="65">
                  <c:v>0.17887683649298119</c:v>
                </c:pt>
                <c:pt idx="66">
                  <c:v>0.17223299958471933</c:v>
                </c:pt>
                <c:pt idx="67">
                  <c:v>0.17898279973227893</c:v>
                </c:pt>
                <c:pt idx="68">
                  <c:v>0.18247374647630052</c:v>
                </c:pt>
                <c:pt idx="69">
                  <c:v>0.19119276175267741</c:v>
                </c:pt>
                <c:pt idx="70">
                  <c:v>0.21115103260116472</c:v>
                </c:pt>
                <c:pt idx="71">
                  <c:v>0.24490733082549376</c:v>
                </c:pt>
                <c:pt idx="72">
                  <c:v>0.23682121919212717</c:v>
                </c:pt>
                <c:pt idx="73">
                  <c:v>0.25762622391224116</c:v>
                </c:pt>
                <c:pt idx="74">
                  <c:v>0.25762622391224116</c:v>
                </c:pt>
                <c:pt idx="75">
                  <c:v>0.25967393426021751</c:v>
                </c:pt>
                <c:pt idx="76">
                  <c:v>0.24924494288948562</c:v>
                </c:pt>
                <c:pt idx="77">
                  <c:v>0.23093584142617768</c:v>
                </c:pt>
                <c:pt idx="78">
                  <c:v>0.24094573392254551</c:v>
                </c:pt>
                <c:pt idx="79">
                  <c:v>0.23119604649461525</c:v>
                </c:pt>
                <c:pt idx="80">
                  <c:v>0.23951356645054406</c:v>
                </c:pt>
                <c:pt idx="81">
                  <c:v>0.25021583656574775</c:v>
                </c:pt>
                <c:pt idx="82">
                  <c:v>0.24265099161456799</c:v>
                </c:pt>
                <c:pt idx="83">
                  <c:v>0.26919776170340287</c:v>
                </c:pt>
                <c:pt idx="84">
                  <c:v>0.31881104334645538</c:v>
                </c:pt>
                <c:pt idx="85">
                  <c:v>0.28404618812583693</c:v>
                </c:pt>
                <c:pt idx="86">
                  <c:v>0.26251659176423747</c:v>
                </c:pt>
                <c:pt idx="87">
                  <c:v>0.29462052609939426</c:v>
                </c:pt>
                <c:pt idx="88">
                  <c:v>0.29260702989923848</c:v>
                </c:pt>
                <c:pt idx="89">
                  <c:v>0.25567476194651828</c:v>
                </c:pt>
                <c:pt idx="90">
                  <c:v>0.27675022397111293</c:v>
                </c:pt>
                <c:pt idx="91">
                  <c:v>0.26965549532564814</c:v>
                </c:pt>
                <c:pt idx="92">
                  <c:v>0.3750935434578232</c:v>
                </c:pt>
                <c:pt idx="93">
                  <c:v>0.41138894653675806</c:v>
                </c:pt>
                <c:pt idx="94">
                  <c:v>0.36741512561413314</c:v>
                </c:pt>
                <c:pt idx="95">
                  <c:v>0.35445691777710875</c:v>
                </c:pt>
                <c:pt idx="96">
                  <c:v>0.35695702201793272</c:v>
                </c:pt>
                <c:pt idx="97">
                  <c:v>0.30734398448785755</c:v>
                </c:pt>
                <c:pt idx="98">
                  <c:v>0.26000627973682533</c:v>
                </c:pt>
                <c:pt idx="99">
                  <c:v>0.17102217693518668</c:v>
                </c:pt>
                <c:pt idx="100">
                  <c:v>0.10174309636205039</c:v>
                </c:pt>
                <c:pt idx="101">
                  <c:v>7.8021859463010976E-2</c:v>
                </c:pt>
                <c:pt idx="102">
                  <c:v>0.14263086448322293</c:v>
                </c:pt>
                <c:pt idx="103">
                  <c:v>0.13453918133805043</c:v>
                </c:pt>
                <c:pt idx="104">
                  <c:v>0.15399974594388671</c:v>
                </c:pt>
                <c:pt idx="105">
                  <c:v>0.14883498962266695</c:v>
                </c:pt>
                <c:pt idx="106">
                  <c:v>0.13552657713255992</c:v>
                </c:pt>
                <c:pt idx="107">
                  <c:v>0.18111788095469195</c:v>
                </c:pt>
                <c:pt idx="108">
                  <c:v>0.21659199051147573</c:v>
                </c:pt>
                <c:pt idx="109">
                  <c:v>0.20727560297287503</c:v>
                </c:pt>
                <c:pt idx="110">
                  <c:v>0.21049051711286271</c:v>
                </c:pt>
                <c:pt idx="111">
                  <c:v>0.27326207822359189</c:v>
                </c:pt>
                <c:pt idx="112">
                  <c:v>0.28646444400185467</c:v>
                </c:pt>
                <c:pt idx="113">
                  <c:v>0.28731759631975956</c:v>
                </c:pt>
                <c:pt idx="114">
                  <c:v>0.28756199421587836</c:v>
                </c:pt>
                <c:pt idx="115">
                  <c:v>0.25627840135545477</c:v>
                </c:pt>
                <c:pt idx="116">
                  <c:v>0.26950798187366987</c:v>
                </c:pt>
                <c:pt idx="117">
                  <c:v>0.27934663705303736</c:v>
                </c:pt>
                <c:pt idx="118">
                  <c:v>0.27599669248010333</c:v>
                </c:pt>
                <c:pt idx="119">
                  <c:v>0.3203560931194821</c:v>
                </c:pt>
                <c:pt idx="120">
                  <c:v>0.36170892001667765</c:v>
                </c:pt>
                <c:pt idx="121">
                  <c:v>0.32200921197744964</c:v>
                </c:pt>
                <c:pt idx="122">
                  <c:v>0.27494911572470226</c:v>
                </c:pt>
                <c:pt idx="123">
                  <c:v>0.32417746825349425</c:v>
                </c:pt>
                <c:pt idx="124">
                  <c:v>0.27514141496891054</c:v>
                </c:pt>
                <c:pt idx="125">
                  <c:v>0.31186341183663224</c:v>
                </c:pt>
                <c:pt idx="126">
                  <c:v>0.41543208021656797</c:v>
                </c:pt>
                <c:pt idx="127">
                  <c:v>0.4176515239989797</c:v>
                </c:pt>
                <c:pt idx="128">
                  <c:v>0.33278400517854267</c:v>
                </c:pt>
                <c:pt idx="129">
                  <c:v>0.32486641378203507</c:v>
                </c:pt>
                <c:pt idx="130">
                  <c:v>0.3745881693665245</c:v>
                </c:pt>
                <c:pt idx="131">
                  <c:v>0.39907943049696537</c:v>
                </c:pt>
                <c:pt idx="132">
                  <c:v>0.37791952970033638</c:v>
                </c:pt>
                <c:pt idx="133">
                  <c:v>0.32410198848258365</c:v>
                </c:pt>
                <c:pt idx="134">
                  <c:v>0.24793442186021952</c:v>
                </c:pt>
                <c:pt idx="135">
                  <c:v>0.16772297966466918</c:v>
                </c:pt>
                <c:pt idx="136">
                  <c:v>0.14158194901758991</c:v>
                </c:pt>
                <c:pt idx="137">
                  <c:v>0.12814218599147104</c:v>
                </c:pt>
                <c:pt idx="138">
                  <c:v>0.14747759912882968</c:v>
                </c:pt>
                <c:pt idx="139">
                  <c:v>0.13175145188661258</c:v>
                </c:pt>
                <c:pt idx="140">
                  <c:v>0.1109128730191269</c:v>
                </c:pt>
                <c:pt idx="141">
                  <c:v>9.2971273536541041E-2</c:v>
                </c:pt>
                <c:pt idx="142">
                  <c:v>7.6570993808626933E-2</c:v>
                </c:pt>
                <c:pt idx="143">
                  <c:v>7.8726626701540278E-2</c:v>
                </c:pt>
                <c:pt idx="144">
                  <c:v>5.465297749863296E-2</c:v>
                </c:pt>
                <c:pt idx="145">
                  <c:v>2.2541363187731801E-2</c:v>
                </c:pt>
                <c:pt idx="146">
                  <c:v>2.5383114504473354E-2</c:v>
                </c:pt>
                <c:pt idx="147">
                  <c:v>4.2537995325892676E-2</c:v>
                </c:pt>
                <c:pt idx="148">
                  <c:v>2.9175427554089011E-2</c:v>
                </c:pt>
                <c:pt idx="149">
                  <c:v>5.7639596586038261E-2</c:v>
                </c:pt>
                <c:pt idx="150">
                  <c:v>0.10031585666668466</c:v>
                </c:pt>
                <c:pt idx="151">
                  <c:v>6.8388842153505006E-2</c:v>
                </c:pt>
                <c:pt idx="152">
                  <c:v>8.4751185906180054E-2</c:v>
                </c:pt>
                <c:pt idx="153">
                  <c:v>8.1967114595749124E-2</c:v>
                </c:pt>
                <c:pt idx="154">
                  <c:v>7.0312581434298665E-2</c:v>
                </c:pt>
                <c:pt idx="155">
                  <c:v>4.5796731752250852E-2</c:v>
                </c:pt>
                <c:pt idx="156">
                  <c:v>1.7356070062304326E-2</c:v>
                </c:pt>
                <c:pt idx="157">
                  <c:v>1.0403763884686362E-2</c:v>
                </c:pt>
                <c:pt idx="158">
                  <c:v>2.5059833522938089E-2</c:v>
                </c:pt>
                <c:pt idx="159">
                  <c:v>2.0280884798829203E-2</c:v>
                </c:pt>
                <c:pt idx="160">
                  <c:v>2.1532384123750387E-2</c:v>
                </c:pt>
                <c:pt idx="161">
                  <c:v>3.0987468181349412E-2</c:v>
                </c:pt>
                <c:pt idx="162">
                  <c:v>3.4330797912630093E-2</c:v>
                </c:pt>
                <c:pt idx="163">
                  <c:v>3.1602885253231072E-2</c:v>
                </c:pt>
                <c:pt idx="164">
                  <c:v>4.91601872395553E-2</c:v>
                </c:pt>
                <c:pt idx="165">
                  <c:v>5.9835483818478932E-2</c:v>
                </c:pt>
                <c:pt idx="166">
                  <c:v>8.0270350934162751E-2</c:v>
                </c:pt>
                <c:pt idx="167">
                  <c:v>0.10328495090731937</c:v>
                </c:pt>
                <c:pt idx="168">
                  <c:v>0.13517716978223446</c:v>
                </c:pt>
                <c:pt idx="169">
                  <c:v>0.1376847139397035</c:v>
                </c:pt>
                <c:pt idx="170">
                  <c:v>0.2086513223486933</c:v>
                </c:pt>
                <c:pt idx="171">
                  <c:v>0.25041076445054483</c:v>
                </c:pt>
                <c:pt idx="172">
                  <c:v>0.23549748087656758</c:v>
                </c:pt>
                <c:pt idx="173">
                  <c:v>0.42031077248121029</c:v>
                </c:pt>
                <c:pt idx="174">
                  <c:v>0.57941599255654075</c:v>
                </c:pt>
                <c:pt idx="175">
                  <c:v>0.68136285771629124</c:v>
                </c:pt>
                <c:pt idx="176">
                  <c:v>0.66021897618412839</c:v>
                </c:pt>
                <c:pt idx="177">
                  <c:v>0.45561238935558995</c:v>
                </c:pt>
                <c:pt idx="178">
                  <c:v>0.63054945367236603</c:v>
                </c:pt>
                <c:pt idx="179">
                  <c:v>0.52925537823263746</c:v>
                </c:pt>
                <c:pt idx="180">
                  <c:v>0.5511854059067145</c:v>
                </c:pt>
                <c:pt idx="181">
                  <c:v>0.38756384533502997</c:v>
                </c:pt>
                <c:pt idx="182">
                  <c:v>0.54630622827196906</c:v>
                </c:pt>
                <c:pt idx="183">
                  <c:v>0.56906175378843338</c:v>
                </c:pt>
                <c:pt idx="184">
                  <c:v>0.5250066565612227</c:v>
                </c:pt>
                <c:pt idx="185">
                  <c:v>0.4472332733076303</c:v>
                </c:pt>
                <c:pt idx="186">
                  <c:v>0.29774467266677052</c:v>
                </c:pt>
                <c:pt idx="187">
                  <c:v>0.60298956385231017</c:v>
                </c:pt>
                <c:pt idx="188">
                  <c:v>0.36610154599654127</c:v>
                </c:pt>
                <c:pt idx="189">
                  <c:v>0.25648665718677427</c:v>
                </c:pt>
                <c:pt idx="190">
                  <c:v>0.30562575646441609</c:v>
                </c:pt>
                <c:pt idx="191">
                  <c:v>0.28664368041866284</c:v>
                </c:pt>
                <c:pt idx="192">
                  <c:v>0.11534415304123388</c:v>
                </c:pt>
                <c:pt idx="193">
                  <c:v>5.138724782325077E-2</c:v>
                </c:pt>
                <c:pt idx="194">
                  <c:v>3.1914732751938416E-2</c:v>
                </c:pt>
                <c:pt idx="195">
                  <c:v>1.8279864151918988E-2</c:v>
                </c:pt>
                <c:pt idx="196">
                  <c:v>1.2750083395741419E-2</c:v>
                </c:pt>
                <c:pt idx="197">
                  <c:v>2.0944639263417351E-2</c:v>
                </c:pt>
                <c:pt idx="198">
                  <c:v>5.0588269169898975E-2</c:v>
                </c:pt>
                <c:pt idx="199">
                  <c:v>4.9577366689440114E-2</c:v>
                </c:pt>
                <c:pt idx="200">
                  <c:v>4.6360207732484796E-2</c:v>
                </c:pt>
                <c:pt idx="201">
                  <c:v>3.5746493135891816E-2</c:v>
                </c:pt>
                <c:pt idx="202">
                  <c:v>1.9578708897326588E-2</c:v>
                </c:pt>
                <c:pt idx="203">
                  <c:v>1.9829936362591529E-2</c:v>
                </c:pt>
                <c:pt idx="204">
                  <c:v>1.1657323552603573E-2</c:v>
                </c:pt>
                <c:pt idx="205">
                  <c:v>1.0915085458751625E-2</c:v>
                </c:pt>
                <c:pt idx="206">
                  <c:v>1.4764369171099665E-2</c:v>
                </c:pt>
                <c:pt idx="207">
                  <c:v>1.5352395127714859E-2</c:v>
                </c:pt>
                <c:pt idx="208">
                  <c:v>1.5940404294242493E-2</c:v>
                </c:pt>
                <c:pt idx="209">
                  <c:v>2.3381142088146151E-2</c:v>
                </c:pt>
                <c:pt idx="210">
                  <c:v>1.8392140199931139E-2</c:v>
                </c:pt>
                <c:pt idx="211">
                  <c:v>1.7451760815191102E-2</c:v>
                </c:pt>
                <c:pt idx="212">
                  <c:v>2.092252675448035E-2</c:v>
                </c:pt>
                <c:pt idx="213">
                  <c:v>2.1359332795333207E-2</c:v>
                </c:pt>
                <c:pt idx="214">
                  <c:v>1.9589046652000251E-2</c:v>
                </c:pt>
                <c:pt idx="215">
                  <c:v>1.9738650141077237E-2</c:v>
                </c:pt>
                <c:pt idx="216">
                  <c:v>1.7991646424887705E-2</c:v>
                </c:pt>
                <c:pt idx="217">
                  <c:v>1.4695592048631214E-2</c:v>
                </c:pt>
                <c:pt idx="218">
                  <c:v>1.1649177590652765E-2</c:v>
                </c:pt>
                <c:pt idx="219">
                  <c:v>1.2194374387931689E-2</c:v>
                </c:pt>
                <c:pt idx="220">
                  <c:v>2.1088207474013316E-2</c:v>
                </c:pt>
                <c:pt idx="221">
                  <c:v>3.016749744054122E-2</c:v>
                </c:pt>
                <c:pt idx="222">
                  <c:v>3.6087574974403416E-2</c:v>
                </c:pt>
                <c:pt idx="223">
                  <c:v>5.0038633486426287E-2</c:v>
                </c:pt>
                <c:pt idx="224">
                  <c:v>8.1488107314458547E-2</c:v>
                </c:pt>
                <c:pt idx="225">
                  <c:v>0.10071461521785993</c:v>
                </c:pt>
                <c:pt idx="226">
                  <c:v>8.7677015917957568E-2</c:v>
                </c:pt>
                <c:pt idx="227">
                  <c:v>7.4272571746405433E-2</c:v>
                </c:pt>
                <c:pt idx="228">
                  <c:v>8.5273961784116142E-2</c:v>
                </c:pt>
                <c:pt idx="229">
                  <c:v>7.9547311665622955E-2</c:v>
                </c:pt>
                <c:pt idx="230">
                  <c:v>6.41891260844238E-2</c:v>
                </c:pt>
                <c:pt idx="231">
                  <c:v>5.5899563905516432E-2</c:v>
                </c:pt>
                <c:pt idx="232">
                  <c:v>5.0793291562264552E-2</c:v>
                </c:pt>
                <c:pt idx="233">
                  <c:v>6.7526218811700511E-2</c:v>
                </c:pt>
                <c:pt idx="234">
                  <c:v>7.7469299574787209E-2</c:v>
                </c:pt>
                <c:pt idx="235">
                  <c:v>0.10932183253626523</c:v>
                </c:pt>
                <c:pt idx="236">
                  <c:v>0.23480893617141171</c:v>
                </c:pt>
                <c:pt idx="237">
                  <c:v>0.22100558482553703</c:v>
                </c:pt>
                <c:pt idx="238">
                  <c:v>0.32955528976769199</c:v>
                </c:pt>
                <c:pt idx="239">
                  <c:v>0.39270864675082373</c:v>
                </c:pt>
                <c:pt idx="240">
                  <c:v>0.44133370825802615</c:v>
                </c:pt>
                <c:pt idx="241">
                  <c:v>0.43337650512391657</c:v>
                </c:pt>
                <c:pt idx="242">
                  <c:v>0.47102318909673035</c:v>
                </c:pt>
                <c:pt idx="243">
                  <c:v>0.45059776696354548</c:v>
                </c:pt>
                <c:pt idx="244">
                  <c:v>0.47314017753822235</c:v>
                </c:pt>
                <c:pt idx="245">
                  <c:v>0.41199676096942173</c:v>
                </c:pt>
                <c:pt idx="246">
                  <c:v>0.44959926091378338</c:v>
                </c:pt>
                <c:pt idx="247">
                  <c:v>0.50447700384842231</c:v>
                </c:pt>
                <c:pt idx="248">
                  <c:v>0.62586291705980124</c:v>
                </c:pt>
                <c:pt idx="249">
                  <c:v>0.75320439708186737</c:v>
                </c:pt>
                <c:pt idx="250">
                  <c:v>0.70000265928269345</c:v>
                </c:pt>
                <c:pt idx="251">
                  <c:v>0.80498303818466233</c:v>
                </c:pt>
                <c:pt idx="252">
                  <c:v>0.71658287886762417</c:v>
                </c:pt>
                <c:pt idx="253">
                  <c:v>0.55642914441649405</c:v>
                </c:pt>
                <c:pt idx="254">
                  <c:v>0.93833891125566438</c:v>
                </c:pt>
                <c:pt idx="255">
                  <c:v>0.83404355611995595</c:v>
                </c:pt>
                <c:pt idx="256">
                  <c:v>8.8734106989106026E-2</c:v>
                </c:pt>
                <c:pt idx="257">
                  <c:v>1.7688939949039827E-2</c:v>
                </c:pt>
                <c:pt idx="258">
                  <c:v>4.0830712090704352E-2</c:v>
                </c:pt>
                <c:pt idx="259">
                  <c:v>5.918912518077106E-2</c:v>
                </c:pt>
                <c:pt idx="260">
                  <c:v>0.14634019599215206</c:v>
                </c:pt>
                <c:pt idx="261">
                  <c:v>0.38676867425911066</c:v>
                </c:pt>
                <c:pt idx="262">
                  <c:v>0.71528156878419769</c:v>
                </c:pt>
                <c:pt idx="263">
                  <c:v>0.95404929102710923</c:v>
                </c:pt>
                <c:pt idx="264">
                  <c:v>0.93699634084861605</c:v>
                </c:pt>
                <c:pt idx="265">
                  <c:v>0.83600763090817032</c:v>
                </c:pt>
                <c:pt idx="266">
                  <c:v>0.51426403636373419</c:v>
                </c:pt>
                <c:pt idx="267">
                  <c:v>0.46348133981263212</c:v>
                </c:pt>
                <c:pt idx="268">
                  <c:v>0.92677111813019408</c:v>
                </c:pt>
                <c:pt idx="269">
                  <c:v>0.77619065729596781</c:v>
                </c:pt>
                <c:pt idx="270">
                  <c:v>0.65508122685447878</c:v>
                </c:pt>
                <c:pt idx="271">
                  <c:v>0.64432958810362284</c:v>
                </c:pt>
                <c:pt idx="272">
                  <c:v>0.33271477148984019</c:v>
                </c:pt>
                <c:pt idx="273">
                  <c:v>0.13020333436032433</c:v>
                </c:pt>
                <c:pt idx="274">
                  <c:v>3.2695353886697219E-2</c:v>
                </c:pt>
                <c:pt idx="275">
                  <c:v>1.978293823167078E-2</c:v>
                </c:pt>
                <c:pt idx="276">
                  <c:v>5.1015105285807723E-2</c:v>
                </c:pt>
                <c:pt idx="277">
                  <c:v>0.2385578640188519</c:v>
                </c:pt>
                <c:pt idx="278">
                  <c:v>0.18425016963988033</c:v>
                </c:pt>
                <c:pt idx="279">
                  <c:v>0.18621916617952311</c:v>
                </c:pt>
                <c:pt idx="280">
                  <c:v>0.12488793700666878</c:v>
                </c:pt>
                <c:pt idx="281">
                  <c:v>9.3154515901212584E-2</c:v>
                </c:pt>
                <c:pt idx="282">
                  <c:v>3.1150187972981924E-2</c:v>
                </c:pt>
                <c:pt idx="283">
                  <c:v>9.7340839873392461E-4</c:v>
                </c:pt>
                <c:pt idx="284">
                  <c:v>7.9512377702100538E-4</c:v>
                </c:pt>
                <c:pt idx="285">
                  <c:v>8.361022510803541E-3</c:v>
                </c:pt>
                <c:pt idx="286">
                  <c:v>2.7156078673198112E-2</c:v>
                </c:pt>
                <c:pt idx="287">
                  <c:v>2.2485622053390036E-2</c:v>
                </c:pt>
                <c:pt idx="288">
                  <c:v>2.2335444629864594E-2</c:v>
                </c:pt>
                <c:pt idx="289">
                  <c:v>2.2471163587612641E-2</c:v>
                </c:pt>
                <c:pt idx="290">
                  <c:v>4.3483416120430385E-2</c:v>
                </c:pt>
                <c:pt idx="291">
                  <c:v>4.130642564913943E-2</c:v>
                </c:pt>
                <c:pt idx="292">
                  <c:v>4.1242342144795302E-2</c:v>
                </c:pt>
                <c:pt idx="293">
                  <c:v>5.1360095323530142E-2</c:v>
                </c:pt>
                <c:pt idx="294">
                  <c:v>3.8157765937237458E-2</c:v>
                </c:pt>
                <c:pt idx="295">
                  <c:v>2.9041507050692687E-2</c:v>
                </c:pt>
                <c:pt idx="296">
                  <c:v>2.2903953637574664E-2</c:v>
                </c:pt>
                <c:pt idx="297">
                  <c:v>1.5032557354342897E-2</c:v>
                </c:pt>
                <c:pt idx="298">
                  <c:v>1.4493473988988492E-2</c:v>
                </c:pt>
                <c:pt idx="299">
                  <c:v>1.7381899283069466E-2</c:v>
                </c:pt>
                <c:pt idx="300">
                  <c:v>1.8900606191521563E-2</c:v>
                </c:pt>
                <c:pt idx="301">
                  <c:v>1.9846330719027611E-2</c:v>
                </c:pt>
                <c:pt idx="302">
                  <c:v>1.9163162922137073E-2</c:v>
                </c:pt>
                <c:pt idx="303">
                  <c:v>1.5660296681504569E-2</c:v>
                </c:pt>
                <c:pt idx="304">
                  <c:v>5.3513043823279274E-3</c:v>
                </c:pt>
                <c:pt idx="305">
                  <c:v>4.3937521149006774E-3</c:v>
                </c:pt>
                <c:pt idx="306">
                  <c:v>1.0042961735510277E-2</c:v>
                </c:pt>
                <c:pt idx="307">
                  <c:v>4.6204203611857141E-2</c:v>
                </c:pt>
                <c:pt idx="308">
                  <c:v>5.2195757863770974E-2</c:v>
                </c:pt>
                <c:pt idx="309">
                  <c:v>3.4247225471148182E-2</c:v>
                </c:pt>
                <c:pt idx="310">
                  <c:v>1.3610184434609209E-2</c:v>
                </c:pt>
                <c:pt idx="311">
                  <c:v>5.6646151306151034E-3</c:v>
                </c:pt>
                <c:pt idx="312">
                  <c:v>3.9432511125911248E-3</c:v>
                </c:pt>
                <c:pt idx="313">
                  <c:v>8.238165709777449E-3</c:v>
                </c:pt>
                <c:pt idx="314">
                  <c:v>7.0981211688992346E-3</c:v>
                </c:pt>
                <c:pt idx="315">
                  <c:v>5.209417333848442E-3</c:v>
                </c:pt>
                <c:pt idx="316">
                  <c:v>6.0668775577151684E-3</c:v>
                </c:pt>
                <c:pt idx="317">
                  <c:v>7.667588296914437E-3</c:v>
                </c:pt>
                <c:pt idx="318">
                  <c:v>7.4904033107110546E-3</c:v>
                </c:pt>
                <c:pt idx="319">
                  <c:v>8.0735663635438104E-3</c:v>
                </c:pt>
                <c:pt idx="320">
                  <c:v>6.9951153573111855E-3</c:v>
                </c:pt>
                <c:pt idx="321">
                  <c:v>9.7641345592532573E-3</c:v>
                </c:pt>
                <c:pt idx="322">
                  <c:v>2.3248931264741007E-2</c:v>
                </c:pt>
                <c:pt idx="323">
                  <c:v>3.9639564652080461E-2</c:v>
                </c:pt>
                <c:pt idx="324">
                  <c:v>4.1767232779186758E-2</c:v>
                </c:pt>
                <c:pt idx="325">
                  <c:v>7.6787073558087657E-2</c:v>
                </c:pt>
                <c:pt idx="326">
                  <c:v>0.11961855294662579</c:v>
                </c:pt>
                <c:pt idx="327">
                  <c:v>0.1142100230362737</c:v>
                </c:pt>
                <c:pt idx="328">
                  <c:v>8.0102474177168925E-2</c:v>
                </c:pt>
                <c:pt idx="329">
                  <c:v>7.7569283860162597E-2</c:v>
                </c:pt>
                <c:pt idx="330">
                  <c:v>8.7455854732246319E-2</c:v>
                </c:pt>
                <c:pt idx="331">
                  <c:v>7.0444687105691711E-2</c:v>
                </c:pt>
                <c:pt idx="332">
                  <c:v>3.1386800530817931E-2</c:v>
                </c:pt>
                <c:pt idx="333">
                  <c:v>3.0887919032423203E-2</c:v>
                </c:pt>
                <c:pt idx="334">
                  <c:v>5.0306034548974754E-2</c:v>
                </c:pt>
                <c:pt idx="335">
                  <c:v>7.5713794927210212E-2</c:v>
                </c:pt>
                <c:pt idx="336">
                  <c:v>6.923509396714303E-2</c:v>
                </c:pt>
                <c:pt idx="337">
                  <c:v>6.8968950646069921E-2</c:v>
                </c:pt>
                <c:pt idx="338">
                  <c:v>6.8968950646069921E-2</c:v>
                </c:pt>
                <c:pt idx="339">
                  <c:v>2.6317485168186973E-2</c:v>
                </c:pt>
                <c:pt idx="340">
                  <c:v>1.077625012880014E-2</c:v>
                </c:pt>
                <c:pt idx="341">
                  <c:v>1.5439539249085097E-2</c:v>
                </c:pt>
                <c:pt idx="342">
                  <c:v>1.4737860017886645E-2</c:v>
                </c:pt>
                <c:pt idx="343">
                  <c:v>1.6102521034142E-2</c:v>
                </c:pt>
                <c:pt idx="344">
                  <c:v>1.0139348788382074E-2</c:v>
                </c:pt>
                <c:pt idx="345">
                  <c:v>5.1832794849886055E-3</c:v>
                </c:pt>
                <c:pt idx="346">
                  <c:v>7.4131377645492739E-3</c:v>
                </c:pt>
                <c:pt idx="347">
                  <c:v>6.8311593657950182E-3</c:v>
                </c:pt>
                <c:pt idx="348">
                  <c:v>1.2642470242488916E-2</c:v>
                </c:pt>
                <c:pt idx="349">
                  <c:v>2.0429241362387832E-2</c:v>
                </c:pt>
                <c:pt idx="350">
                  <c:v>1.7010689610211835E-2</c:v>
                </c:pt>
                <c:pt idx="351">
                  <c:v>1.3813318041374763E-2</c:v>
                </c:pt>
                <c:pt idx="352">
                  <c:v>1.3725023185035585E-2</c:v>
                </c:pt>
                <c:pt idx="353">
                  <c:v>2.4715192841148988E-2</c:v>
                </c:pt>
                <c:pt idx="354">
                  <c:v>3.0446509966726865E-2</c:v>
                </c:pt>
                <c:pt idx="355">
                  <c:v>3.7415407326063195E-2</c:v>
                </c:pt>
                <c:pt idx="356">
                  <c:v>6.8845370237483508E-2</c:v>
                </c:pt>
                <c:pt idx="357">
                  <c:v>9.7275847944106569E-2</c:v>
                </c:pt>
                <c:pt idx="358">
                  <c:v>0.13028802582885649</c:v>
                </c:pt>
                <c:pt idx="359">
                  <c:v>0.15557341140715736</c:v>
                </c:pt>
                <c:pt idx="360">
                  <c:v>0.19142430452620984</c:v>
                </c:pt>
                <c:pt idx="361">
                  <c:v>0.22880583357790835</c:v>
                </c:pt>
                <c:pt idx="362">
                  <c:v>0.2519083555760474</c:v>
                </c:pt>
                <c:pt idx="363">
                  <c:v>0.25186142930195715</c:v>
                </c:pt>
                <c:pt idx="364">
                  <c:v>0.26974744914284521</c:v>
                </c:pt>
                <c:pt idx="365">
                  <c:v>0.33217559346043091</c:v>
                </c:pt>
                <c:pt idx="366">
                  <c:v>0.32640635484812064</c:v>
                </c:pt>
                <c:pt idx="367">
                  <c:v>0.31084217220612526</c:v>
                </c:pt>
                <c:pt idx="368">
                  <c:v>0.25969118034620314</c:v>
                </c:pt>
                <c:pt idx="369">
                  <c:v>0.27299378863182278</c:v>
                </c:pt>
                <c:pt idx="370">
                  <c:v>0.31497637975480641</c:v>
                </c:pt>
                <c:pt idx="371">
                  <c:v>0.30753609054307834</c:v>
                </c:pt>
                <c:pt idx="372">
                  <c:v>0.23257789437152809</c:v>
                </c:pt>
                <c:pt idx="373">
                  <c:v>0.20377449970448375</c:v>
                </c:pt>
                <c:pt idx="374">
                  <c:v>0.21263707369791848</c:v>
                </c:pt>
                <c:pt idx="375">
                  <c:v>0.156069687037453</c:v>
                </c:pt>
                <c:pt idx="376">
                  <c:v>0.15582053691491715</c:v>
                </c:pt>
                <c:pt idx="377">
                  <c:v>0.20011206761961389</c:v>
                </c:pt>
                <c:pt idx="378">
                  <c:v>0.18185744596437442</c:v>
                </c:pt>
                <c:pt idx="379">
                  <c:v>0.11527723429033204</c:v>
                </c:pt>
                <c:pt idx="380">
                  <c:v>8.8903563135685093E-2</c:v>
                </c:pt>
                <c:pt idx="381">
                  <c:v>8.5895232389708698E-2</c:v>
                </c:pt>
                <c:pt idx="382">
                  <c:v>0.10920071949043658</c:v>
                </c:pt>
                <c:pt idx="383">
                  <c:v>0.10614571917067014</c:v>
                </c:pt>
                <c:pt idx="384">
                  <c:v>5.4959336626621405E-2</c:v>
                </c:pt>
                <c:pt idx="385">
                  <c:v>5.1340363889960668E-2</c:v>
                </c:pt>
                <c:pt idx="386">
                  <c:v>3.4653152870060495E-2</c:v>
                </c:pt>
                <c:pt idx="387">
                  <c:v>2.5950219073308523E-2</c:v>
                </c:pt>
                <c:pt idx="388">
                  <c:v>1.8381465006366542E-2</c:v>
                </c:pt>
                <c:pt idx="389">
                  <c:v>1.5828708309116271E-2</c:v>
                </c:pt>
                <c:pt idx="390">
                  <c:v>1.6348796004764465E-2</c:v>
                </c:pt>
                <c:pt idx="391">
                  <c:v>1.9389087917157675E-2</c:v>
                </c:pt>
                <c:pt idx="392">
                  <c:v>2.3806788907673702E-2</c:v>
                </c:pt>
                <c:pt idx="393">
                  <c:v>1.9874976827176129E-2</c:v>
                </c:pt>
                <c:pt idx="394">
                  <c:v>1.1620091400390106E-2</c:v>
                </c:pt>
                <c:pt idx="395">
                  <c:v>8.6088591214754009E-3</c:v>
                </c:pt>
                <c:pt idx="396">
                  <c:v>5.8539473659456496E-3</c:v>
                </c:pt>
                <c:pt idx="397">
                  <c:v>3.5631523323354278E-3</c:v>
                </c:pt>
                <c:pt idx="398">
                  <c:v>3.6099250590816007E-3</c:v>
                </c:pt>
                <c:pt idx="399">
                  <c:v>2.267092648351818E-3</c:v>
                </c:pt>
                <c:pt idx="400">
                  <c:v>2.1189311382515202E-3</c:v>
                </c:pt>
                <c:pt idx="401">
                  <c:v>2.9079184602787836E-3</c:v>
                </c:pt>
                <c:pt idx="402">
                  <c:v>2.6680152652663277E-3</c:v>
                </c:pt>
                <c:pt idx="403">
                  <c:v>3.6817485785212156E-3</c:v>
                </c:pt>
                <c:pt idx="404">
                  <c:v>3.3067250017485032E-3</c:v>
                </c:pt>
                <c:pt idx="405">
                  <c:v>2.1458907254939454E-3</c:v>
                </c:pt>
                <c:pt idx="406">
                  <c:v>2.1371050543032904E-3</c:v>
                </c:pt>
                <c:pt idx="407">
                  <c:v>3.1172890039188753E-3</c:v>
                </c:pt>
                <c:pt idx="408">
                  <c:v>2.7941126070794241E-3</c:v>
                </c:pt>
                <c:pt idx="409">
                  <c:v>4.6422178792626424E-3</c:v>
                </c:pt>
                <c:pt idx="410">
                  <c:v>7.9515808935805548E-3</c:v>
                </c:pt>
                <c:pt idx="411">
                  <c:v>7.0069385052066819E-3</c:v>
                </c:pt>
                <c:pt idx="412">
                  <c:v>7.2910352831331128E-3</c:v>
                </c:pt>
                <c:pt idx="413">
                  <c:v>1.0163140089658703E-2</c:v>
                </c:pt>
                <c:pt idx="414">
                  <c:v>1.2388094523658721E-2</c:v>
                </c:pt>
                <c:pt idx="415">
                  <c:v>1.4791870986396673E-2</c:v>
                </c:pt>
                <c:pt idx="416">
                  <c:v>2.1760744757443613E-2</c:v>
                </c:pt>
                <c:pt idx="417">
                  <c:v>2.5346513447247618E-2</c:v>
                </c:pt>
                <c:pt idx="418">
                  <c:v>1.5825432718048871E-2</c:v>
                </c:pt>
                <c:pt idx="419">
                  <c:v>1.3673859812300378E-2</c:v>
                </c:pt>
                <c:pt idx="420">
                  <c:v>1.2352171951356202E-2</c:v>
                </c:pt>
                <c:pt idx="421">
                  <c:v>1.358003521088226E-2</c:v>
                </c:pt>
                <c:pt idx="422">
                  <c:v>8.9225037071807654E-3</c:v>
                </c:pt>
                <c:pt idx="423">
                  <c:v>5.2134560706443766E-3</c:v>
                </c:pt>
                <c:pt idx="424">
                  <c:v>8.3528255685583041E-3</c:v>
                </c:pt>
                <c:pt idx="425">
                  <c:v>9.577959788040085E-3</c:v>
                </c:pt>
                <c:pt idx="426">
                  <c:v>9.5265858588207721E-3</c:v>
                </c:pt>
                <c:pt idx="427">
                  <c:v>1.3620044142158044E-2</c:v>
                </c:pt>
                <c:pt idx="428">
                  <c:v>1.2055177165143875E-2</c:v>
                </c:pt>
                <c:pt idx="429">
                  <c:v>1.3359557308396476E-2</c:v>
                </c:pt>
                <c:pt idx="430">
                  <c:v>1.6549185432414317E-2</c:v>
                </c:pt>
                <c:pt idx="431">
                  <c:v>3.3521130487284986E-2</c:v>
                </c:pt>
                <c:pt idx="432">
                  <c:v>4.0952244233087992E-2</c:v>
                </c:pt>
                <c:pt idx="433">
                  <c:v>6.630853418137396E-2</c:v>
                </c:pt>
                <c:pt idx="434">
                  <c:v>8.7012171929429463E-2</c:v>
                </c:pt>
                <c:pt idx="435">
                  <c:v>9.281486465556503E-2</c:v>
                </c:pt>
                <c:pt idx="436">
                  <c:v>0.14958440653705463</c:v>
                </c:pt>
                <c:pt idx="437">
                  <c:v>0.18967674821855873</c:v>
                </c:pt>
                <c:pt idx="438">
                  <c:v>0.16312145959250229</c:v>
                </c:pt>
                <c:pt idx="439">
                  <c:v>0.12969504384975422</c:v>
                </c:pt>
                <c:pt idx="440">
                  <c:v>0.15305917053691775</c:v>
                </c:pt>
                <c:pt idx="441">
                  <c:v>0.17823276208303496</c:v>
                </c:pt>
                <c:pt idx="442">
                  <c:v>0.21193122442174178</c:v>
                </c:pt>
                <c:pt idx="443">
                  <c:v>0.21026677739073613</c:v>
                </c:pt>
                <c:pt idx="444">
                  <c:v>0.19497312803251932</c:v>
                </c:pt>
                <c:pt idx="445">
                  <c:v>0.14166655668978367</c:v>
                </c:pt>
                <c:pt idx="446">
                  <c:v>0.10053566927747132</c:v>
                </c:pt>
                <c:pt idx="447">
                  <c:v>7.5358002497278156E-2</c:v>
                </c:pt>
                <c:pt idx="448">
                  <c:v>6.2205741335805753E-2</c:v>
                </c:pt>
                <c:pt idx="449">
                  <c:v>5.5017961431524577E-2</c:v>
                </c:pt>
                <c:pt idx="450">
                  <c:v>6.2614799266184767E-2</c:v>
                </c:pt>
                <c:pt idx="451">
                  <c:v>7.3047450582702456E-2</c:v>
                </c:pt>
                <c:pt idx="452">
                  <c:v>6.0884410993707491E-2</c:v>
                </c:pt>
                <c:pt idx="453">
                  <c:v>7.7319106734295553E-2</c:v>
                </c:pt>
                <c:pt idx="454">
                  <c:v>0.11739435025068073</c:v>
                </c:pt>
                <c:pt idx="455">
                  <c:v>9.1693147755222387E-2</c:v>
                </c:pt>
                <c:pt idx="456">
                  <c:v>7.6551926021214967E-2</c:v>
                </c:pt>
                <c:pt idx="457">
                  <c:v>9.0034698841415295E-2</c:v>
                </c:pt>
                <c:pt idx="458">
                  <c:v>7.695785364115755E-2</c:v>
                </c:pt>
                <c:pt idx="459">
                  <c:v>6.1870507875631559E-2</c:v>
                </c:pt>
                <c:pt idx="460">
                  <c:v>6.7095957725269967E-2</c:v>
                </c:pt>
                <c:pt idx="461">
                  <c:v>7.5286636907331353E-2</c:v>
                </c:pt>
                <c:pt idx="462">
                  <c:v>0.11749468307322419</c:v>
                </c:pt>
                <c:pt idx="463">
                  <c:v>0.11920587156167947</c:v>
                </c:pt>
                <c:pt idx="464">
                  <c:v>0.10617913359006971</c:v>
                </c:pt>
                <c:pt idx="465">
                  <c:v>0.13135621127656646</c:v>
                </c:pt>
                <c:pt idx="466">
                  <c:v>0.18059341624484848</c:v>
                </c:pt>
                <c:pt idx="467">
                  <c:v>0.19610420675253065</c:v>
                </c:pt>
                <c:pt idx="468">
                  <c:v>0.22250840703981148</c:v>
                </c:pt>
                <c:pt idx="469">
                  <c:v>0.22668406123364732</c:v>
                </c:pt>
                <c:pt idx="470">
                  <c:v>0.20046442892155636</c:v>
                </c:pt>
                <c:pt idx="471">
                  <c:v>0.18772875303004385</c:v>
                </c:pt>
                <c:pt idx="472">
                  <c:v>0.19497312803251932</c:v>
                </c:pt>
                <c:pt idx="473">
                  <c:v>0.2183049312235566</c:v>
                </c:pt>
                <c:pt idx="474">
                  <c:v>0.22190502475946977</c:v>
                </c:pt>
                <c:pt idx="475">
                  <c:v>0.23290885993054464</c:v>
                </c:pt>
                <c:pt idx="476">
                  <c:v>0.27944652676517334</c:v>
                </c:pt>
                <c:pt idx="477">
                  <c:v>0.20225394503506292</c:v>
                </c:pt>
                <c:pt idx="478">
                  <c:v>0.23315920309081434</c:v>
                </c:pt>
                <c:pt idx="479">
                  <c:v>0.26511056761697743</c:v>
                </c:pt>
                <c:pt idx="480">
                  <c:v>0.24047105782364389</c:v>
                </c:pt>
                <c:pt idx="481">
                  <c:v>0.20713556078993947</c:v>
                </c:pt>
                <c:pt idx="482">
                  <c:v>0.16802719276510092</c:v>
                </c:pt>
                <c:pt idx="483">
                  <c:v>0.15179404102162905</c:v>
                </c:pt>
                <c:pt idx="484">
                  <c:v>0.13160680439696906</c:v>
                </c:pt>
                <c:pt idx="485">
                  <c:v>9.6674692259015149E-2</c:v>
                </c:pt>
                <c:pt idx="486">
                  <c:v>0.1067053776475937</c:v>
                </c:pt>
                <c:pt idx="487">
                  <c:v>0.10982027023788768</c:v>
                </c:pt>
                <c:pt idx="488">
                  <c:v>0.10728122661233735</c:v>
                </c:pt>
                <c:pt idx="489">
                  <c:v>0.1069288186530592</c:v>
                </c:pt>
                <c:pt idx="490">
                  <c:v>0.14590400093755423</c:v>
                </c:pt>
                <c:pt idx="491">
                  <c:v>0.12991947337715984</c:v>
                </c:pt>
                <c:pt idx="492">
                  <c:v>9.883690817396347E-2</c:v>
                </c:pt>
                <c:pt idx="493">
                  <c:v>0.14735751983292555</c:v>
                </c:pt>
                <c:pt idx="494">
                  <c:v>0.21453182197992093</c:v>
                </c:pt>
                <c:pt idx="495">
                  <c:v>0.26118277558913816</c:v>
                </c:pt>
                <c:pt idx="496">
                  <c:v>0.2008322924995472</c:v>
                </c:pt>
                <c:pt idx="497">
                  <c:v>0.2452496270708984</c:v>
                </c:pt>
                <c:pt idx="498">
                  <c:v>0.3158401075087463</c:v>
                </c:pt>
                <c:pt idx="499">
                  <c:v>0.39972083468501507</c:v>
                </c:pt>
                <c:pt idx="500">
                  <c:v>0.38413157179965568</c:v>
                </c:pt>
                <c:pt idx="501">
                  <c:v>0.42706214046901342</c:v>
                </c:pt>
                <c:pt idx="502">
                  <c:v>0.4477027474421636</c:v>
                </c:pt>
                <c:pt idx="503">
                  <c:v>0.46324122192845973</c:v>
                </c:pt>
                <c:pt idx="504">
                  <c:v>0.32608207298981895</c:v>
                </c:pt>
                <c:pt idx="505">
                  <c:v>0.27741437922743184</c:v>
                </c:pt>
                <c:pt idx="506">
                  <c:v>0.22365757267153305</c:v>
                </c:pt>
                <c:pt idx="507">
                  <c:v>0.10051032746914283</c:v>
                </c:pt>
                <c:pt idx="508">
                  <c:v>5.4751780727606163E-2</c:v>
                </c:pt>
                <c:pt idx="509">
                  <c:v>5.307404155261821E-2</c:v>
                </c:pt>
                <c:pt idx="510">
                  <c:v>5.7355742075102883E-2</c:v>
                </c:pt>
                <c:pt idx="511">
                  <c:v>6.6236896949719945E-2</c:v>
                </c:pt>
                <c:pt idx="512">
                  <c:v>3.4251988964945253E-2</c:v>
                </c:pt>
                <c:pt idx="513">
                  <c:v>2.1065218332561492E-2</c:v>
                </c:pt>
                <c:pt idx="514">
                  <c:v>1.1576528380959223E-2</c:v>
                </c:pt>
                <c:pt idx="515">
                  <c:v>3.838113262533679E-3</c:v>
                </c:pt>
                <c:pt idx="516">
                  <c:v>3.9043825015819609E-3</c:v>
                </c:pt>
                <c:pt idx="517">
                  <c:v>5.7659510379515153E-3</c:v>
                </c:pt>
                <c:pt idx="518">
                  <c:v>3.2492085884527513E-3</c:v>
                </c:pt>
                <c:pt idx="519">
                  <c:v>3.239227721179145E-3</c:v>
                </c:pt>
                <c:pt idx="520">
                  <c:v>3.6329657232956414E-3</c:v>
                </c:pt>
                <c:pt idx="521">
                  <c:v>5.2602414645813124E-3</c:v>
                </c:pt>
                <c:pt idx="522">
                  <c:v>8.3341995933277676E-3</c:v>
                </c:pt>
                <c:pt idx="523">
                  <c:v>1.4411372883132115E-2</c:v>
                </c:pt>
                <c:pt idx="524">
                  <c:v>2.6645123012646103E-2</c:v>
                </c:pt>
                <c:pt idx="525">
                  <c:v>2.2256744770846944E-2</c:v>
                </c:pt>
                <c:pt idx="526">
                  <c:v>1.0580928897486307E-2</c:v>
                </c:pt>
                <c:pt idx="527">
                  <c:v>1.0217770271034663E-2</c:v>
                </c:pt>
                <c:pt idx="528">
                  <c:v>9.5435269055936019E-3</c:v>
                </c:pt>
                <c:pt idx="529">
                  <c:v>1.2260180854129813E-2</c:v>
                </c:pt>
                <c:pt idx="530">
                  <c:v>1.3286693347685568E-2</c:v>
                </c:pt>
                <c:pt idx="531">
                  <c:v>1.0370175858305058E-2</c:v>
                </c:pt>
                <c:pt idx="532">
                  <c:v>1.7666098463252955E-2</c:v>
                </c:pt>
                <c:pt idx="533">
                  <c:v>2.0213201627976296E-2</c:v>
                </c:pt>
                <c:pt idx="534">
                  <c:v>6.6859013981453528E-3</c:v>
                </c:pt>
                <c:pt idx="535">
                  <c:v>3.081503681666055E-3</c:v>
                </c:pt>
                <c:pt idx="536">
                  <c:v>4.2505815933134121E-3</c:v>
                </c:pt>
                <c:pt idx="537">
                  <c:v>3.9414419567747362E-3</c:v>
                </c:pt>
                <c:pt idx="538">
                  <c:v>3.942822191989168E-3</c:v>
                </c:pt>
                <c:pt idx="539">
                  <c:v>3.9386942373871494E-3</c:v>
                </c:pt>
                <c:pt idx="540">
                  <c:v>4.74036975351685E-3</c:v>
                </c:pt>
                <c:pt idx="541">
                  <c:v>5.90674236517141E-3</c:v>
                </c:pt>
                <c:pt idx="542">
                  <c:v>9.3120946216933495E-3</c:v>
                </c:pt>
                <c:pt idx="543">
                  <c:v>3.6577627728466965E-3</c:v>
                </c:pt>
                <c:pt idx="544">
                  <c:v>2.0867568901749263E-3</c:v>
                </c:pt>
                <c:pt idx="545">
                  <c:v>3.3673106969466563E-3</c:v>
                </c:pt>
                <c:pt idx="546">
                  <c:v>5.7793578204023343E-3</c:v>
                </c:pt>
                <c:pt idx="547">
                  <c:v>1.1036147302288442E-2</c:v>
                </c:pt>
                <c:pt idx="548">
                  <c:v>1.8571056602531708E-2</c:v>
                </c:pt>
                <c:pt idx="549">
                  <c:v>2.3076084486710381E-2</c:v>
                </c:pt>
                <c:pt idx="550">
                  <c:v>3.2151495441066033E-2</c:v>
                </c:pt>
                <c:pt idx="551">
                  <c:v>3.6124793105198026E-2</c:v>
                </c:pt>
                <c:pt idx="552">
                  <c:v>4.4534821064194013E-2</c:v>
                </c:pt>
                <c:pt idx="553">
                  <c:v>6.2733453535532099E-2</c:v>
                </c:pt>
                <c:pt idx="554">
                  <c:v>5.3586999748909861E-2</c:v>
                </c:pt>
                <c:pt idx="555">
                  <c:v>6.8942590832598891E-2</c:v>
                </c:pt>
                <c:pt idx="556">
                  <c:v>9.3743091218354058E-2</c:v>
                </c:pt>
                <c:pt idx="557">
                  <c:v>0.12615423283369842</c:v>
                </c:pt>
                <c:pt idx="558">
                  <c:v>0.13660239868261345</c:v>
                </c:pt>
                <c:pt idx="559">
                  <c:v>0.15799061939695869</c:v>
                </c:pt>
                <c:pt idx="560">
                  <c:v>0.16407874012050988</c:v>
                </c:pt>
                <c:pt idx="561">
                  <c:v>0.17032241358384928</c:v>
                </c:pt>
                <c:pt idx="562">
                  <c:v>0.18611511992128998</c:v>
                </c:pt>
                <c:pt idx="563">
                  <c:v>0.20004858037466444</c:v>
                </c:pt>
                <c:pt idx="564">
                  <c:v>0.28079475030685069</c:v>
                </c:pt>
                <c:pt idx="565">
                  <c:v>0.290894046693915</c:v>
                </c:pt>
                <c:pt idx="566">
                  <c:v>0.27652326168715946</c:v>
                </c:pt>
                <c:pt idx="567">
                  <c:v>0.240406216821242</c:v>
                </c:pt>
                <c:pt idx="568">
                  <c:v>0.2413101131001662</c:v>
                </c:pt>
                <c:pt idx="569">
                  <c:v>0.255889756941448</c:v>
                </c:pt>
                <c:pt idx="570">
                  <c:v>0.29523778392245553</c:v>
                </c:pt>
                <c:pt idx="571">
                  <c:v>0.34508099601322439</c:v>
                </c:pt>
                <c:pt idx="572">
                  <c:v>0.34603545223511967</c:v>
                </c:pt>
                <c:pt idx="573">
                  <c:v>0.37069610713898532</c:v>
                </c:pt>
                <c:pt idx="574">
                  <c:v>0.40727574242128828</c:v>
                </c:pt>
                <c:pt idx="575">
                  <c:v>0.39417414623281261</c:v>
                </c:pt>
                <c:pt idx="576">
                  <c:v>0.37846653307156303</c:v>
                </c:pt>
                <c:pt idx="577">
                  <c:v>0.40080133505698423</c:v>
                </c:pt>
                <c:pt idx="578">
                  <c:v>0.41713106046609794</c:v>
                </c:pt>
                <c:pt idx="579">
                  <c:v>0.36783648804676544</c:v>
                </c:pt>
                <c:pt idx="580">
                  <c:v>0.320020850908735</c:v>
                </c:pt>
                <c:pt idx="581">
                  <c:v>0.221226813035211</c:v>
                </c:pt>
                <c:pt idx="582">
                  <c:v>0.28545588040121783</c:v>
                </c:pt>
                <c:pt idx="583">
                  <c:v>0.2221475547527047</c:v>
                </c:pt>
                <c:pt idx="584">
                  <c:v>0.19130490791458191</c:v>
                </c:pt>
                <c:pt idx="585">
                  <c:v>0.19136382571347363</c:v>
                </c:pt>
                <c:pt idx="586">
                  <c:v>0.14821967797616689</c:v>
                </c:pt>
                <c:pt idx="587">
                  <c:v>0.11731574535312972</c:v>
                </c:pt>
                <c:pt idx="588">
                  <c:v>0.13062568696463847</c:v>
                </c:pt>
                <c:pt idx="589">
                  <c:v>6.2663668634840825E-2</c:v>
                </c:pt>
                <c:pt idx="590">
                  <c:v>2.5954437320578321E-2</c:v>
                </c:pt>
                <c:pt idx="591">
                  <c:v>2.1070742555721261E-2</c:v>
                </c:pt>
                <c:pt idx="592">
                  <c:v>3.0453933625046697E-2</c:v>
                </c:pt>
                <c:pt idx="593">
                  <c:v>2.6851253575157101E-2</c:v>
                </c:pt>
                <c:pt idx="594">
                  <c:v>2.1630492954294648E-2</c:v>
                </c:pt>
                <c:pt idx="595">
                  <c:v>2.9582318745147027E-2</c:v>
                </c:pt>
                <c:pt idx="596">
                  <c:v>1.6106079474506044E-2</c:v>
                </c:pt>
                <c:pt idx="597">
                  <c:v>5.9634448837848839E-3</c:v>
                </c:pt>
                <c:pt idx="598">
                  <c:v>4.0750078101558316E-3</c:v>
                </c:pt>
                <c:pt idx="599">
                  <c:v>2.0382869502776763E-2</c:v>
                </c:pt>
                <c:pt idx="600">
                  <c:v>2.0427445943793268E-2</c:v>
                </c:pt>
                <c:pt idx="601">
                  <c:v>1.549012141995146E-2</c:v>
                </c:pt>
                <c:pt idx="602">
                  <c:v>1.4499056924649485E-2</c:v>
                </c:pt>
                <c:pt idx="603">
                  <c:v>1.1148741128760889E-2</c:v>
                </c:pt>
                <c:pt idx="604">
                  <c:v>6.204497901447675E-3</c:v>
                </c:pt>
                <c:pt idx="605">
                  <c:v>2.7815049007289244E-3</c:v>
                </c:pt>
                <c:pt idx="606">
                  <c:v>3.7789746334474885E-3</c:v>
                </c:pt>
                <c:pt idx="607">
                  <c:v>3.5023733567355626E-3</c:v>
                </c:pt>
                <c:pt idx="608">
                  <c:v>4.547510357884121E-3</c:v>
                </c:pt>
                <c:pt idx="609">
                  <c:v>4.216334775846358E-3</c:v>
                </c:pt>
                <c:pt idx="610">
                  <c:v>3.9841938192553003E-3</c:v>
                </c:pt>
                <c:pt idx="611">
                  <c:v>2.7713394213027091E-3</c:v>
                </c:pt>
                <c:pt idx="612">
                  <c:v>2.1459091255191104E-3</c:v>
                </c:pt>
                <c:pt idx="613">
                  <c:v>2.5673998518777989E-3</c:v>
                </c:pt>
                <c:pt idx="614">
                  <c:v>2.5703312372891501E-3</c:v>
                </c:pt>
                <c:pt idx="615">
                  <c:v>2.0678480010014786E-3</c:v>
                </c:pt>
                <c:pt idx="616">
                  <c:v>4.7236076810711434E-3</c:v>
                </c:pt>
                <c:pt idx="617">
                  <c:v>6.5349007875214523E-3</c:v>
                </c:pt>
                <c:pt idx="618">
                  <c:v>9.7481804476624578E-3</c:v>
                </c:pt>
                <c:pt idx="619">
                  <c:v>1.6190650376624517E-2</c:v>
                </c:pt>
                <c:pt idx="620">
                  <c:v>1.7238650157282206E-2</c:v>
                </c:pt>
                <c:pt idx="621">
                  <c:v>1.9811407787369836E-2</c:v>
                </c:pt>
                <c:pt idx="622">
                  <c:v>1.4244093092122857E-2</c:v>
                </c:pt>
                <c:pt idx="623">
                  <c:v>5.768681640038003E-3</c:v>
                </c:pt>
                <c:pt idx="624">
                  <c:v>4.8991865484863065E-3</c:v>
                </c:pt>
                <c:pt idx="625">
                  <c:v>3.3039989085679104E-3</c:v>
                </c:pt>
                <c:pt idx="626">
                  <c:v>4.2990408481429947E-3</c:v>
                </c:pt>
                <c:pt idx="627">
                  <c:v>3.6268520924804893E-3</c:v>
                </c:pt>
                <c:pt idx="628">
                  <c:v>5.9645333130183562E-3</c:v>
                </c:pt>
                <c:pt idx="629">
                  <c:v>8.0503302467770013E-3</c:v>
                </c:pt>
                <c:pt idx="630">
                  <c:v>8.0503302467770013E-3</c:v>
                </c:pt>
                <c:pt idx="631">
                  <c:v>2.4056810194165921E-2</c:v>
                </c:pt>
                <c:pt idx="632">
                  <c:v>3.7519824624893873E-2</c:v>
                </c:pt>
                <c:pt idx="633">
                  <c:v>2.9957844726196597E-2</c:v>
                </c:pt>
                <c:pt idx="634">
                  <c:v>3.599258221147543E-2</c:v>
                </c:pt>
                <c:pt idx="635">
                  <c:v>3.7519824624893873E-2</c:v>
                </c:pt>
                <c:pt idx="636">
                  <c:v>3.91145650125337E-2</c:v>
                </c:pt>
                <c:pt idx="637">
                  <c:v>4.2486269240870886E-2</c:v>
                </c:pt>
                <c:pt idx="638">
                  <c:v>3.1758415002516978E-2</c:v>
                </c:pt>
                <c:pt idx="639">
                  <c:v>3.7571027582506716E-2</c:v>
                </c:pt>
                <c:pt idx="640">
                  <c:v>5.3163403136268009E-2</c:v>
                </c:pt>
                <c:pt idx="641">
                  <c:v>6.667964224344447E-2</c:v>
                </c:pt>
                <c:pt idx="642">
                  <c:v>7.5274556117384442E-2</c:v>
                </c:pt>
                <c:pt idx="643">
                  <c:v>6.2694049496361787E-2</c:v>
                </c:pt>
                <c:pt idx="644">
                  <c:v>6.0397744910872429E-2</c:v>
                </c:pt>
                <c:pt idx="645">
                  <c:v>5.7414491773226231E-2</c:v>
                </c:pt>
                <c:pt idx="646">
                  <c:v>6.4258553298020354E-2</c:v>
                </c:pt>
                <c:pt idx="647">
                  <c:v>5.7383195121981256E-2</c:v>
                </c:pt>
                <c:pt idx="648">
                  <c:v>4.4810849387767714E-2</c:v>
                </c:pt>
                <c:pt idx="649">
                  <c:v>4.2494504597434903E-2</c:v>
                </c:pt>
                <c:pt idx="650">
                  <c:v>4.3062208733110799E-2</c:v>
                </c:pt>
                <c:pt idx="651">
                  <c:v>5.3822750647730365E-2</c:v>
                </c:pt>
                <c:pt idx="652">
                  <c:v>4.1876300778362345E-2</c:v>
                </c:pt>
                <c:pt idx="653">
                  <c:v>2.5167482398740452E-2</c:v>
                </c:pt>
                <c:pt idx="654">
                  <c:v>1.6146467138505049E-2</c:v>
                </c:pt>
                <c:pt idx="655">
                  <c:v>1.2479208220433739E-2</c:v>
                </c:pt>
                <c:pt idx="656">
                  <c:v>1.0746976474472914E-2</c:v>
                </c:pt>
                <c:pt idx="657">
                  <c:v>1.5399253578663244E-2</c:v>
                </c:pt>
                <c:pt idx="658">
                  <c:v>1.3548187490319195E-2</c:v>
                </c:pt>
                <c:pt idx="659">
                  <c:v>1.0060961535020464E-2</c:v>
                </c:pt>
                <c:pt idx="660">
                  <c:v>1.0224504623529975E-2</c:v>
                </c:pt>
                <c:pt idx="661">
                  <c:v>1.3323975398379614E-2</c:v>
                </c:pt>
                <c:pt idx="662">
                  <c:v>1.310903419904386E-2</c:v>
                </c:pt>
                <c:pt idx="663">
                  <c:v>1.2891165436431467E-2</c:v>
                </c:pt>
                <c:pt idx="664">
                  <c:v>1.6399923313086366E-2</c:v>
                </c:pt>
                <c:pt idx="665">
                  <c:v>1.5642617333520792E-2</c:v>
                </c:pt>
                <c:pt idx="666">
                  <c:v>1.6924546989686401E-2</c:v>
                </c:pt>
                <c:pt idx="667">
                  <c:v>2.0382869502776763E-2</c:v>
                </c:pt>
                <c:pt idx="668">
                  <c:v>1.6920820798435376E-2</c:v>
                </c:pt>
                <c:pt idx="669">
                  <c:v>2.4056810194165921E-2</c:v>
                </c:pt>
                <c:pt idx="670">
                  <c:v>2.3002168382069633E-2</c:v>
                </c:pt>
                <c:pt idx="671">
                  <c:v>2.7875639957474076E-2</c:v>
                </c:pt>
                <c:pt idx="672">
                  <c:v>4.4200000000000003E-2</c:v>
                </c:pt>
                <c:pt idx="673">
                  <c:v>3.7999999999999999E-2</c:v>
                </c:pt>
                <c:pt idx="674">
                  <c:v>3.5499999999999997E-2</c:v>
                </c:pt>
                <c:pt idx="675">
                  <c:v>4.02E-2</c:v>
                </c:pt>
                <c:pt idx="676">
                  <c:v>2.7900000000000001E-2</c:v>
                </c:pt>
                <c:pt idx="677">
                  <c:v>2.1999999999999999E-2</c:v>
                </c:pt>
                <c:pt idx="678">
                  <c:v>2.3699999999999999E-2</c:v>
                </c:pt>
                <c:pt idx="679">
                  <c:v>3.1300000000000001E-2</c:v>
                </c:pt>
                <c:pt idx="680">
                  <c:v>2.9100000000000001E-2</c:v>
                </c:pt>
                <c:pt idx="681">
                  <c:v>3.3599999999999998E-2</c:v>
                </c:pt>
                <c:pt idx="682">
                  <c:v>2.9600000000000001E-2</c:v>
                </c:pt>
                <c:pt idx="683">
                  <c:v>3.5700000000000003E-2</c:v>
                </c:pt>
                <c:pt idx="684">
                  <c:v>4.5600000000000002E-2</c:v>
                </c:pt>
                <c:pt idx="685">
                  <c:v>7.1999999999999995E-2</c:v>
                </c:pt>
                <c:pt idx="686">
                  <c:v>6.1400000000000003E-2</c:v>
                </c:pt>
                <c:pt idx="687">
                  <c:v>6.2799999999999995E-2</c:v>
                </c:pt>
                <c:pt idx="688">
                  <c:v>6.6100000000000006E-2</c:v>
                </c:pt>
                <c:pt idx="689">
                  <c:v>8.1100000000000005E-2</c:v>
                </c:pt>
                <c:pt idx="690">
                  <c:v>9.8500000000000004E-2</c:v>
                </c:pt>
                <c:pt idx="691">
                  <c:v>9.2100000000000001E-2</c:v>
                </c:pt>
                <c:pt idx="692">
                  <c:v>8.3972988985604555E-2</c:v>
                </c:pt>
                <c:pt idx="693">
                  <c:v>7.5584873734171359E-2</c:v>
                </c:pt>
                <c:pt idx="694">
                  <c:v>5.4934207255761022E-2</c:v>
                </c:pt>
                <c:pt idx="695">
                  <c:v>3.7396330739918861E-2</c:v>
                </c:pt>
                <c:pt idx="696">
                  <c:v>4.0601019769585876E-2</c:v>
                </c:pt>
                <c:pt idx="697">
                  <c:v>4.1726855690747557E-2</c:v>
                </c:pt>
                <c:pt idx="698">
                  <c:v>5.1834138194235907E-2</c:v>
                </c:pt>
                <c:pt idx="699">
                  <c:v>7.0143072997530934E-2</c:v>
                </c:pt>
                <c:pt idx="700">
                  <c:v>7.8282770692766915E-2</c:v>
                </c:pt>
                <c:pt idx="701">
                  <c:v>9.8689963946774553E-2</c:v>
                </c:pt>
                <c:pt idx="702">
                  <c:v>9.4544223364656552E-2</c:v>
                </c:pt>
                <c:pt idx="703" formatCode="0.0%">
                  <c:v>9.9857972693326608E-2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04-41E0-98C4-9F65D5EB9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033984"/>
        <c:axId val="146195008"/>
      </c:lineChart>
      <c:dateAx>
        <c:axId val="157033984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900"/>
            </a:pPr>
            <a:endParaRPr lang="en-US"/>
          </a:p>
        </c:txPr>
        <c:crossAx val="146195008"/>
        <c:crosses val="autoZero"/>
        <c:auto val="1"/>
        <c:lblOffset val="100"/>
        <c:baseTimeUnit val="months"/>
        <c:majorUnit val="12"/>
        <c:majorTimeUnit val="months"/>
      </c:dateAx>
      <c:valAx>
        <c:axId val="146195008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57033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Sheet1!$A$2:$A$200</c:f>
              <c:numCache>
                <c:formatCode>[$-409]mmm\-yy;@</c:formatCode>
                <c:ptCount val="199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41488</c:v>
                </c:pt>
                <c:pt idx="152">
                  <c:v>41520</c:v>
                </c:pt>
                <c:pt idx="153">
                  <c:v>41551</c:v>
                </c:pt>
                <c:pt idx="154">
                  <c:v>41591</c:v>
                </c:pt>
                <c:pt idx="155">
                  <c:v>41622</c:v>
                </c:pt>
                <c:pt idx="156">
                  <c:v>41653</c:v>
                </c:pt>
                <c:pt idx="157">
                  <c:v>41685</c:v>
                </c:pt>
                <c:pt idx="158">
                  <c:v>41714</c:v>
                </c:pt>
                <c:pt idx="159">
                  <c:v>41746</c:v>
                </c:pt>
                <c:pt idx="160">
                  <c:v>41777</c:v>
                </c:pt>
                <c:pt idx="161">
                  <c:v>41809</c:v>
                </c:pt>
                <c:pt idx="162">
                  <c:v>41840</c:v>
                </c:pt>
                <c:pt idx="163">
                  <c:v>41872</c:v>
                </c:pt>
                <c:pt idx="164">
                  <c:v>41904</c:v>
                </c:pt>
                <c:pt idx="165">
                  <c:v>41935</c:v>
                </c:pt>
                <c:pt idx="166">
                  <c:v>41963</c:v>
                </c:pt>
                <c:pt idx="167">
                  <c:v>41975</c:v>
                </c:pt>
                <c:pt idx="168">
                  <c:v>42007</c:v>
                </c:pt>
                <c:pt idx="169">
                  <c:v>42039</c:v>
                </c:pt>
                <c:pt idx="170">
                  <c:v>42078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42292</c:v>
                </c:pt>
                <c:pt idx="178">
                  <c:v>42309</c:v>
                </c:pt>
                <c:pt idx="179">
                  <c:v>42353</c:v>
                </c:pt>
                <c:pt idx="180">
                  <c:v>42385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</c:numCache>
            </c:numRef>
          </c:cat>
          <c:val>
            <c:numRef>
              <c:f>Sheet1!$C$2:$C$200</c:f>
              <c:numCache>
                <c:formatCode>General</c:formatCode>
                <c:ptCount val="199"/>
                <c:pt idx="2">
                  <c:v>8000</c:v>
                </c:pt>
                <c:pt idx="3">
                  <c:v>8000</c:v>
                </c:pt>
                <c:pt idx="4">
                  <c:v>8000</c:v>
                </c:pt>
                <c:pt idx="5">
                  <c:v>8000</c:v>
                </c:pt>
                <c:pt idx="6">
                  <c:v>8000</c:v>
                </c:pt>
                <c:pt idx="7">
                  <c:v>8000</c:v>
                </c:pt>
                <c:pt idx="8">
                  <c:v>8000</c:v>
                </c:pt>
                <c:pt idx="9">
                  <c:v>8000</c:v>
                </c:pt>
                <c:pt idx="10">
                  <c:v>8000</c:v>
                </c:pt>
                <c:pt idx="83">
                  <c:v>8000</c:v>
                </c:pt>
                <c:pt idx="84">
                  <c:v>8000</c:v>
                </c:pt>
                <c:pt idx="85">
                  <c:v>8000</c:v>
                </c:pt>
                <c:pt idx="86">
                  <c:v>8000</c:v>
                </c:pt>
                <c:pt idx="87">
                  <c:v>8000</c:v>
                </c:pt>
                <c:pt idx="88">
                  <c:v>8000</c:v>
                </c:pt>
                <c:pt idx="89">
                  <c:v>8000</c:v>
                </c:pt>
                <c:pt idx="90">
                  <c:v>8000</c:v>
                </c:pt>
                <c:pt idx="91">
                  <c:v>8000</c:v>
                </c:pt>
                <c:pt idx="92">
                  <c:v>8000</c:v>
                </c:pt>
                <c:pt idx="93">
                  <c:v>8000</c:v>
                </c:pt>
                <c:pt idx="94">
                  <c:v>8000</c:v>
                </c:pt>
                <c:pt idx="95">
                  <c:v>8000</c:v>
                </c:pt>
                <c:pt idx="96">
                  <c:v>8000</c:v>
                </c:pt>
                <c:pt idx="97">
                  <c:v>8000</c:v>
                </c:pt>
                <c:pt idx="98">
                  <c:v>8000</c:v>
                </c:pt>
                <c:pt idx="99">
                  <c:v>8000</c:v>
                </c:pt>
                <c:pt idx="100">
                  <c:v>8000</c:v>
                </c:pt>
                <c:pt idx="101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20-4619-BFB6-774F5EE5F4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Sheet1!$A$2:$A$200</c:f>
              <c:numCache>
                <c:formatCode>[$-409]mmm\-yy;@</c:formatCode>
                <c:ptCount val="199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41488</c:v>
                </c:pt>
                <c:pt idx="152">
                  <c:v>41520</c:v>
                </c:pt>
                <c:pt idx="153">
                  <c:v>41551</c:v>
                </c:pt>
                <c:pt idx="154">
                  <c:v>41591</c:v>
                </c:pt>
                <c:pt idx="155">
                  <c:v>41622</c:v>
                </c:pt>
                <c:pt idx="156">
                  <c:v>41653</c:v>
                </c:pt>
                <c:pt idx="157">
                  <c:v>41685</c:v>
                </c:pt>
                <c:pt idx="158">
                  <c:v>41714</c:v>
                </c:pt>
                <c:pt idx="159">
                  <c:v>41746</c:v>
                </c:pt>
                <c:pt idx="160">
                  <c:v>41777</c:v>
                </c:pt>
                <c:pt idx="161">
                  <c:v>41809</c:v>
                </c:pt>
                <c:pt idx="162">
                  <c:v>41840</c:v>
                </c:pt>
                <c:pt idx="163">
                  <c:v>41872</c:v>
                </c:pt>
                <c:pt idx="164">
                  <c:v>41904</c:v>
                </c:pt>
                <c:pt idx="165">
                  <c:v>41935</c:v>
                </c:pt>
                <c:pt idx="166">
                  <c:v>41963</c:v>
                </c:pt>
                <c:pt idx="167">
                  <c:v>41975</c:v>
                </c:pt>
                <c:pt idx="168">
                  <c:v>42007</c:v>
                </c:pt>
                <c:pt idx="169">
                  <c:v>42039</c:v>
                </c:pt>
                <c:pt idx="170">
                  <c:v>42078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42292</c:v>
                </c:pt>
                <c:pt idx="178">
                  <c:v>42309</c:v>
                </c:pt>
                <c:pt idx="179">
                  <c:v>42353</c:v>
                </c:pt>
                <c:pt idx="180">
                  <c:v>42385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</c:numCache>
            </c:numRef>
          </c:cat>
          <c:val>
            <c:numRef>
              <c:f>Sheet1!$D$2:$D$200</c:f>
              <c:numCache>
                <c:formatCode>General</c:formatCode>
                <c:ptCount val="199"/>
                <c:pt idx="2">
                  <c:v>-4</c:v>
                </c:pt>
                <c:pt idx="3">
                  <c:v>-4</c:v>
                </c:pt>
                <c:pt idx="4">
                  <c:v>-4</c:v>
                </c:pt>
                <c:pt idx="5">
                  <c:v>-4</c:v>
                </c:pt>
                <c:pt idx="6">
                  <c:v>-4</c:v>
                </c:pt>
                <c:pt idx="7">
                  <c:v>-4</c:v>
                </c:pt>
                <c:pt idx="8">
                  <c:v>-4</c:v>
                </c:pt>
                <c:pt idx="9">
                  <c:v>-4</c:v>
                </c:pt>
                <c:pt idx="10">
                  <c:v>-4</c:v>
                </c:pt>
                <c:pt idx="83">
                  <c:v>-4</c:v>
                </c:pt>
                <c:pt idx="84">
                  <c:v>-4</c:v>
                </c:pt>
                <c:pt idx="85">
                  <c:v>-4</c:v>
                </c:pt>
                <c:pt idx="86">
                  <c:v>-4</c:v>
                </c:pt>
                <c:pt idx="87">
                  <c:v>-4</c:v>
                </c:pt>
                <c:pt idx="88">
                  <c:v>-4</c:v>
                </c:pt>
                <c:pt idx="89">
                  <c:v>-4</c:v>
                </c:pt>
                <c:pt idx="90">
                  <c:v>-4</c:v>
                </c:pt>
                <c:pt idx="91">
                  <c:v>-4</c:v>
                </c:pt>
                <c:pt idx="92">
                  <c:v>-4</c:v>
                </c:pt>
                <c:pt idx="93">
                  <c:v>-4</c:v>
                </c:pt>
                <c:pt idx="94">
                  <c:v>-4</c:v>
                </c:pt>
                <c:pt idx="95">
                  <c:v>-4</c:v>
                </c:pt>
                <c:pt idx="96">
                  <c:v>-4</c:v>
                </c:pt>
                <c:pt idx="97">
                  <c:v>-4</c:v>
                </c:pt>
                <c:pt idx="98">
                  <c:v>-4</c:v>
                </c:pt>
                <c:pt idx="99">
                  <c:v>-4</c:v>
                </c:pt>
                <c:pt idx="100">
                  <c:v>-4</c:v>
                </c:pt>
                <c:pt idx="101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20-4619-BFB6-774F5EE5F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7820416"/>
        <c:axId val="146197312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Sheet1!$A$2:$A$200</c:f>
              <c:numCache>
                <c:formatCode>[$-409]mmm\-yy;@</c:formatCode>
                <c:ptCount val="199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41488</c:v>
                </c:pt>
                <c:pt idx="152">
                  <c:v>41520</c:v>
                </c:pt>
                <c:pt idx="153">
                  <c:v>41551</c:v>
                </c:pt>
                <c:pt idx="154">
                  <c:v>41591</c:v>
                </c:pt>
                <c:pt idx="155">
                  <c:v>41622</c:v>
                </c:pt>
                <c:pt idx="156">
                  <c:v>41653</c:v>
                </c:pt>
                <c:pt idx="157">
                  <c:v>41685</c:v>
                </c:pt>
                <c:pt idx="158">
                  <c:v>41714</c:v>
                </c:pt>
                <c:pt idx="159">
                  <c:v>41746</c:v>
                </c:pt>
                <c:pt idx="160">
                  <c:v>41777</c:v>
                </c:pt>
                <c:pt idx="161">
                  <c:v>41809</c:v>
                </c:pt>
                <c:pt idx="162">
                  <c:v>41840</c:v>
                </c:pt>
                <c:pt idx="163">
                  <c:v>41872</c:v>
                </c:pt>
                <c:pt idx="164">
                  <c:v>41904</c:v>
                </c:pt>
                <c:pt idx="165">
                  <c:v>41935</c:v>
                </c:pt>
                <c:pt idx="166">
                  <c:v>41963</c:v>
                </c:pt>
                <c:pt idx="167">
                  <c:v>41975</c:v>
                </c:pt>
                <c:pt idx="168">
                  <c:v>42007</c:v>
                </c:pt>
                <c:pt idx="169">
                  <c:v>42039</c:v>
                </c:pt>
                <c:pt idx="170">
                  <c:v>42078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42292</c:v>
                </c:pt>
                <c:pt idx="178">
                  <c:v>42309</c:v>
                </c:pt>
                <c:pt idx="179">
                  <c:v>42353</c:v>
                </c:pt>
                <c:pt idx="180">
                  <c:v>42385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</c:numCache>
            </c:numRef>
          </c:cat>
          <c:val>
            <c:numRef>
              <c:f>Sheet1!$B$2:$B$200</c:f>
              <c:numCache>
                <c:formatCode>General</c:formatCode>
                <c:ptCount val="199"/>
                <c:pt idx="0">
                  <c:v>5385</c:v>
                </c:pt>
                <c:pt idx="1">
                  <c:v>4658</c:v>
                </c:pt>
                <c:pt idx="2">
                  <c:v>4563</c:v>
                </c:pt>
                <c:pt idx="3">
                  <c:v>4901</c:v>
                </c:pt>
                <c:pt idx="4">
                  <c:v>4550</c:v>
                </c:pt>
                <c:pt idx="5">
                  <c:v>4280</c:v>
                </c:pt>
                <c:pt idx="6">
                  <c:v>4499</c:v>
                </c:pt>
                <c:pt idx="7">
                  <c:v>4134</c:v>
                </c:pt>
                <c:pt idx="8">
                  <c:v>3975</c:v>
                </c:pt>
                <c:pt idx="9">
                  <c:v>3605</c:v>
                </c:pt>
                <c:pt idx="10">
                  <c:v>3387</c:v>
                </c:pt>
                <c:pt idx="11">
                  <c:v>3385</c:v>
                </c:pt>
                <c:pt idx="12">
                  <c:v>3759</c:v>
                </c:pt>
                <c:pt idx="13">
                  <c:v>3372</c:v>
                </c:pt>
                <c:pt idx="14">
                  <c:v>3551</c:v>
                </c:pt>
                <c:pt idx="15">
                  <c:v>3472</c:v>
                </c:pt>
                <c:pt idx="16">
                  <c:v>3596</c:v>
                </c:pt>
                <c:pt idx="17">
                  <c:v>3365</c:v>
                </c:pt>
                <c:pt idx="18">
                  <c:v>3411</c:v>
                </c:pt>
                <c:pt idx="19">
                  <c:v>3490</c:v>
                </c:pt>
                <c:pt idx="20">
                  <c:v>3308</c:v>
                </c:pt>
                <c:pt idx="21">
                  <c:v>3535</c:v>
                </c:pt>
                <c:pt idx="22">
                  <c:v>3415</c:v>
                </c:pt>
                <c:pt idx="23">
                  <c:v>2943</c:v>
                </c:pt>
                <c:pt idx="24">
                  <c:v>3824</c:v>
                </c:pt>
                <c:pt idx="25">
                  <c:v>3381</c:v>
                </c:pt>
                <c:pt idx="26">
                  <c:v>3052</c:v>
                </c:pt>
                <c:pt idx="27">
                  <c:v>3340</c:v>
                </c:pt>
                <c:pt idx="28">
                  <c:v>3233</c:v>
                </c:pt>
                <c:pt idx="29">
                  <c:v>3334</c:v>
                </c:pt>
                <c:pt idx="30">
                  <c:v>3270</c:v>
                </c:pt>
                <c:pt idx="31">
                  <c:v>3283</c:v>
                </c:pt>
                <c:pt idx="32">
                  <c:v>3074</c:v>
                </c:pt>
                <c:pt idx="33">
                  <c:v>3205</c:v>
                </c:pt>
                <c:pt idx="34">
                  <c:v>3157</c:v>
                </c:pt>
                <c:pt idx="35">
                  <c:v>3214</c:v>
                </c:pt>
                <c:pt idx="36">
                  <c:v>3459</c:v>
                </c:pt>
                <c:pt idx="37">
                  <c:v>3402</c:v>
                </c:pt>
                <c:pt idx="38">
                  <c:v>3380</c:v>
                </c:pt>
                <c:pt idx="39">
                  <c:v>3629</c:v>
                </c:pt>
                <c:pt idx="40">
                  <c:v>3660</c:v>
                </c:pt>
                <c:pt idx="41">
                  <c:v>3424</c:v>
                </c:pt>
                <c:pt idx="42">
                  <c:v>3934</c:v>
                </c:pt>
                <c:pt idx="43">
                  <c:v>3619</c:v>
                </c:pt>
                <c:pt idx="44">
                  <c:v>3742</c:v>
                </c:pt>
                <c:pt idx="45">
                  <c:v>3792</c:v>
                </c:pt>
                <c:pt idx="46">
                  <c:v>3238</c:v>
                </c:pt>
                <c:pt idx="47">
                  <c:v>3650</c:v>
                </c:pt>
                <c:pt idx="48">
                  <c:v>3670</c:v>
                </c:pt>
                <c:pt idx="49">
                  <c:v>3845</c:v>
                </c:pt>
                <c:pt idx="50">
                  <c:v>3831</c:v>
                </c:pt>
                <c:pt idx="51">
                  <c:v>4243</c:v>
                </c:pt>
                <c:pt idx="52">
                  <c:v>3884</c:v>
                </c:pt>
                <c:pt idx="53">
                  <c:v>4022</c:v>
                </c:pt>
                <c:pt idx="54">
                  <c:v>4319</c:v>
                </c:pt>
                <c:pt idx="55">
                  <c:v>4073</c:v>
                </c:pt>
                <c:pt idx="56">
                  <c:v>4237</c:v>
                </c:pt>
                <c:pt idx="57">
                  <c:v>4277</c:v>
                </c:pt>
                <c:pt idx="58">
                  <c:v>4220</c:v>
                </c:pt>
                <c:pt idx="59">
                  <c:v>4064</c:v>
                </c:pt>
                <c:pt idx="60">
                  <c:v>4298</c:v>
                </c:pt>
                <c:pt idx="61">
                  <c:v>4229</c:v>
                </c:pt>
                <c:pt idx="62">
                  <c:v>4493</c:v>
                </c:pt>
                <c:pt idx="63">
                  <c:v>4680</c:v>
                </c:pt>
                <c:pt idx="64">
                  <c:v>4389</c:v>
                </c:pt>
                <c:pt idx="65">
                  <c:v>4349</c:v>
                </c:pt>
                <c:pt idx="66">
                  <c:v>4154</c:v>
                </c:pt>
                <c:pt idx="67">
                  <c:v>4560</c:v>
                </c:pt>
                <c:pt idx="68">
                  <c:v>4516</c:v>
                </c:pt>
                <c:pt idx="69">
                  <c:v>4472</c:v>
                </c:pt>
                <c:pt idx="70">
                  <c:v>4341</c:v>
                </c:pt>
                <c:pt idx="71">
                  <c:v>4278</c:v>
                </c:pt>
                <c:pt idx="72">
                  <c:v>4630</c:v>
                </c:pt>
                <c:pt idx="73">
                  <c:v>4465</c:v>
                </c:pt>
                <c:pt idx="74">
                  <c:v>4666</c:v>
                </c:pt>
                <c:pt idx="75">
                  <c:v>4824</c:v>
                </c:pt>
                <c:pt idx="76">
                  <c:v>4550</c:v>
                </c:pt>
                <c:pt idx="77">
                  <c:v>4608</c:v>
                </c:pt>
                <c:pt idx="78">
                  <c:v>4490</c:v>
                </c:pt>
                <c:pt idx="79">
                  <c:v>4555</c:v>
                </c:pt>
                <c:pt idx="80">
                  <c:v>4523</c:v>
                </c:pt>
                <c:pt idx="81">
                  <c:v>4300</c:v>
                </c:pt>
                <c:pt idx="82">
                  <c:v>4156</c:v>
                </c:pt>
                <c:pt idx="83">
                  <c:v>4123</c:v>
                </c:pt>
                <c:pt idx="84">
                  <c:v>4260</c:v>
                </c:pt>
                <c:pt idx="85">
                  <c:v>4042</c:v>
                </c:pt>
                <c:pt idx="86">
                  <c:v>4001</c:v>
                </c:pt>
                <c:pt idx="87">
                  <c:v>4098</c:v>
                </c:pt>
                <c:pt idx="88">
                  <c:v>3960</c:v>
                </c:pt>
                <c:pt idx="89">
                  <c:v>3767</c:v>
                </c:pt>
                <c:pt idx="90">
                  <c:v>3821</c:v>
                </c:pt>
                <c:pt idx="91">
                  <c:v>3665</c:v>
                </c:pt>
                <c:pt idx="92">
                  <c:v>3264</c:v>
                </c:pt>
                <c:pt idx="93">
                  <c:v>3292</c:v>
                </c:pt>
                <c:pt idx="94">
                  <c:v>2956</c:v>
                </c:pt>
                <c:pt idx="95">
                  <c:v>2830</c:v>
                </c:pt>
                <c:pt idx="96">
                  <c:v>2767</c:v>
                </c:pt>
                <c:pt idx="97">
                  <c:v>2791</c:v>
                </c:pt>
                <c:pt idx="98">
                  <c:v>2491</c:v>
                </c:pt>
                <c:pt idx="99">
                  <c:v>2357</c:v>
                </c:pt>
                <c:pt idx="100">
                  <c:v>2427</c:v>
                </c:pt>
                <c:pt idx="101">
                  <c:v>2428</c:v>
                </c:pt>
                <c:pt idx="102">
                  <c:v>2196</c:v>
                </c:pt>
                <c:pt idx="103">
                  <c:v>2306</c:v>
                </c:pt>
                <c:pt idx="104">
                  <c:v>2478</c:v>
                </c:pt>
                <c:pt idx="105">
                  <c:v>2400</c:v>
                </c:pt>
                <c:pt idx="106">
                  <c:v>2350</c:v>
                </c:pt>
                <c:pt idx="107">
                  <c:v>2407</c:v>
                </c:pt>
                <c:pt idx="108">
                  <c:v>2636</c:v>
                </c:pt>
                <c:pt idx="109">
                  <c:v>2578</c:v>
                </c:pt>
                <c:pt idx="110">
                  <c:v>2666</c:v>
                </c:pt>
                <c:pt idx="111">
                  <c:v>3220</c:v>
                </c:pt>
                <c:pt idx="112">
                  <c:v>2891</c:v>
                </c:pt>
                <c:pt idx="113">
                  <c:v>2664</c:v>
                </c:pt>
                <c:pt idx="114">
                  <c:v>2965</c:v>
                </c:pt>
                <c:pt idx="115">
                  <c:v>2920</c:v>
                </c:pt>
                <c:pt idx="116">
                  <c:v>2767</c:v>
                </c:pt>
                <c:pt idx="117">
                  <c:v>3033</c:v>
                </c:pt>
                <c:pt idx="118">
                  <c:v>2914</c:v>
                </c:pt>
                <c:pt idx="119">
                  <c:v>2857</c:v>
                </c:pt>
                <c:pt idx="120">
                  <c:v>2939</c:v>
                </c:pt>
                <c:pt idx="121">
                  <c:v>3056</c:v>
                </c:pt>
                <c:pt idx="122">
                  <c:v>3130</c:v>
                </c:pt>
                <c:pt idx="123">
                  <c:v>3287</c:v>
                </c:pt>
                <c:pt idx="124">
                  <c:v>3114</c:v>
                </c:pt>
                <c:pt idx="125">
                  <c:v>3224</c:v>
                </c:pt>
                <c:pt idx="126">
                  <c:v>3475</c:v>
                </c:pt>
                <c:pt idx="127">
                  <c:v>3168</c:v>
                </c:pt>
                <c:pt idx="128">
                  <c:v>3495</c:v>
                </c:pt>
                <c:pt idx="129">
                  <c:v>3421</c:v>
                </c:pt>
                <c:pt idx="130">
                  <c:v>3153</c:v>
                </c:pt>
                <c:pt idx="131">
                  <c:v>3369</c:v>
                </c:pt>
                <c:pt idx="132">
                  <c:v>3725</c:v>
                </c:pt>
                <c:pt idx="133">
                  <c:v>3500</c:v>
                </c:pt>
                <c:pt idx="134">
                  <c:v>3831</c:v>
                </c:pt>
                <c:pt idx="135">
                  <c:v>3643</c:v>
                </c:pt>
                <c:pt idx="136">
                  <c:v>3694</c:v>
                </c:pt>
                <c:pt idx="137">
                  <c:v>3799</c:v>
                </c:pt>
                <c:pt idx="138">
                  <c:v>3694</c:v>
                </c:pt>
                <c:pt idx="139">
                  <c:v>3683</c:v>
                </c:pt>
                <c:pt idx="140">
                  <c:v>3521</c:v>
                </c:pt>
                <c:pt idx="141">
                  <c:v>3708</c:v>
                </c:pt>
                <c:pt idx="142">
                  <c:v>3521</c:v>
                </c:pt>
                <c:pt idx="143">
                  <c:v>3570</c:v>
                </c:pt>
                <c:pt idx="144">
                  <c:v>3790</c:v>
                </c:pt>
                <c:pt idx="145">
                  <c:v>3974</c:v>
                </c:pt>
                <c:pt idx="146">
                  <c:v>3872</c:v>
                </c:pt>
                <c:pt idx="147">
                  <c:v>3951</c:v>
                </c:pt>
                <c:pt idx="148">
                  <c:v>3873</c:v>
                </c:pt>
                <c:pt idx="149">
                  <c:v>3924</c:v>
                </c:pt>
                <c:pt idx="150">
                  <c:v>3896</c:v>
                </c:pt>
                <c:pt idx="151">
                  <c:v>3968</c:v>
                </c:pt>
                <c:pt idx="152">
                  <c:v>3959</c:v>
                </c:pt>
                <c:pt idx="153">
                  <c:v>4105</c:v>
                </c:pt>
                <c:pt idx="154">
                  <c:v>3837</c:v>
                </c:pt>
                <c:pt idx="155">
                  <c:v>3742</c:v>
                </c:pt>
                <c:pt idx="156">
                  <c:v>3980</c:v>
                </c:pt>
                <c:pt idx="157">
                  <c:v>4101</c:v>
                </c:pt>
                <c:pt idx="158">
                  <c:v>4167</c:v>
                </c:pt>
                <c:pt idx="159">
                  <c:v>4569</c:v>
                </c:pt>
                <c:pt idx="160">
                  <c:v>4594</c:v>
                </c:pt>
                <c:pt idx="161">
                  <c:v>4680</c:v>
                </c:pt>
                <c:pt idx="162">
                  <c:v>4648</c:v>
                </c:pt>
                <c:pt idx="163">
                  <c:v>5026</c:v>
                </c:pt>
                <c:pt idx="164">
                  <c:v>4625</c:v>
                </c:pt>
                <c:pt idx="165">
                  <c:v>4906</c:v>
                </c:pt>
                <c:pt idx="166">
                  <c:v>4684</c:v>
                </c:pt>
                <c:pt idx="167">
                  <c:v>4795</c:v>
                </c:pt>
                <c:pt idx="168">
                  <c:v>5104</c:v>
                </c:pt>
                <c:pt idx="169">
                  <c:v>5124</c:v>
                </c:pt>
                <c:pt idx="170">
                  <c:v>5125</c:v>
                </c:pt>
                <c:pt idx="171">
                  <c:v>5632</c:v>
                </c:pt>
                <c:pt idx="172">
                  <c:v>5421</c:v>
                </c:pt>
                <c:pt idx="173">
                  <c:v>5189</c:v>
                </c:pt>
                <c:pt idx="174">
                  <c:v>5891</c:v>
                </c:pt>
                <c:pt idx="175">
                  <c:v>5445</c:v>
                </c:pt>
                <c:pt idx="176">
                  <c:v>5414</c:v>
                </c:pt>
                <c:pt idx="177">
                  <c:v>5484</c:v>
                </c:pt>
                <c:pt idx="178">
                  <c:v>5221</c:v>
                </c:pt>
                <c:pt idx="179">
                  <c:v>5374</c:v>
                </c:pt>
                <c:pt idx="180">
                  <c:v>5713</c:v>
                </c:pt>
                <c:pt idx="181">
                  <c:v>5566</c:v>
                </c:pt>
                <c:pt idx="182">
                  <c:v>5852</c:v>
                </c:pt>
                <c:pt idx="183">
                  <c:v>5643</c:v>
                </c:pt>
                <c:pt idx="184">
                  <c:v>5582</c:v>
                </c:pt>
                <c:pt idx="185">
                  <c:v>5535</c:v>
                </c:pt>
                <c:pt idx="186">
                  <c:v>5973</c:v>
                </c:pt>
                <c:pt idx="187">
                  <c:v>5491</c:v>
                </c:pt>
                <c:pt idx="188">
                  <c:v>5666</c:v>
                </c:pt>
                <c:pt idx="189">
                  <c:v>5587</c:v>
                </c:pt>
                <c:pt idx="190">
                  <c:v>5631</c:v>
                </c:pt>
                <c:pt idx="191">
                  <c:v>5539</c:v>
                </c:pt>
                <c:pt idx="192">
                  <c:v>5625</c:v>
                </c:pt>
                <c:pt idx="193">
                  <c:v>5682</c:v>
                </c:pt>
                <c:pt idx="194">
                  <c:v>5785</c:v>
                </c:pt>
                <c:pt idx="195">
                  <c:v>5967</c:v>
                </c:pt>
                <c:pt idx="196">
                  <c:v>5702</c:v>
                </c:pt>
                <c:pt idx="197">
                  <c:v>6116</c:v>
                </c:pt>
                <c:pt idx="198">
                  <c:v>6170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20-4619-BFB6-774F5EE5F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820416"/>
        <c:axId val="146197312"/>
      </c:lineChart>
      <c:dateAx>
        <c:axId val="157820416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46197312"/>
        <c:crosses val="autoZero"/>
        <c:auto val="1"/>
        <c:lblOffset val="100"/>
        <c:baseTimeUnit val="months"/>
        <c:majorUnit val="12"/>
        <c:majorTimeUnit val="months"/>
      </c:dateAx>
      <c:valAx>
        <c:axId val="146197312"/>
        <c:scaling>
          <c:orientation val="minMax"/>
          <c:max val="6500"/>
          <c:min val="200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57820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Sheet1!$A$2:$A$237</c:f>
              <c:numCache>
                <c:formatCode>[$-409]mmm\-yy;@</c:formatCode>
                <c:ptCount val="236"/>
                <c:pt idx="0">
                  <c:v>35796</c:v>
                </c:pt>
                <c:pt idx="1">
                  <c:v>35827</c:v>
                </c:pt>
                <c:pt idx="2">
                  <c:v>35855</c:v>
                </c:pt>
                <c:pt idx="3">
                  <c:v>35886</c:v>
                </c:pt>
                <c:pt idx="4">
                  <c:v>35916</c:v>
                </c:pt>
                <c:pt idx="5">
                  <c:v>35947</c:v>
                </c:pt>
                <c:pt idx="6">
                  <c:v>35977</c:v>
                </c:pt>
                <c:pt idx="7">
                  <c:v>36008</c:v>
                </c:pt>
                <c:pt idx="8">
                  <c:v>36039</c:v>
                </c:pt>
                <c:pt idx="9">
                  <c:v>36069</c:v>
                </c:pt>
                <c:pt idx="10">
                  <c:v>36100</c:v>
                </c:pt>
                <c:pt idx="11">
                  <c:v>36130</c:v>
                </c:pt>
                <c:pt idx="12">
                  <c:v>36161</c:v>
                </c:pt>
                <c:pt idx="13">
                  <c:v>36192</c:v>
                </c:pt>
                <c:pt idx="14">
                  <c:v>36220</c:v>
                </c:pt>
                <c:pt idx="15">
                  <c:v>36251</c:v>
                </c:pt>
                <c:pt idx="16">
                  <c:v>36281</c:v>
                </c:pt>
                <c:pt idx="17">
                  <c:v>36312</c:v>
                </c:pt>
                <c:pt idx="18">
                  <c:v>36342</c:v>
                </c:pt>
                <c:pt idx="19">
                  <c:v>36373</c:v>
                </c:pt>
                <c:pt idx="20">
                  <c:v>36404</c:v>
                </c:pt>
                <c:pt idx="21">
                  <c:v>36434</c:v>
                </c:pt>
                <c:pt idx="22">
                  <c:v>36465</c:v>
                </c:pt>
                <c:pt idx="23">
                  <c:v>36495</c:v>
                </c:pt>
                <c:pt idx="24">
                  <c:v>36526</c:v>
                </c:pt>
                <c:pt idx="25">
                  <c:v>36557</c:v>
                </c:pt>
                <c:pt idx="26">
                  <c:v>36586</c:v>
                </c:pt>
                <c:pt idx="27">
                  <c:v>36617</c:v>
                </c:pt>
                <c:pt idx="28">
                  <c:v>36647</c:v>
                </c:pt>
                <c:pt idx="29">
                  <c:v>36678</c:v>
                </c:pt>
                <c:pt idx="30">
                  <c:v>36708</c:v>
                </c:pt>
                <c:pt idx="31">
                  <c:v>36739</c:v>
                </c:pt>
                <c:pt idx="32">
                  <c:v>36770</c:v>
                </c:pt>
                <c:pt idx="33">
                  <c:v>36800</c:v>
                </c:pt>
                <c:pt idx="34">
                  <c:v>36831</c:v>
                </c:pt>
                <c:pt idx="35">
                  <c:v>36861</c:v>
                </c:pt>
                <c:pt idx="36">
                  <c:v>36892</c:v>
                </c:pt>
                <c:pt idx="37">
                  <c:v>36923</c:v>
                </c:pt>
                <c:pt idx="38">
                  <c:v>36951</c:v>
                </c:pt>
                <c:pt idx="39">
                  <c:v>36982</c:v>
                </c:pt>
                <c:pt idx="40">
                  <c:v>37012</c:v>
                </c:pt>
                <c:pt idx="41">
                  <c:v>37043</c:v>
                </c:pt>
                <c:pt idx="42">
                  <c:v>37073</c:v>
                </c:pt>
                <c:pt idx="43">
                  <c:v>37104</c:v>
                </c:pt>
                <c:pt idx="44">
                  <c:v>37135</c:v>
                </c:pt>
                <c:pt idx="45">
                  <c:v>37165</c:v>
                </c:pt>
                <c:pt idx="46">
                  <c:v>37196</c:v>
                </c:pt>
                <c:pt idx="47">
                  <c:v>37226</c:v>
                </c:pt>
                <c:pt idx="48">
                  <c:v>37257</c:v>
                </c:pt>
                <c:pt idx="49">
                  <c:v>37288</c:v>
                </c:pt>
                <c:pt idx="50">
                  <c:v>37316</c:v>
                </c:pt>
                <c:pt idx="51">
                  <c:v>37347</c:v>
                </c:pt>
                <c:pt idx="52">
                  <c:v>37377</c:v>
                </c:pt>
                <c:pt idx="53">
                  <c:v>37408</c:v>
                </c:pt>
                <c:pt idx="54">
                  <c:v>37438</c:v>
                </c:pt>
                <c:pt idx="55">
                  <c:v>37469</c:v>
                </c:pt>
                <c:pt idx="56">
                  <c:v>37500</c:v>
                </c:pt>
                <c:pt idx="57">
                  <c:v>37530</c:v>
                </c:pt>
                <c:pt idx="58">
                  <c:v>37561</c:v>
                </c:pt>
                <c:pt idx="59">
                  <c:v>37591</c:v>
                </c:pt>
                <c:pt idx="60">
                  <c:v>37622</c:v>
                </c:pt>
                <c:pt idx="61">
                  <c:v>37653</c:v>
                </c:pt>
                <c:pt idx="62">
                  <c:v>37681</c:v>
                </c:pt>
                <c:pt idx="63">
                  <c:v>37712</c:v>
                </c:pt>
                <c:pt idx="64">
                  <c:v>37742</c:v>
                </c:pt>
                <c:pt idx="65">
                  <c:v>37773</c:v>
                </c:pt>
                <c:pt idx="66">
                  <c:v>37803</c:v>
                </c:pt>
                <c:pt idx="67">
                  <c:v>37834</c:v>
                </c:pt>
                <c:pt idx="68">
                  <c:v>37865</c:v>
                </c:pt>
                <c:pt idx="69">
                  <c:v>37895</c:v>
                </c:pt>
                <c:pt idx="70">
                  <c:v>37926</c:v>
                </c:pt>
                <c:pt idx="71">
                  <c:v>37956</c:v>
                </c:pt>
                <c:pt idx="72">
                  <c:v>37987</c:v>
                </c:pt>
                <c:pt idx="73">
                  <c:v>38018</c:v>
                </c:pt>
                <c:pt idx="74">
                  <c:v>38047</c:v>
                </c:pt>
                <c:pt idx="75">
                  <c:v>38078</c:v>
                </c:pt>
                <c:pt idx="76">
                  <c:v>38108</c:v>
                </c:pt>
                <c:pt idx="77">
                  <c:v>38139</c:v>
                </c:pt>
                <c:pt idx="78">
                  <c:v>38169</c:v>
                </c:pt>
                <c:pt idx="79">
                  <c:v>38200</c:v>
                </c:pt>
                <c:pt idx="80">
                  <c:v>38231</c:v>
                </c:pt>
                <c:pt idx="81">
                  <c:v>38261</c:v>
                </c:pt>
                <c:pt idx="82">
                  <c:v>38292</c:v>
                </c:pt>
                <c:pt idx="83">
                  <c:v>38322</c:v>
                </c:pt>
                <c:pt idx="84">
                  <c:v>38353</c:v>
                </c:pt>
                <c:pt idx="85">
                  <c:v>38384</c:v>
                </c:pt>
                <c:pt idx="86">
                  <c:v>38412</c:v>
                </c:pt>
                <c:pt idx="87">
                  <c:v>38443</c:v>
                </c:pt>
                <c:pt idx="88">
                  <c:v>38473</c:v>
                </c:pt>
                <c:pt idx="89">
                  <c:v>38504</c:v>
                </c:pt>
                <c:pt idx="90">
                  <c:v>38534</c:v>
                </c:pt>
                <c:pt idx="91">
                  <c:v>38565</c:v>
                </c:pt>
                <c:pt idx="92">
                  <c:v>38596</c:v>
                </c:pt>
                <c:pt idx="93">
                  <c:v>38626</c:v>
                </c:pt>
                <c:pt idx="94">
                  <c:v>38657</c:v>
                </c:pt>
                <c:pt idx="95">
                  <c:v>38687</c:v>
                </c:pt>
                <c:pt idx="96">
                  <c:v>38718</c:v>
                </c:pt>
                <c:pt idx="97">
                  <c:v>38749</c:v>
                </c:pt>
                <c:pt idx="98">
                  <c:v>38777</c:v>
                </c:pt>
                <c:pt idx="99">
                  <c:v>38808</c:v>
                </c:pt>
                <c:pt idx="100">
                  <c:v>38838</c:v>
                </c:pt>
                <c:pt idx="101">
                  <c:v>38869</c:v>
                </c:pt>
                <c:pt idx="102">
                  <c:v>38899</c:v>
                </c:pt>
                <c:pt idx="103">
                  <c:v>38930</c:v>
                </c:pt>
                <c:pt idx="104">
                  <c:v>38961</c:v>
                </c:pt>
                <c:pt idx="105">
                  <c:v>38991</c:v>
                </c:pt>
                <c:pt idx="106">
                  <c:v>39022</c:v>
                </c:pt>
                <c:pt idx="107">
                  <c:v>39052</c:v>
                </c:pt>
                <c:pt idx="108">
                  <c:v>39083</c:v>
                </c:pt>
                <c:pt idx="109">
                  <c:v>39114</c:v>
                </c:pt>
                <c:pt idx="110">
                  <c:v>39142</c:v>
                </c:pt>
                <c:pt idx="111">
                  <c:v>39173</c:v>
                </c:pt>
                <c:pt idx="112">
                  <c:v>39203</c:v>
                </c:pt>
                <c:pt idx="113">
                  <c:v>39234</c:v>
                </c:pt>
                <c:pt idx="114">
                  <c:v>39264</c:v>
                </c:pt>
                <c:pt idx="115">
                  <c:v>39295</c:v>
                </c:pt>
                <c:pt idx="116">
                  <c:v>39326</c:v>
                </c:pt>
                <c:pt idx="117">
                  <c:v>39356</c:v>
                </c:pt>
                <c:pt idx="118">
                  <c:v>39387</c:v>
                </c:pt>
                <c:pt idx="119">
                  <c:v>39417</c:v>
                </c:pt>
                <c:pt idx="120">
                  <c:v>39448</c:v>
                </c:pt>
                <c:pt idx="121">
                  <c:v>39479</c:v>
                </c:pt>
                <c:pt idx="122">
                  <c:v>39508</c:v>
                </c:pt>
                <c:pt idx="123">
                  <c:v>39539</c:v>
                </c:pt>
                <c:pt idx="124">
                  <c:v>39569</c:v>
                </c:pt>
                <c:pt idx="125">
                  <c:v>39600</c:v>
                </c:pt>
                <c:pt idx="126">
                  <c:v>39630</c:v>
                </c:pt>
                <c:pt idx="127">
                  <c:v>39661</c:v>
                </c:pt>
                <c:pt idx="128">
                  <c:v>39692</c:v>
                </c:pt>
                <c:pt idx="129">
                  <c:v>39722</c:v>
                </c:pt>
                <c:pt idx="130">
                  <c:v>39753</c:v>
                </c:pt>
                <c:pt idx="131">
                  <c:v>39783</c:v>
                </c:pt>
                <c:pt idx="132">
                  <c:v>39814</c:v>
                </c:pt>
                <c:pt idx="133">
                  <c:v>39845</c:v>
                </c:pt>
                <c:pt idx="134">
                  <c:v>39873</c:v>
                </c:pt>
                <c:pt idx="135">
                  <c:v>39904</c:v>
                </c:pt>
                <c:pt idx="136">
                  <c:v>39934</c:v>
                </c:pt>
                <c:pt idx="137">
                  <c:v>39965</c:v>
                </c:pt>
                <c:pt idx="138">
                  <c:v>39995</c:v>
                </c:pt>
                <c:pt idx="139">
                  <c:v>40026</c:v>
                </c:pt>
                <c:pt idx="140">
                  <c:v>40057</c:v>
                </c:pt>
                <c:pt idx="141">
                  <c:v>40087</c:v>
                </c:pt>
                <c:pt idx="142">
                  <c:v>40118</c:v>
                </c:pt>
                <c:pt idx="143">
                  <c:v>40148</c:v>
                </c:pt>
                <c:pt idx="144">
                  <c:v>40179</c:v>
                </c:pt>
                <c:pt idx="145">
                  <c:v>40210</c:v>
                </c:pt>
                <c:pt idx="146">
                  <c:v>40238</c:v>
                </c:pt>
                <c:pt idx="147">
                  <c:v>40269</c:v>
                </c:pt>
                <c:pt idx="148">
                  <c:v>40299</c:v>
                </c:pt>
                <c:pt idx="149">
                  <c:v>40330</c:v>
                </c:pt>
                <c:pt idx="150">
                  <c:v>40360</c:v>
                </c:pt>
                <c:pt idx="151">
                  <c:v>40391</c:v>
                </c:pt>
                <c:pt idx="152">
                  <c:v>40422</c:v>
                </c:pt>
                <c:pt idx="153">
                  <c:v>40452</c:v>
                </c:pt>
                <c:pt idx="154">
                  <c:v>40483</c:v>
                </c:pt>
                <c:pt idx="155">
                  <c:v>40513</c:v>
                </c:pt>
                <c:pt idx="156">
                  <c:v>40544</c:v>
                </c:pt>
                <c:pt idx="157">
                  <c:v>40575</c:v>
                </c:pt>
                <c:pt idx="158">
                  <c:v>40603</c:v>
                </c:pt>
                <c:pt idx="159">
                  <c:v>40634</c:v>
                </c:pt>
                <c:pt idx="160">
                  <c:v>40664</c:v>
                </c:pt>
                <c:pt idx="161">
                  <c:v>40695</c:v>
                </c:pt>
                <c:pt idx="162">
                  <c:v>40725</c:v>
                </c:pt>
                <c:pt idx="163">
                  <c:v>40756</c:v>
                </c:pt>
                <c:pt idx="164">
                  <c:v>40787</c:v>
                </c:pt>
                <c:pt idx="165">
                  <c:v>40817</c:v>
                </c:pt>
                <c:pt idx="166">
                  <c:v>40848</c:v>
                </c:pt>
                <c:pt idx="167">
                  <c:v>40878</c:v>
                </c:pt>
                <c:pt idx="168">
                  <c:v>40909</c:v>
                </c:pt>
                <c:pt idx="169">
                  <c:v>40940</c:v>
                </c:pt>
                <c:pt idx="170">
                  <c:v>40969</c:v>
                </c:pt>
                <c:pt idx="171">
                  <c:v>41000</c:v>
                </c:pt>
                <c:pt idx="172">
                  <c:v>41030</c:v>
                </c:pt>
                <c:pt idx="173">
                  <c:v>41061</c:v>
                </c:pt>
                <c:pt idx="174">
                  <c:v>41091</c:v>
                </c:pt>
                <c:pt idx="175">
                  <c:v>41122</c:v>
                </c:pt>
                <c:pt idx="176">
                  <c:v>41153</c:v>
                </c:pt>
                <c:pt idx="177">
                  <c:v>41183</c:v>
                </c:pt>
                <c:pt idx="178">
                  <c:v>41214</c:v>
                </c:pt>
                <c:pt idx="179">
                  <c:v>41244</c:v>
                </c:pt>
                <c:pt idx="180">
                  <c:v>41275</c:v>
                </c:pt>
                <c:pt idx="181">
                  <c:v>41306</c:v>
                </c:pt>
                <c:pt idx="182">
                  <c:v>41334</c:v>
                </c:pt>
                <c:pt idx="183">
                  <c:v>41365</c:v>
                </c:pt>
                <c:pt idx="184">
                  <c:v>41395</c:v>
                </c:pt>
                <c:pt idx="185">
                  <c:v>41426</c:v>
                </c:pt>
                <c:pt idx="186">
                  <c:v>41456</c:v>
                </c:pt>
                <c:pt idx="187">
                  <c:v>41488</c:v>
                </c:pt>
                <c:pt idx="188">
                  <c:v>41520</c:v>
                </c:pt>
                <c:pt idx="189">
                  <c:v>41551</c:v>
                </c:pt>
                <c:pt idx="190">
                  <c:v>41591</c:v>
                </c:pt>
                <c:pt idx="191">
                  <c:v>41622</c:v>
                </c:pt>
                <c:pt idx="192">
                  <c:v>41653</c:v>
                </c:pt>
                <c:pt idx="193">
                  <c:v>41685</c:v>
                </c:pt>
                <c:pt idx="194">
                  <c:v>41714</c:v>
                </c:pt>
                <c:pt idx="195">
                  <c:v>41746</c:v>
                </c:pt>
                <c:pt idx="196">
                  <c:v>41777</c:v>
                </c:pt>
                <c:pt idx="197">
                  <c:v>41809</c:v>
                </c:pt>
                <c:pt idx="198">
                  <c:v>41840</c:v>
                </c:pt>
                <c:pt idx="199">
                  <c:v>41872</c:v>
                </c:pt>
                <c:pt idx="200">
                  <c:v>41904</c:v>
                </c:pt>
                <c:pt idx="201">
                  <c:v>41935</c:v>
                </c:pt>
                <c:pt idx="202">
                  <c:v>41963</c:v>
                </c:pt>
                <c:pt idx="203">
                  <c:v>41975</c:v>
                </c:pt>
                <c:pt idx="204">
                  <c:v>42007</c:v>
                </c:pt>
                <c:pt idx="205">
                  <c:v>42039</c:v>
                </c:pt>
                <c:pt idx="206">
                  <c:v>42078</c:v>
                </c:pt>
                <c:pt idx="207">
                  <c:v>42095</c:v>
                </c:pt>
                <c:pt idx="208">
                  <c:v>42125</c:v>
                </c:pt>
                <c:pt idx="209">
                  <c:v>42156</c:v>
                </c:pt>
                <c:pt idx="210">
                  <c:v>42186</c:v>
                </c:pt>
                <c:pt idx="211">
                  <c:v>42217</c:v>
                </c:pt>
                <c:pt idx="212">
                  <c:v>42248</c:v>
                </c:pt>
                <c:pt idx="213">
                  <c:v>42292</c:v>
                </c:pt>
                <c:pt idx="214">
                  <c:v>42309</c:v>
                </c:pt>
                <c:pt idx="215">
                  <c:v>42353</c:v>
                </c:pt>
                <c:pt idx="216">
                  <c:v>42385</c:v>
                </c:pt>
                <c:pt idx="217">
                  <c:v>42401</c:v>
                </c:pt>
                <c:pt idx="218">
                  <c:v>42430</c:v>
                </c:pt>
                <c:pt idx="219">
                  <c:v>42461</c:v>
                </c:pt>
                <c:pt idx="220">
                  <c:v>42491</c:v>
                </c:pt>
                <c:pt idx="221">
                  <c:v>42522</c:v>
                </c:pt>
                <c:pt idx="222">
                  <c:v>42552</c:v>
                </c:pt>
                <c:pt idx="223">
                  <c:v>42583</c:v>
                </c:pt>
                <c:pt idx="224">
                  <c:v>42614</c:v>
                </c:pt>
                <c:pt idx="225">
                  <c:v>42644</c:v>
                </c:pt>
                <c:pt idx="226">
                  <c:v>42675</c:v>
                </c:pt>
                <c:pt idx="227">
                  <c:v>42705</c:v>
                </c:pt>
                <c:pt idx="228">
                  <c:v>42736</c:v>
                </c:pt>
                <c:pt idx="229">
                  <c:v>42767</c:v>
                </c:pt>
                <c:pt idx="230">
                  <c:v>42795</c:v>
                </c:pt>
                <c:pt idx="231">
                  <c:v>42826</c:v>
                </c:pt>
                <c:pt idx="232">
                  <c:v>42856</c:v>
                </c:pt>
                <c:pt idx="233">
                  <c:v>42887</c:v>
                </c:pt>
                <c:pt idx="234">
                  <c:v>42917</c:v>
                </c:pt>
                <c:pt idx="235">
                  <c:v>42948</c:v>
                </c:pt>
              </c:numCache>
            </c:numRef>
          </c:cat>
          <c:val>
            <c:numRef>
              <c:f>Sheet1!$C$2:$C$237</c:f>
              <c:numCache>
                <c:formatCode>General</c:formatCode>
                <c:ptCount val="236"/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B-44F6-A7E2-3BE3656F90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Sheet1!$A$2:$A$237</c:f>
              <c:numCache>
                <c:formatCode>[$-409]mmm\-yy;@</c:formatCode>
                <c:ptCount val="236"/>
                <c:pt idx="0">
                  <c:v>35796</c:v>
                </c:pt>
                <c:pt idx="1">
                  <c:v>35827</c:v>
                </c:pt>
                <c:pt idx="2">
                  <c:v>35855</c:v>
                </c:pt>
                <c:pt idx="3">
                  <c:v>35886</c:v>
                </c:pt>
                <c:pt idx="4">
                  <c:v>35916</c:v>
                </c:pt>
                <c:pt idx="5">
                  <c:v>35947</c:v>
                </c:pt>
                <c:pt idx="6">
                  <c:v>35977</c:v>
                </c:pt>
                <c:pt idx="7">
                  <c:v>36008</c:v>
                </c:pt>
                <c:pt idx="8">
                  <c:v>36039</c:v>
                </c:pt>
                <c:pt idx="9">
                  <c:v>36069</c:v>
                </c:pt>
                <c:pt idx="10">
                  <c:v>36100</c:v>
                </c:pt>
                <c:pt idx="11">
                  <c:v>36130</c:v>
                </c:pt>
                <c:pt idx="12">
                  <c:v>36161</c:v>
                </c:pt>
                <c:pt idx="13">
                  <c:v>36192</c:v>
                </c:pt>
                <c:pt idx="14">
                  <c:v>36220</c:v>
                </c:pt>
                <c:pt idx="15">
                  <c:v>36251</c:v>
                </c:pt>
                <c:pt idx="16">
                  <c:v>36281</c:v>
                </c:pt>
                <c:pt idx="17">
                  <c:v>36312</c:v>
                </c:pt>
                <c:pt idx="18">
                  <c:v>36342</c:v>
                </c:pt>
                <c:pt idx="19">
                  <c:v>36373</c:v>
                </c:pt>
                <c:pt idx="20">
                  <c:v>36404</c:v>
                </c:pt>
                <c:pt idx="21">
                  <c:v>36434</c:v>
                </c:pt>
                <c:pt idx="22">
                  <c:v>36465</c:v>
                </c:pt>
                <c:pt idx="23">
                  <c:v>36495</c:v>
                </c:pt>
                <c:pt idx="24">
                  <c:v>36526</c:v>
                </c:pt>
                <c:pt idx="25">
                  <c:v>36557</c:v>
                </c:pt>
                <c:pt idx="26">
                  <c:v>36586</c:v>
                </c:pt>
                <c:pt idx="27">
                  <c:v>36617</c:v>
                </c:pt>
                <c:pt idx="28">
                  <c:v>36647</c:v>
                </c:pt>
                <c:pt idx="29">
                  <c:v>36678</c:v>
                </c:pt>
                <c:pt idx="30">
                  <c:v>36708</c:v>
                </c:pt>
                <c:pt idx="31">
                  <c:v>36739</c:v>
                </c:pt>
                <c:pt idx="32">
                  <c:v>36770</c:v>
                </c:pt>
                <c:pt idx="33">
                  <c:v>36800</c:v>
                </c:pt>
                <c:pt idx="34">
                  <c:v>36831</c:v>
                </c:pt>
                <c:pt idx="35">
                  <c:v>36861</c:v>
                </c:pt>
                <c:pt idx="36">
                  <c:v>36892</c:v>
                </c:pt>
                <c:pt idx="37">
                  <c:v>36923</c:v>
                </c:pt>
                <c:pt idx="38">
                  <c:v>36951</c:v>
                </c:pt>
                <c:pt idx="39">
                  <c:v>36982</c:v>
                </c:pt>
                <c:pt idx="40">
                  <c:v>37012</c:v>
                </c:pt>
                <c:pt idx="41">
                  <c:v>37043</c:v>
                </c:pt>
                <c:pt idx="42">
                  <c:v>37073</c:v>
                </c:pt>
                <c:pt idx="43">
                  <c:v>37104</c:v>
                </c:pt>
                <c:pt idx="44">
                  <c:v>37135</c:v>
                </c:pt>
                <c:pt idx="45">
                  <c:v>37165</c:v>
                </c:pt>
                <c:pt idx="46">
                  <c:v>37196</c:v>
                </c:pt>
                <c:pt idx="47">
                  <c:v>37226</c:v>
                </c:pt>
                <c:pt idx="48">
                  <c:v>37257</c:v>
                </c:pt>
                <c:pt idx="49">
                  <c:v>37288</c:v>
                </c:pt>
                <c:pt idx="50">
                  <c:v>37316</c:v>
                </c:pt>
                <c:pt idx="51">
                  <c:v>37347</c:v>
                </c:pt>
                <c:pt idx="52">
                  <c:v>37377</c:v>
                </c:pt>
                <c:pt idx="53">
                  <c:v>37408</c:v>
                </c:pt>
                <c:pt idx="54">
                  <c:v>37438</c:v>
                </c:pt>
                <c:pt idx="55">
                  <c:v>37469</c:v>
                </c:pt>
                <c:pt idx="56">
                  <c:v>37500</c:v>
                </c:pt>
                <c:pt idx="57">
                  <c:v>37530</c:v>
                </c:pt>
                <c:pt idx="58">
                  <c:v>37561</c:v>
                </c:pt>
                <c:pt idx="59">
                  <c:v>37591</c:v>
                </c:pt>
                <c:pt idx="60">
                  <c:v>37622</c:v>
                </c:pt>
                <c:pt idx="61">
                  <c:v>37653</c:v>
                </c:pt>
                <c:pt idx="62">
                  <c:v>37681</c:v>
                </c:pt>
                <c:pt idx="63">
                  <c:v>37712</c:v>
                </c:pt>
                <c:pt idx="64">
                  <c:v>37742</c:v>
                </c:pt>
                <c:pt idx="65">
                  <c:v>37773</c:v>
                </c:pt>
                <c:pt idx="66">
                  <c:v>37803</c:v>
                </c:pt>
                <c:pt idx="67">
                  <c:v>37834</c:v>
                </c:pt>
                <c:pt idx="68">
                  <c:v>37865</c:v>
                </c:pt>
                <c:pt idx="69">
                  <c:v>37895</c:v>
                </c:pt>
                <c:pt idx="70">
                  <c:v>37926</c:v>
                </c:pt>
                <c:pt idx="71">
                  <c:v>37956</c:v>
                </c:pt>
                <c:pt idx="72">
                  <c:v>37987</c:v>
                </c:pt>
                <c:pt idx="73">
                  <c:v>38018</c:v>
                </c:pt>
                <c:pt idx="74">
                  <c:v>38047</c:v>
                </c:pt>
                <c:pt idx="75">
                  <c:v>38078</c:v>
                </c:pt>
                <c:pt idx="76">
                  <c:v>38108</c:v>
                </c:pt>
                <c:pt idx="77">
                  <c:v>38139</c:v>
                </c:pt>
                <c:pt idx="78">
                  <c:v>38169</c:v>
                </c:pt>
                <c:pt idx="79">
                  <c:v>38200</c:v>
                </c:pt>
                <c:pt idx="80">
                  <c:v>38231</c:v>
                </c:pt>
                <c:pt idx="81">
                  <c:v>38261</c:v>
                </c:pt>
                <c:pt idx="82">
                  <c:v>38292</c:v>
                </c:pt>
                <c:pt idx="83">
                  <c:v>38322</c:v>
                </c:pt>
                <c:pt idx="84">
                  <c:v>38353</c:v>
                </c:pt>
                <c:pt idx="85">
                  <c:v>38384</c:v>
                </c:pt>
                <c:pt idx="86">
                  <c:v>38412</c:v>
                </c:pt>
                <c:pt idx="87">
                  <c:v>38443</c:v>
                </c:pt>
                <c:pt idx="88">
                  <c:v>38473</c:v>
                </c:pt>
                <c:pt idx="89">
                  <c:v>38504</c:v>
                </c:pt>
                <c:pt idx="90">
                  <c:v>38534</c:v>
                </c:pt>
                <c:pt idx="91">
                  <c:v>38565</c:v>
                </c:pt>
                <c:pt idx="92">
                  <c:v>38596</c:v>
                </c:pt>
                <c:pt idx="93">
                  <c:v>38626</c:v>
                </c:pt>
                <c:pt idx="94">
                  <c:v>38657</c:v>
                </c:pt>
                <c:pt idx="95">
                  <c:v>38687</c:v>
                </c:pt>
                <c:pt idx="96">
                  <c:v>38718</c:v>
                </c:pt>
                <c:pt idx="97">
                  <c:v>38749</c:v>
                </c:pt>
                <c:pt idx="98">
                  <c:v>38777</c:v>
                </c:pt>
                <c:pt idx="99">
                  <c:v>38808</c:v>
                </c:pt>
                <c:pt idx="100">
                  <c:v>38838</c:v>
                </c:pt>
                <c:pt idx="101">
                  <c:v>38869</c:v>
                </c:pt>
                <c:pt idx="102">
                  <c:v>38899</c:v>
                </c:pt>
                <c:pt idx="103">
                  <c:v>38930</c:v>
                </c:pt>
                <c:pt idx="104">
                  <c:v>38961</c:v>
                </c:pt>
                <c:pt idx="105">
                  <c:v>38991</c:v>
                </c:pt>
                <c:pt idx="106">
                  <c:v>39022</c:v>
                </c:pt>
                <c:pt idx="107">
                  <c:v>39052</c:v>
                </c:pt>
                <c:pt idx="108">
                  <c:v>39083</c:v>
                </c:pt>
                <c:pt idx="109">
                  <c:v>39114</c:v>
                </c:pt>
                <c:pt idx="110">
                  <c:v>39142</c:v>
                </c:pt>
                <c:pt idx="111">
                  <c:v>39173</c:v>
                </c:pt>
                <c:pt idx="112">
                  <c:v>39203</c:v>
                </c:pt>
                <c:pt idx="113">
                  <c:v>39234</c:v>
                </c:pt>
                <c:pt idx="114">
                  <c:v>39264</c:v>
                </c:pt>
                <c:pt idx="115">
                  <c:v>39295</c:v>
                </c:pt>
                <c:pt idx="116">
                  <c:v>39326</c:v>
                </c:pt>
                <c:pt idx="117">
                  <c:v>39356</c:v>
                </c:pt>
                <c:pt idx="118">
                  <c:v>39387</c:v>
                </c:pt>
                <c:pt idx="119">
                  <c:v>39417</c:v>
                </c:pt>
                <c:pt idx="120">
                  <c:v>39448</c:v>
                </c:pt>
                <c:pt idx="121">
                  <c:v>39479</c:v>
                </c:pt>
                <c:pt idx="122">
                  <c:v>39508</c:v>
                </c:pt>
                <c:pt idx="123">
                  <c:v>39539</c:v>
                </c:pt>
                <c:pt idx="124">
                  <c:v>39569</c:v>
                </c:pt>
                <c:pt idx="125">
                  <c:v>39600</c:v>
                </c:pt>
                <c:pt idx="126">
                  <c:v>39630</c:v>
                </c:pt>
                <c:pt idx="127">
                  <c:v>39661</c:v>
                </c:pt>
                <c:pt idx="128">
                  <c:v>39692</c:v>
                </c:pt>
                <c:pt idx="129">
                  <c:v>39722</c:v>
                </c:pt>
                <c:pt idx="130">
                  <c:v>39753</c:v>
                </c:pt>
                <c:pt idx="131">
                  <c:v>39783</c:v>
                </c:pt>
                <c:pt idx="132">
                  <c:v>39814</c:v>
                </c:pt>
                <c:pt idx="133">
                  <c:v>39845</c:v>
                </c:pt>
                <c:pt idx="134">
                  <c:v>39873</c:v>
                </c:pt>
                <c:pt idx="135">
                  <c:v>39904</c:v>
                </c:pt>
                <c:pt idx="136">
                  <c:v>39934</c:v>
                </c:pt>
                <c:pt idx="137">
                  <c:v>39965</c:v>
                </c:pt>
                <c:pt idx="138">
                  <c:v>39995</c:v>
                </c:pt>
                <c:pt idx="139">
                  <c:v>40026</c:v>
                </c:pt>
                <c:pt idx="140">
                  <c:v>40057</c:v>
                </c:pt>
                <c:pt idx="141">
                  <c:v>40087</c:v>
                </c:pt>
                <c:pt idx="142">
                  <c:v>40118</c:v>
                </c:pt>
                <c:pt idx="143">
                  <c:v>40148</c:v>
                </c:pt>
                <c:pt idx="144">
                  <c:v>40179</c:v>
                </c:pt>
                <c:pt idx="145">
                  <c:v>40210</c:v>
                </c:pt>
                <c:pt idx="146">
                  <c:v>40238</c:v>
                </c:pt>
                <c:pt idx="147">
                  <c:v>40269</c:v>
                </c:pt>
                <c:pt idx="148">
                  <c:v>40299</c:v>
                </c:pt>
                <c:pt idx="149">
                  <c:v>40330</c:v>
                </c:pt>
                <c:pt idx="150">
                  <c:v>40360</c:v>
                </c:pt>
                <c:pt idx="151">
                  <c:v>40391</c:v>
                </c:pt>
                <c:pt idx="152">
                  <c:v>40422</c:v>
                </c:pt>
                <c:pt idx="153">
                  <c:v>40452</c:v>
                </c:pt>
                <c:pt idx="154">
                  <c:v>40483</c:v>
                </c:pt>
                <c:pt idx="155">
                  <c:v>40513</c:v>
                </c:pt>
                <c:pt idx="156">
                  <c:v>40544</c:v>
                </c:pt>
                <c:pt idx="157">
                  <c:v>40575</c:v>
                </c:pt>
                <c:pt idx="158">
                  <c:v>40603</c:v>
                </c:pt>
                <c:pt idx="159">
                  <c:v>40634</c:v>
                </c:pt>
                <c:pt idx="160">
                  <c:v>40664</c:v>
                </c:pt>
                <c:pt idx="161">
                  <c:v>40695</c:v>
                </c:pt>
                <c:pt idx="162">
                  <c:v>40725</c:v>
                </c:pt>
                <c:pt idx="163">
                  <c:v>40756</c:v>
                </c:pt>
                <c:pt idx="164">
                  <c:v>40787</c:v>
                </c:pt>
                <c:pt idx="165">
                  <c:v>40817</c:v>
                </c:pt>
                <c:pt idx="166">
                  <c:v>40848</c:v>
                </c:pt>
                <c:pt idx="167">
                  <c:v>40878</c:v>
                </c:pt>
                <c:pt idx="168">
                  <c:v>40909</c:v>
                </c:pt>
                <c:pt idx="169">
                  <c:v>40940</c:v>
                </c:pt>
                <c:pt idx="170">
                  <c:v>40969</c:v>
                </c:pt>
                <c:pt idx="171">
                  <c:v>41000</c:v>
                </c:pt>
                <c:pt idx="172">
                  <c:v>41030</c:v>
                </c:pt>
                <c:pt idx="173">
                  <c:v>41061</c:v>
                </c:pt>
                <c:pt idx="174">
                  <c:v>41091</c:v>
                </c:pt>
                <c:pt idx="175">
                  <c:v>41122</c:v>
                </c:pt>
                <c:pt idx="176">
                  <c:v>41153</c:v>
                </c:pt>
                <c:pt idx="177">
                  <c:v>41183</c:v>
                </c:pt>
                <c:pt idx="178">
                  <c:v>41214</c:v>
                </c:pt>
                <c:pt idx="179">
                  <c:v>41244</c:v>
                </c:pt>
                <c:pt idx="180">
                  <c:v>41275</c:v>
                </c:pt>
                <c:pt idx="181">
                  <c:v>41306</c:v>
                </c:pt>
                <c:pt idx="182">
                  <c:v>41334</c:v>
                </c:pt>
                <c:pt idx="183">
                  <c:v>41365</c:v>
                </c:pt>
                <c:pt idx="184">
                  <c:v>41395</c:v>
                </c:pt>
                <c:pt idx="185">
                  <c:v>41426</c:v>
                </c:pt>
                <c:pt idx="186">
                  <c:v>41456</c:v>
                </c:pt>
                <c:pt idx="187">
                  <c:v>41488</c:v>
                </c:pt>
                <c:pt idx="188">
                  <c:v>41520</c:v>
                </c:pt>
                <c:pt idx="189">
                  <c:v>41551</c:v>
                </c:pt>
                <c:pt idx="190">
                  <c:v>41591</c:v>
                </c:pt>
                <c:pt idx="191">
                  <c:v>41622</c:v>
                </c:pt>
                <c:pt idx="192">
                  <c:v>41653</c:v>
                </c:pt>
                <c:pt idx="193">
                  <c:v>41685</c:v>
                </c:pt>
                <c:pt idx="194">
                  <c:v>41714</c:v>
                </c:pt>
                <c:pt idx="195">
                  <c:v>41746</c:v>
                </c:pt>
                <c:pt idx="196">
                  <c:v>41777</c:v>
                </c:pt>
                <c:pt idx="197">
                  <c:v>41809</c:v>
                </c:pt>
                <c:pt idx="198">
                  <c:v>41840</c:v>
                </c:pt>
                <c:pt idx="199">
                  <c:v>41872</c:v>
                </c:pt>
                <c:pt idx="200">
                  <c:v>41904</c:v>
                </c:pt>
                <c:pt idx="201">
                  <c:v>41935</c:v>
                </c:pt>
                <c:pt idx="202">
                  <c:v>41963</c:v>
                </c:pt>
                <c:pt idx="203">
                  <c:v>41975</c:v>
                </c:pt>
                <c:pt idx="204">
                  <c:v>42007</c:v>
                </c:pt>
                <c:pt idx="205">
                  <c:v>42039</c:v>
                </c:pt>
                <c:pt idx="206">
                  <c:v>42078</c:v>
                </c:pt>
                <c:pt idx="207">
                  <c:v>42095</c:v>
                </c:pt>
                <c:pt idx="208">
                  <c:v>42125</c:v>
                </c:pt>
                <c:pt idx="209">
                  <c:v>42156</c:v>
                </c:pt>
                <c:pt idx="210">
                  <c:v>42186</c:v>
                </c:pt>
                <c:pt idx="211">
                  <c:v>42217</c:v>
                </c:pt>
                <c:pt idx="212">
                  <c:v>42248</c:v>
                </c:pt>
                <c:pt idx="213">
                  <c:v>42292</c:v>
                </c:pt>
                <c:pt idx="214">
                  <c:v>42309</c:v>
                </c:pt>
                <c:pt idx="215">
                  <c:v>42353</c:v>
                </c:pt>
                <c:pt idx="216">
                  <c:v>42385</c:v>
                </c:pt>
                <c:pt idx="217">
                  <c:v>42401</c:v>
                </c:pt>
                <c:pt idx="218">
                  <c:v>42430</c:v>
                </c:pt>
                <c:pt idx="219">
                  <c:v>42461</c:v>
                </c:pt>
                <c:pt idx="220">
                  <c:v>42491</c:v>
                </c:pt>
                <c:pt idx="221">
                  <c:v>42522</c:v>
                </c:pt>
                <c:pt idx="222">
                  <c:v>42552</c:v>
                </c:pt>
                <c:pt idx="223">
                  <c:v>42583</c:v>
                </c:pt>
                <c:pt idx="224">
                  <c:v>42614</c:v>
                </c:pt>
                <c:pt idx="225">
                  <c:v>42644</c:v>
                </c:pt>
                <c:pt idx="226">
                  <c:v>42675</c:v>
                </c:pt>
                <c:pt idx="227">
                  <c:v>42705</c:v>
                </c:pt>
                <c:pt idx="228">
                  <c:v>42736</c:v>
                </c:pt>
                <c:pt idx="229">
                  <c:v>42767</c:v>
                </c:pt>
                <c:pt idx="230">
                  <c:v>42795</c:v>
                </c:pt>
                <c:pt idx="231">
                  <c:v>42826</c:v>
                </c:pt>
                <c:pt idx="232">
                  <c:v>42856</c:v>
                </c:pt>
                <c:pt idx="233">
                  <c:v>42887</c:v>
                </c:pt>
                <c:pt idx="234">
                  <c:v>42917</c:v>
                </c:pt>
                <c:pt idx="235">
                  <c:v>42948</c:v>
                </c:pt>
              </c:numCache>
            </c:numRef>
          </c:cat>
          <c:val>
            <c:numRef>
              <c:f>Sheet1!$D$2:$D$237</c:f>
              <c:numCache>
                <c:formatCode>General</c:formatCode>
                <c:ptCount val="236"/>
                <c:pt idx="38">
                  <c:v>-4</c:v>
                </c:pt>
                <c:pt idx="39">
                  <c:v>-4</c:v>
                </c:pt>
                <c:pt idx="40">
                  <c:v>-4</c:v>
                </c:pt>
                <c:pt idx="41">
                  <c:v>-4</c:v>
                </c:pt>
                <c:pt idx="42">
                  <c:v>-4</c:v>
                </c:pt>
                <c:pt idx="43">
                  <c:v>-4</c:v>
                </c:pt>
                <c:pt idx="44">
                  <c:v>-4</c:v>
                </c:pt>
                <c:pt idx="45">
                  <c:v>-4</c:v>
                </c:pt>
                <c:pt idx="46">
                  <c:v>-4</c:v>
                </c:pt>
                <c:pt idx="119">
                  <c:v>-4</c:v>
                </c:pt>
                <c:pt idx="120">
                  <c:v>-4</c:v>
                </c:pt>
                <c:pt idx="121">
                  <c:v>-4</c:v>
                </c:pt>
                <c:pt idx="122">
                  <c:v>-4</c:v>
                </c:pt>
                <c:pt idx="123">
                  <c:v>-4</c:v>
                </c:pt>
                <c:pt idx="124">
                  <c:v>-4</c:v>
                </c:pt>
                <c:pt idx="125">
                  <c:v>-4</c:v>
                </c:pt>
                <c:pt idx="126">
                  <c:v>-4</c:v>
                </c:pt>
                <c:pt idx="127">
                  <c:v>-4</c:v>
                </c:pt>
                <c:pt idx="128">
                  <c:v>-4</c:v>
                </c:pt>
                <c:pt idx="129">
                  <c:v>-4</c:v>
                </c:pt>
                <c:pt idx="130">
                  <c:v>-4</c:v>
                </c:pt>
                <c:pt idx="131">
                  <c:v>-4</c:v>
                </c:pt>
                <c:pt idx="132">
                  <c:v>-4</c:v>
                </c:pt>
                <c:pt idx="133">
                  <c:v>-4</c:v>
                </c:pt>
                <c:pt idx="134">
                  <c:v>-4</c:v>
                </c:pt>
                <c:pt idx="135">
                  <c:v>-4</c:v>
                </c:pt>
                <c:pt idx="136">
                  <c:v>-4</c:v>
                </c:pt>
                <c:pt idx="137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6B-44F6-A7E2-3BE3656F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7490688"/>
        <c:axId val="14619961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Sheet1!$A$2:$A$237</c:f>
              <c:numCache>
                <c:formatCode>[$-409]mmm\-yy;@</c:formatCode>
                <c:ptCount val="236"/>
                <c:pt idx="0">
                  <c:v>35796</c:v>
                </c:pt>
                <c:pt idx="1">
                  <c:v>35827</c:v>
                </c:pt>
                <c:pt idx="2">
                  <c:v>35855</c:v>
                </c:pt>
                <c:pt idx="3">
                  <c:v>35886</c:v>
                </c:pt>
                <c:pt idx="4">
                  <c:v>35916</c:v>
                </c:pt>
                <c:pt idx="5">
                  <c:v>35947</c:v>
                </c:pt>
                <c:pt idx="6">
                  <c:v>35977</c:v>
                </c:pt>
                <c:pt idx="7">
                  <c:v>36008</c:v>
                </c:pt>
                <c:pt idx="8">
                  <c:v>36039</c:v>
                </c:pt>
                <c:pt idx="9">
                  <c:v>36069</c:v>
                </c:pt>
                <c:pt idx="10">
                  <c:v>36100</c:v>
                </c:pt>
                <c:pt idx="11">
                  <c:v>36130</c:v>
                </c:pt>
                <c:pt idx="12">
                  <c:v>36161</c:v>
                </c:pt>
                <c:pt idx="13">
                  <c:v>36192</c:v>
                </c:pt>
                <c:pt idx="14">
                  <c:v>36220</c:v>
                </c:pt>
                <c:pt idx="15">
                  <c:v>36251</c:v>
                </c:pt>
                <c:pt idx="16">
                  <c:v>36281</c:v>
                </c:pt>
                <c:pt idx="17">
                  <c:v>36312</c:v>
                </c:pt>
                <c:pt idx="18">
                  <c:v>36342</c:v>
                </c:pt>
                <c:pt idx="19">
                  <c:v>36373</c:v>
                </c:pt>
                <c:pt idx="20">
                  <c:v>36404</c:v>
                </c:pt>
                <c:pt idx="21">
                  <c:v>36434</c:v>
                </c:pt>
                <c:pt idx="22">
                  <c:v>36465</c:v>
                </c:pt>
                <c:pt idx="23">
                  <c:v>36495</c:v>
                </c:pt>
                <c:pt idx="24">
                  <c:v>36526</c:v>
                </c:pt>
                <c:pt idx="25">
                  <c:v>36557</c:v>
                </c:pt>
                <c:pt idx="26">
                  <c:v>36586</c:v>
                </c:pt>
                <c:pt idx="27">
                  <c:v>36617</c:v>
                </c:pt>
                <c:pt idx="28">
                  <c:v>36647</c:v>
                </c:pt>
                <c:pt idx="29">
                  <c:v>36678</c:v>
                </c:pt>
                <c:pt idx="30">
                  <c:v>36708</c:v>
                </c:pt>
                <c:pt idx="31">
                  <c:v>36739</c:v>
                </c:pt>
                <c:pt idx="32">
                  <c:v>36770</c:v>
                </c:pt>
                <c:pt idx="33">
                  <c:v>36800</c:v>
                </c:pt>
                <c:pt idx="34">
                  <c:v>36831</c:v>
                </c:pt>
                <c:pt idx="35">
                  <c:v>36861</c:v>
                </c:pt>
                <c:pt idx="36">
                  <c:v>36892</c:v>
                </c:pt>
                <c:pt idx="37">
                  <c:v>36923</c:v>
                </c:pt>
                <c:pt idx="38">
                  <c:v>36951</c:v>
                </c:pt>
                <c:pt idx="39">
                  <c:v>36982</c:v>
                </c:pt>
                <c:pt idx="40">
                  <c:v>37012</c:v>
                </c:pt>
                <c:pt idx="41">
                  <c:v>37043</c:v>
                </c:pt>
                <c:pt idx="42">
                  <c:v>37073</c:v>
                </c:pt>
                <c:pt idx="43">
                  <c:v>37104</c:v>
                </c:pt>
                <c:pt idx="44">
                  <c:v>37135</c:v>
                </c:pt>
                <c:pt idx="45">
                  <c:v>37165</c:v>
                </c:pt>
                <c:pt idx="46">
                  <c:v>37196</c:v>
                </c:pt>
                <c:pt idx="47">
                  <c:v>37226</c:v>
                </c:pt>
                <c:pt idx="48">
                  <c:v>37257</c:v>
                </c:pt>
                <c:pt idx="49">
                  <c:v>37288</c:v>
                </c:pt>
                <c:pt idx="50">
                  <c:v>37316</c:v>
                </c:pt>
                <c:pt idx="51">
                  <c:v>37347</c:v>
                </c:pt>
                <c:pt idx="52">
                  <c:v>37377</c:v>
                </c:pt>
                <c:pt idx="53">
                  <c:v>37408</c:v>
                </c:pt>
                <c:pt idx="54">
                  <c:v>37438</c:v>
                </c:pt>
                <c:pt idx="55">
                  <c:v>37469</c:v>
                </c:pt>
                <c:pt idx="56">
                  <c:v>37500</c:v>
                </c:pt>
                <c:pt idx="57">
                  <c:v>37530</c:v>
                </c:pt>
                <c:pt idx="58">
                  <c:v>37561</c:v>
                </c:pt>
                <c:pt idx="59">
                  <c:v>37591</c:v>
                </c:pt>
                <c:pt idx="60">
                  <c:v>37622</c:v>
                </c:pt>
                <c:pt idx="61">
                  <c:v>37653</c:v>
                </c:pt>
                <c:pt idx="62">
                  <c:v>37681</c:v>
                </c:pt>
                <c:pt idx="63">
                  <c:v>37712</c:v>
                </c:pt>
                <c:pt idx="64">
                  <c:v>37742</c:v>
                </c:pt>
                <c:pt idx="65">
                  <c:v>37773</c:v>
                </c:pt>
                <c:pt idx="66">
                  <c:v>37803</c:v>
                </c:pt>
                <c:pt idx="67">
                  <c:v>37834</c:v>
                </c:pt>
                <c:pt idx="68">
                  <c:v>37865</c:v>
                </c:pt>
                <c:pt idx="69">
                  <c:v>37895</c:v>
                </c:pt>
                <c:pt idx="70">
                  <c:v>37926</c:v>
                </c:pt>
                <c:pt idx="71">
                  <c:v>37956</c:v>
                </c:pt>
                <c:pt idx="72">
                  <c:v>37987</c:v>
                </c:pt>
                <c:pt idx="73">
                  <c:v>38018</c:v>
                </c:pt>
                <c:pt idx="74">
                  <c:v>38047</c:v>
                </c:pt>
                <c:pt idx="75">
                  <c:v>38078</c:v>
                </c:pt>
                <c:pt idx="76">
                  <c:v>38108</c:v>
                </c:pt>
                <c:pt idx="77">
                  <c:v>38139</c:v>
                </c:pt>
                <c:pt idx="78">
                  <c:v>38169</c:v>
                </c:pt>
                <c:pt idx="79">
                  <c:v>38200</c:v>
                </c:pt>
                <c:pt idx="80">
                  <c:v>38231</c:v>
                </c:pt>
                <c:pt idx="81">
                  <c:v>38261</c:v>
                </c:pt>
                <c:pt idx="82">
                  <c:v>38292</c:v>
                </c:pt>
                <c:pt idx="83">
                  <c:v>38322</c:v>
                </c:pt>
                <c:pt idx="84">
                  <c:v>38353</c:v>
                </c:pt>
                <c:pt idx="85">
                  <c:v>38384</c:v>
                </c:pt>
                <c:pt idx="86">
                  <c:v>38412</c:v>
                </c:pt>
                <c:pt idx="87">
                  <c:v>38443</c:v>
                </c:pt>
                <c:pt idx="88">
                  <c:v>38473</c:v>
                </c:pt>
                <c:pt idx="89">
                  <c:v>38504</c:v>
                </c:pt>
                <c:pt idx="90">
                  <c:v>38534</c:v>
                </c:pt>
                <c:pt idx="91">
                  <c:v>38565</c:v>
                </c:pt>
                <c:pt idx="92">
                  <c:v>38596</c:v>
                </c:pt>
                <c:pt idx="93">
                  <c:v>38626</c:v>
                </c:pt>
                <c:pt idx="94">
                  <c:v>38657</c:v>
                </c:pt>
                <c:pt idx="95">
                  <c:v>38687</c:v>
                </c:pt>
                <c:pt idx="96">
                  <c:v>38718</c:v>
                </c:pt>
                <c:pt idx="97">
                  <c:v>38749</c:v>
                </c:pt>
                <c:pt idx="98">
                  <c:v>38777</c:v>
                </c:pt>
                <c:pt idx="99">
                  <c:v>38808</c:v>
                </c:pt>
                <c:pt idx="100">
                  <c:v>38838</c:v>
                </c:pt>
                <c:pt idx="101">
                  <c:v>38869</c:v>
                </c:pt>
                <c:pt idx="102">
                  <c:v>38899</c:v>
                </c:pt>
                <c:pt idx="103">
                  <c:v>38930</c:v>
                </c:pt>
                <c:pt idx="104">
                  <c:v>38961</c:v>
                </c:pt>
                <c:pt idx="105">
                  <c:v>38991</c:v>
                </c:pt>
                <c:pt idx="106">
                  <c:v>39022</c:v>
                </c:pt>
                <c:pt idx="107">
                  <c:v>39052</c:v>
                </c:pt>
                <c:pt idx="108">
                  <c:v>39083</c:v>
                </c:pt>
                <c:pt idx="109">
                  <c:v>39114</c:v>
                </c:pt>
                <c:pt idx="110">
                  <c:v>39142</c:v>
                </c:pt>
                <c:pt idx="111">
                  <c:v>39173</c:v>
                </c:pt>
                <c:pt idx="112">
                  <c:v>39203</c:v>
                </c:pt>
                <c:pt idx="113">
                  <c:v>39234</c:v>
                </c:pt>
                <c:pt idx="114">
                  <c:v>39264</c:v>
                </c:pt>
                <c:pt idx="115">
                  <c:v>39295</c:v>
                </c:pt>
                <c:pt idx="116">
                  <c:v>39326</c:v>
                </c:pt>
                <c:pt idx="117">
                  <c:v>39356</c:v>
                </c:pt>
                <c:pt idx="118">
                  <c:v>39387</c:v>
                </c:pt>
                <c:pt idx="119">
                  <c:v>39417</c:v>
                </c:pt>
                <c:pt idx="120">
                  <c:v>39448</c:v>
                </c:pt>
                <c:pt idx="121">
                  <c:v>39479</c:v>
                </c:pt>
                <c:pt idx="122">
                  <c:v>39508</c:v>
                </c:pt>
                <c:pt idx="123">
                  <c:v>39539</c:v>
                </c:pt>
                <c:pt idx="124">
                  <c:v>39569</c:v>
                </c:pt>
                <c:pt idx="125">
                  <c:v>39600</c:v>
                </c:pt>
                <c:pt idx="126">
                  <c:v>39630</c:v>
                </c:pt>
                <c:pt idx="127">
                  <c:v>39661</c:v>
                </c:pt>
                <c:pt idx="128">
                  <c:v>39692</c:v>
                </c:pt>
                <c:pt idx="129">
                  <c:v>39722</c:v>
                </c:pt>
                <c:pt idx="130">
                  <c:v>39753</c:v>
                </c:pt>
                <c:pt idx="131">
                  <c:v>39783</c:v>
                </c:pt>
                <c:pt idx="132">
                  <c:v>39814</c:v>
                </c:pt>
                <c:pt idx="133">
                  <c:v>39845</c:v>
                </c:pt>
                <c:pt idx="134">
                  <c:v>39873</c:v>
                </c:pt>
                <c:pt idx="135">
                  <c:v>39904</c:v>
                </c:pt>
                <c:pt idx="136">
                  <c:v>39934</c:v>
                </c:pt>
                <c:pt idx="137">
                  <c:v>39965</c:v>
                </c:pt>
                <c:pt idx="138">
                  <c:v>39995</c:v>
                </c:pt>
                <c:pt idx="139">
                  <c:v>40026</c:v>
                </c:pt>
                <c:pt idx="140">
                  <c:v>40057</c:v>
                </c:pt>
                <c:pt idx="141">
                  <c:v>40087</c:v>
                </c:pt>
                <c:pt idx="142">
                  <c:v>40118</c:v>
                </c:pt>
                <c:pt idx="143">
                  <c:v>40148</c:v>
                </c:pt>
                <c:pt idx="144">
                  <c:v>40179</c:v>
                </c:pt>
                <c:pt idx="145">
                  <c:v>40210</c:v>
                </c:pt>
                <c:pt idx="146">
                  <c:v>40238</c:v>
                </c:pt>
                <c:pt idx="147">
                  <c:v>40269</c:v>
                </c:pt>
                <c:pt idx="148">
                  <c:v>40299</c:v>
                </c:pt>
                <c:pt idx="149">
                  <c:v>40330</c:v>
                </c:pt>
                <c:pt idx="150">
                  <c:v>40360</c:v>
                </c:pt>
                <c:pt idx="151">
                  <c:v>40391</c:v>
                </c:pt>
                <c:pt idx="152">
                  <c:v>40422</c:v>
                </c:pt>
                <c:pt idx="153">
                  <c:v>40452</c:v>
                </c:pt>
                <c:pt idx="154">
                  <c:v>40483</c:v>
                </c:pt>
                <c:pt idx="155">
                  <c:v>40513</c:v>
                </c:pt>
                <c:pt idx="156">
                  <c:v>40544</c:v>
                </c:pt>
                <c:pt idx="157">
                  <c:v>40575</c:v>
                </c:pt>
                <c:pt idx="158">
                  <c:v>40603</c:v>
                </c:pt>
                <c:pt idx="159">
                  <c:v>40634</c:v>
                </c:pt>
                <c:pt idx="160">
                  <c:v>40664</c:v>
                </c:pt>
                <c:pt idx="161">
                  <c:v>40695</c:v>
                </c:pt>
                <c:pt idx="162">
                  <c:v>40725</c:v>
                </c:pt>
                <c:pt idx="163">
                  <c:v>40756</c:v>
                </c:pt>
                <c:pt idx="164">
                  <c:v>40787</c:v>
                </c:pt>
                <c:pt idx="165">
                  <c:v>40817</c:v>
                </c:pt>
                <c:pt idx="166">
                  <c:v>40848</c:v>
                </c:pt>
                <c:pt idx="167">
                  <c:v>40878</c:v>
                </c:pt>
                <c:pt idx="168">
                  <c:v>40909</c:v>
                </c:pt>
                <c:pt idx="169">
                  <c:v>40940</c:v>
                </c:pt>
                <c:pt idx="170">
                  <c:v>40969</c:v>
                </c:pt>
                <c:pt idx="171">
                  <c:v>41000</c:v>
                </c:pt>
                <c:pt idx="172">
                  <c:v>41030</c:v>
                </c:pt>
                <c:pt idx="173">
                  <c:v>41061</c:v>
                </c:pt>
                <c:pt idx="174">
                  <c:v>41091</c:v>
                </c:pt>
                <c:pt idx="175">
                  <c:v>41122</c:v>
                </c:pt>
                <c:pt idx="176">
                  <c:v>41153</c:v>
                </c:pt>
                <c:pt idx="177">
                  <c:v>41183</c:v>
                </c:pt>
                <c:pt idx="178">
                  <c:v>41214</c:v>
                </c:pt>
                <c:pt idx="179">
                  <c:v>41244</c:v>
                </c:pt>
                <c:pt idx="180">
                  <c:v>41275</c:v>
                </c:pt>
                <c:pt idx="181">
                  <c:v>41306</c:v>
                </c:pt>
                <c:pt idx="182">
                  <c:v>41334</c:v>
                </c:pt>
                <c:pt idx="183">
                  <c:v>41365</c:v>
                </c:pt>
                <c:pt idx="184">
                  <c:v>41395</c:v>
                </c:pt>
                <c:pt idx="185">
                  <c:v>41426</c:v>
                </c:pt>
                <c:pt idx="186">
                  <c:v>41456</c:v>
                </c:pt>
                <c:pt idx="187">
                  <c:v>41488</c:v>
                </c:pt>
                <c:pt idx="188">
                  <c:v>41520</c:v>
                </c:pt>
                <c:pt idx="189">
                  <c:v>41551</c:v>
                </c:pt>
                <c:pt idx="190">
                  <c:v>41591</c:v>
                </c:pt>
                <c:pt idx="191">
                  <c:v>41622</c:v>
                </c:pt>
                <c:pt idx="192">
                  <c:v>41653</c:v>
                </c:pt>
                <c:pt idx="193">
                  <c:v>41685</c:v>
                </c:pt>
                <c:pt idx="194">
                  <c:v>41714</c:v>
                </c:pt>
                <c:pt idx="195">
                  <c:v>41746</c:v>
                </c:pt>
                <c:pt idx="196">
                  <c:v>41777</c:v>
                </c:pt>
                <c:pt idx="197">
                  <c:v>41809</c:v>
                </c:pt>
                <c:pt idx="198">
                  <c:v>41840</c:v>
                </c:pt>
                <c:pt idx="199">
                  <c:v>41872</c:v>
                </c:pt>
                <c:pt idx="200">
                  <c:v>41904</c:v>
                </c:pt>
                <c:pt idx="201">
                  <c:v>41935</c:v>
                </c:pt>
                <c:pt idx="202">
                  <c:v>41963</c:v>
                </c:pt>
                <c:pt idx="203">
                  <c:v>41975</c:v>
                </c:pt>
                <c:pt idx="204">
                  <c:v>42007</c:v>
                </c:pt>
                <c:pt idx="205">
                  <c:v>42039</c:v>
                </c:pt>
                <c:pt idx="206">
                  <c:v>42078</c:v>
                </c:pt>
                <c:pt idx="207">
                  <c:v>42095</c:v>
                </c:pt>
                <c:pt idx="208">
                  <c:v>42125</c:v>
                </c:pt>
                <c:pt idx="209">
                  <c:v>42156</c:v>
                </c:pt>
                <c:pt idx="210">
                  <c:v>42186</c:v>
                </c:pt>
                <c:pt idx="211">
                  <c:v>42217</c:v>
                </c:pt>
                <c:pt idx="212">
                  <c:v>42248</c:v>
                </c:pt>
                <c:pt idx="213">
                  <c:v>42292</c:v>
                </c:pt>
                <c:pt idx="214">
                  <c:v>42309</c:v>
                </c:pt>
                <c:pt idx="215">
                  <c:v>42353</c:v>
                </c:pt>
                <c:pt idx="216">
                  <c:v>42385</c:v>
                </c:pt>
                <c:pt idx="217">
                  <c:v>42401</c:v>
                </c:pt>
                <c:pt idx="218">
                  <c:v>42430</c:v>
                </c:pt>
                <c:pt idx="219">
                  <c:v>42461</c:v>
                </c:pt>
                <c:pt idx="220">
                  <c:v>42491</c:v>
                </c:pt>
                <c:pt idx="221">
                  <c:v>42522</c:v>
                </c:pt>
                <c:pt idx="222">
                  <c:v>42552</c:v>
                </c:pt>
                <c:pt idx="223">
                  <c:v>42583</c:v>
                </c:pt>
                <c:pt idx="224">
                  <c:v>42614</c:v>
                </c:pt>
                <c:pt idx="225">
                  <c:v>42644</c:v>
                </c:pt>
                <c:pt idx="226">
                  <c:v>42675</c:v>
                </c:pt>
                <c:pt idx="227">
                  <c:v>42705</c:v>
                </c:pt>
                <c:pt idx="228">
                  <c:v>42736</c:v>
                </c:pt>
                <c:pt idx="229">
                  <c:v>42767</c:v>
                </c:pt>
                <c:pt idx="230">
                  <c:v>42795</c:v>
                </c:pt>
                <c:pt idx="231">
                  <c:v>42826</c:v>
                </c:pt>
                <c:pt idx="232">
                  <c:v>42856</c:v>
                </c:pt>
                <c:pt idx="233">
                  <c:v>42887</c:v>
                </c:pt>
                <c:pt idx="234">
                  <c:v>42917</c:v>
                </c:pt>
                <c:pt idx="235">
                  <c:v>42948</c:v>
                </c:pt>
              </c:numCache>
            </c:numRef>
          </c:cat>
          <c:val>
            <c:numRef>
              <c:f>Sheet1!$B$2:$B$237</c:f>
              <c:numCache>
                <c:formatCode>0.00%</c:formatCode>
                <c:ptCount val="236"/>
                <c:pt idx="0">
                  <c:v>4.9000000000000002E-2</c:v>
                </c:pt>
                <c:pt idx="1">
                  <c:v>4.8000000000000001E-2</c:v>
                </c:pt>
                <c:pt idx="2">
                  <c:v>4.5999999999999999E-2</c:v>
                </c:pt>
                <c:pt idx="3">
                  <c:v>4.9000000000000002E-2</c:v>
                </c:pt>
                <c:pt idx="4">
                  <c:v>5.2000000000000005E-2</c:v>
                </c:pt>
                <c:pt idx="5">
                  <c:v>5.4000000000000006E-2</c:v>
                </c:pt>
                <c:pt idx="6">
                  <c:v>5.4000000000000006E-2</c:v>
                </c:pt>
                <c:pt idx="7">
                  <c:v>5.2999999999999999E-2</c:v>
                </c:pt>
                <c:pt idx="8">
                  <c:v>5.0999999999999997E-2</c:v>
                </c:pt>
                <c:pt idx="9">
                  <c:v>0.05</c:v>
                </c:pt>
                <c:pt idx="10">
                  <c:v>4.9000000000000002E-2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4">
                  <c:v>5.2000000000000005E-2</c:v>
                </c:pt>
                <c:pt idx="15">
                  <c:v>5.2000000000000005E-2</c:v>
                </c:pt>
                <c:pt idx="16">
                  <c:v>5.2000000000000005E-2</c:v>
                </c:pt>
                <c:pt idx="17">
                  <c:v>4.9000000000000002E-2</c:v>
                </c:pt>
                <c:pt idx="18">
                  <c:v>0.05</c:v>
                </c:pt>
                <c:pt idx="19">
                  <c:v>4.8000000000000001E-2</c:v>
                </c:pt>
                <c:pt idx="20">
                  <c:v>0.05</c:v>
                </c:pt>
                <c:pt idx="21">
                  <c:v>5.0999999999999997E-2</c:v>
                </c:pt>
                <c:pt idx="22">
                  <c:v>5.2000000000000005E-2</c:v>
                </c:pt>
                <c:pt idx="23">
                  <c:v>0.05</c:v>
                </c:pt>
                <c:pt idx="24">
                  <c:v>4.9000000000000002E-2</c:v>
                </c:pt>
                <c:pt idx="25">
                  <c:v>4.9000000000000002E-2</c:v>
                </c:pt>
                <c:pt idx="26">
                  <c:v>4.8000000000000001E-2</c:v>
                </c:pt>
                <c:pt idx="27">
                  <c:v>4.9000000000000002E-2</c:v>
                </c:pt>
                <c:pt idx="28">
                  <c:v>4.9000000000000002E-2</c:v>
                </c:pt>
                <c:pt idx="29">
                  <c:v>0.05</c:v>
                </c:pt>
                <c:pt idx="30">
                  <c:v>5.0999999999999997E-2</c:v>
                </c:pt>
                <c:pt idx="31">
                  <c:v>5.0999999999999997E-2</c:v>
                </c:pt>
                <c:pt idx="32">
                  <c:v>5.2000000000000005E-2</c:v>
                </c:pt>
                <c:pt idx="33">
                  <c:v>5.2000000000000005E-2</c:v>
                </c:pt>
                <c:pt idx="34">
                  <c:v>5.5E-2</c:v>
                </c:pt>
                <c:pt idx="35">
                  <c:v>5.4000000000000006E-2</c:v>
                </c:pt>
                <c:pt idx="36">
                  <c:v>5.4000000000000006E-2</c:v>
                </c:pt>
                <c:pt idx="37">
                  <c:v>5.2999999999999999E-2</c:v>
                </c:pt>
                <c:pt idx="38">
                  <c:v>5.2999999999999999E-2</c:v>
                </c:pt>
                <c:pt idx="39">
                  <c:v>5.2999999999999999E-2</c:v>
                </c:pt>
                <c:pt idx="40">
                  <c:v>5.0999999999999997E-2</c:v>
                </c:pt>
                <c:pt idx="41">
                  <c:v>5.2000000000000005E-2</c:v>
                </c:pt>
                <c:pt idx="42">
                  <c:v>5.0999999999999997E-2</c:v>
                </c:pt>
                <c:pt idx="43">
                  <c:v>5.2000000000000005E-2</c:v>
                </c:pt>
                <c:pt idx="44">
                  <c:v>0.05</c:v>
                </c:pt>
                <c:pt idx="45">
                  <c:v>0.05</c:v>
                </c:pt>
                <c:pt idx="46">
                  <c:v>0.05</c:v>
                </c:pt>
                <c:pt idx="47">
                  <c:v>0.05</c:v>
                </c:pt>
                <c:pt idx="48">
                  <c:v>4.8000000000000001E-2</c:v>
                </c:pt>
                <c:pt idx="49">
                  <c:v>4.7E-2</c:v>
                </c:pt>
                <c:pt idx="50">
                  <c:v>4.4999999999999998E-2</c:v>
                </c:pt>
                <c:pt idx="51">
                  <c:v>4.2999999999999997E-2</c:v>
                </c:pt>
                <c:pt idx="52">
                  <c:v>4.4000000000000004E-2</c:v>
                </c:pt>
                <c:pt idx="53">
                  <c:v>4.2000000000000003E-2</c:v>
                </c:pt>
                <c:pt idx="54">
                  <c:v>4.0999999999999995E-2</c:v>
                </c:pt>
                <c:pt idx="55">
                  <c:v>0.04</c:v>
                </c:pt>
                <c:pt idx="56">
                  <c:v>3.9E-2</c:v>
                </c:pt>
                <c:pt idx="57">
                  <c:v>3.7999999999999999E-2</c:v>
                </c:pt>
                <c:pt idx="58">
                  <c:v>3.6000000000000004E-2</c:v>
                </c:pt>
                <c:pt idx="59">
                  <c:v>3.6000000000000004E-2</c:v>
                </c:pt>
                <c:pt idx="60">
                  <c:v>3.7000000000000005E-2</c:v>
                </c:pt>
                <c:pt idx="61">
                  <c:v>3.9E-2</c:v>
                </c:pt>
                <c:pt idx="62">
                  <c:v>3.7000000000000005E-2</c:v>
                </c:pt>
                <c:pt idx="63">
                  <c:v>3.5000000000000003E-2</c:v>
                </c:pt>
                <c:pt idx="64">
                  <c:v>3.6000000000000004E-2</c:v>
                </c:pt>
                <c:pt idx="65">
                  <c:v>3.6000000000000004E-2</c:v>
                </c:pt>
                <c:pt idx="66">
                  <c:v>3.7000000000000005E-2</c:v>
                </c:pt>
                <c:pt idx="67">
                  <c:v>3.5000000000000003E-2</c:v>
                </c:pt>
                <c:pt idx="68">
                  <c:v>3.5000000000000003E-2</c:v>
                </c:pt>
                <c:pt idx="69">
                  <c:v>3.4000000000000002E-2</c:v>
                </c:pt>
                <c:pt idx="70">
                  <c:v>3.4000000000000002E-2</c:v>
                </c:pt>
                <c:pt idx="71">
                  <c:v>3.3000000000000002E-2</c:v>
                </c:pt>
                <c:pt idx="72">
                  <c:v>3.3000000000000002E-2</c:v>
                </c:pt>
                <c:pt idx="73">
                  <c:v>3.4000000000000002E-2</c:v>
                </c:pt>
                <c:pt idx="74">
                  <c:v>3.4000000000000002E-2</c:v>
                </c:pt>
                <c:pt idx="75">
                  <c:v>3.4000000000000002E-2</c:v>
                </c:pt>
                <c:pt idx="76">
                  <c:v>3.4000000000000002E-2</c:v>
                </c:pt>
                <c:pt idx="77">
                  <c:v>3.3000000000000002E-2</c:v>
                </c:pt>
                <c:pt idx="78">
                  <c:v>3.4000000000000002E-2</c:v>
                </c:pt>
                <c:pt idx="79">
                  <c:v>3.5000000000000003E-2</c:v>
                </c:pt>
                <c:pt idx="80">
                  <c:v>3.7000000000000005E-2</c:v>
                </c:pt>
                <c:pt idx="81">
                  <c:v>3.7000000000000005E-2</c:v>
                </c:pt>
                <c:pt idx="82">
                  <c:v>3.7000000000000005E-2</c:v>
                </c:pt>
                <c:pt idx="83">
                  <c:v>3.6000000000000004E-2</c:v>
                </c:pt>
                <c:pt idx="84">
                  <c:v>3.7000000000000005E-2</c:v>
                </c:pt>
                <c:pt idx="85">
                  <c:v>3.5000000000000003E-2</c:v>
                </c:pt>
                <c:pt idx="86">
                  <c:v>3.6000000000000004E-2</c:v>
                </c:pt>
                <c:pt idx="87">
                  <c:v>3.5000000000000003E-2</c:v>
                </c:pt>
                <c:pt idx="88">
                  <c:v>3.6000000000000004E-2</c:v>
                </c:pt>
                <c:pt idx="89">
                  <c:v>3.7999999999999999E-2</c:v>
                </c:pt>
                <c:pt idx="90">
                  <c:v>0.04</c:v>
                </c:pt>
                <c:pt idx="91">
                  <c:v>0.04</c:v>
                </c:pt>
                <c:pt idx="92">
                  <c:v>4.0999999999999995E-2</c:v>
                </c:pt>
                <c:pt idx="93">
                  <c:v>0.04</c:v>
                </c:pt>
                <c:pt idx="94">
                  <c:v>4.2000000000000003E-2</c:v>
                </c:pt>
                <c:pt idx="95">
                  <c:v>4.0999999999999995E-2</c:v>
                </c:pt>
                <c:pt idx="96">
                  <c:v>0.04</c:v>
                </c:pt>
                <c:pt idx="97">
                  <c:v>3.7999999999999999E-2</c:v>
                </c:pt>
                <c:pt idx="98">
                  <c:v>3.7999999999999999E-2</c:v>
                </c:pt>
                <c:pt idx="99">
                  <c:v>3.7999999999999999E-2</c:v>
                </c:pt>
                <c:pt idx="100">
                  <c:v>3.9E-2</c:v>
                </c:pt>
                <c:pt idx="101">
                  <c:v>3.7999999999999999E-2</c:v>
                </c:pt>
                <c:pt idx="102">
                  <c:v>3.7000000000000005E-2</c:v>
                </c:pt>
                <c:pt idx="103">
                  <c:v>3.7999999999999999E-2</c:v>
                </c:pt>
                <c:pt idx="104">
                  <c:v>3.7999999999999999E-2</c:v>
                </c:pt>
                <c:pt idx="105">
                  <c:v>3.7999999999999999E-2</c:v>
                </c:pt>
                <c:pt idx="106">
                  <c:v>3.9E-2</c:v>
                </c:pt>
                <c:pt idx="107">
                  <c:v>0.04</c:v>
                </c:pt>
                <c:pt idx="108">
                  <c:v>4.2000000000000003E-2</c:v>
                </c:pt>
                <c:pt idx="109">
                  <c:v>4.0999999999999995E-2</c:v>
                </c:pt>
                <c:pt idx="110">
                  <c:v>4.2999999999999997E-2</c:v>
                </c:pt>
                <c:pt idx="111">
                  <c:v>4.0999999999999995E-2</c:v>
                </c:pt>
                <c:pt idx="112">
                  <c:v>4.0999999999999995E-2</c:v>
                </c:pt>
                <c:pt idx="113">
                  <c:v>0.04</c:v>
                </c:pt>
                <c:pt idx="114">
                  <c:v>4.2000000000000003E-2</c:v>
                </c:pt>
                <c:pt idx="115">
                  <c:v>4.2999999999999997E-2</c:v>
                </c:pt>
                <c:pt idx="116">
                  <c:v>4.4000000000000004E-2</c:v>
                </c:pt>
                <c:pt idx="117">
                  <c:v>4.2999999999999997E-2</c:v>
                </c:pt>
                <c:pt idx="118">
                  <c:v>4.2999999999999997E-2</c:v>
                </c:pt>
                <c:pt idx="119">
                  <c:v>4.0999999999999995E-2</c:v>
                </c:pt>
                <c:pt idx="120">
                  <c:v>3.9E-2</c:v>
                </c:pt>
                <c:pt idx="121">
                  <c:v>3.9E-2</c:v>
                </c:pt>
                <c:pt idx="122">
                  <c:v>0.04</c:v>
                </c:pt>
                <c:pt idx="123">
                  <c:v>4.0999999999999995E-2</c:v>
                </c:pt>
                <c:pt idx="124">
                  <c:v>4.0999999999999995E-2</c:v>
                </c:pt>
                <c:pt idx="125">
                  <c:v>4.0999999999999995E-2</c:v>
                </c:pt>
                <c:pt idx="126">
                  <c:v>4.0999999999999995E-2</c:v>
                </c:pt>
                <c:pt idx="127">
                  <c:v>0.04</c:v>
                </c:pt>
                <c:pt idx="128">
                  <c:v>0.04</c:v>
                </c:pt>
                <c:pt idx="129">
                  <c:v>0.04</c:v>
                </c:pt>
                <c:pt idx="130">
                  <c:v>0.04</c:v>
                </c:pt>
                <c:pt idx="131">
                  <c:v>3.7999999999999999E-2</c:v>
                </c:pt>
                <c:pt idx="132">
                  <c:v>3.7000000000000005E-2</c:v>
                </c:pt>
                <c:pt idx="133">
                  <c:v>3.4000000000000002E-2</c:v>
                </c:pt>
                <c:pt idx="134">
                  <c:v>3.3000000000000002E-2</c:v>
                </c:pt>
                <c:pt idx="135">
                  <c:v>3.2000000000000001E-2</c:v>
                </c:pt>
                <c:pt idx="136">
                  <c:v>3.3000000000000002E-2</c:v>
                </c:pt>
                <c:pt idx="137">
                  <c:v>3.1E-2</c:v>
                </c:pt>
                <c:pt idx="138">
                  <c:v>0.03</c:v>
                </c:pt>
                <c:pt idx="139">
                  <c:v>2.5000000000000001E-2</c:v>
                </c:pt>
                <c:pt idx="140">
                  <c:v>2.3E-2</c:v>
                </c:pt>
                <c:pt idx="141">
                  <c:v>2.1000000000000001E-2</c:v>
                </c:pt>
                <c:pt idx="142">
                  <c:v>2.1000000000000001E-2</c:v>
                </c:pt>
                <c:pt idx="143">
                  <c:v>1.7000000000000001E-2</c:v>
                </c:pt>
                <c:pt idx="144">
                  <c:v>1.6E-2</c:v>
                </c:pt>
                <c:pt idx="145">
                  <c:v>1.7000000000000001E-2</c:v>
                </c:pt>
                <c:pt idx="146">
                  <c:v>1.9E-2</c:v>
                </c:pt>
                <c:pt idx="147">
                  <c:v>1.9E-2</c:v>
                </c:pt>
                <c:pt idx="148">
                  <c:v>1.6E-2</c:v>
                </c:pt>
                <c:pt idx="149">
                  <c:v>1.7000000000000001E-2</c:v>
                </c:pt>
                <c:pt idx="150">
                  <c:v>1.8000000000000002E-2</c:v>
                </c:pt>
                <c:pt idx="151">
                  <c:v>0.02</c:v>
                </c:pt>
                <c:pt idx="152">
                  <c:v>1.9E-2</c:v>
                </c:pt>
                <c:pt idx="153">
                  <c:v>1.7000000000000001E-2</c:v>
                </c:pt>
                <c:pt idx="154">
                  <c:v>1.7000000000000001E-2</c:v>
                </c:pt>
                <c:pt idx="155">
                  <c:v>1.7000000000000001E-2</c:v>
                </c:pt>
                <c:pt idx="156">
                  <c:v>1.9E-2</c:v>
                </c:pt>
                <c:pt idx="157">
                  <c:v>1.9E-2</c:v>
                </c:pt>
                <c:pt idx="158">
                  <c:v>1.9E-2</c:v>
                </c:pt>
                <c:pt idx="159">
                  <c:v>1.9E-2</c:v>
                </c:pt>
                <c:pt idx="160">
                  <c:v>0.02</c:v>
                </c:pt>
                <c:pt idx="161">
                  <c:v>0.02</c:v>
                </c:pt>
                <c:pt idx="162">
                  <c:v>2.1000000000000001E-2</c:v>
                </c:pt>
                <c:pt idx="163">
                  <c:v>2.2000000000000002E-2</c:v>
                </c:pt>
                <c:pt idx="164">
                  <c:v>2.1000000000000001E-2</c:v>
                </c:pt>
                <c:pt idx="165">
                  <c:v>2.2000000000000002E-2</c:v>
                </c:pt>
                <c:pt idx="166">
                  <c:v>0.02</c:v>
                </c:pt>
                <c:pt idx="167">
                  <c:v>0.02</c:v>
                </c:pt>
                <c:pt idx="168">
                  <c:v>1.9E-2</c:v>
                </c:pt>
                <c:pt idx="169">
                  <c:v>1.9E-2</c:v>
                </c:pt>
                <c:pt idx="170">
                  <c:v>0.02</c:v>
                </c:pt>
                <c:pt idx="171">
                  <c:v>2.2000000000000002E-2</c:v>
                </c:pt>
                <c:pt idx="172">
                  <c:v>2.1000000000000001E-2</c:v>
                </c:pt>
                <c:pt idx="173">
                  <c:v>2.3E-2</c:v>
                </c:pt>
                <c:pt idx="174">
                  <c:v>2.1000000000000001E-2</c:v>
                </c:pt>
                <c:pt idx="175">
                  <c:v>2.1000000000000001E-2</c:v>
                </c:pt>
                <c:pt idx="176">
                  <c:v>2.1000000000000001E-2</c:v>
                </c:pt>
                <c:pt idx="177">
                  <c:v>2.1000000000000001E-2</c:v>
                </c:pt>
                <c:pt idx="178">
                  <c:v>2.3E-2</c:v>
                </c:pt>
                <c:pt idx="179">
                  <c:v>2.3E-2</c:v>
                </c:pt>
                <c:pt idx="180">
                  <c:v>2.4E-2</c:v>
                </c:pt>
                <c:pt idx="181">
                  <c:v>2.3E-2</c:v>
                </c:pt>
                <c:pt idx="182">
                  <c:v>2.2000000000000002E-2</c:v>
                </c:pt>
                <c:pt idx="183">
                  <c:v>2.2000000000000002E-2</c:v>
                </c:pt>
                <c:pt idx="184">
                  <c:v>2.2000000000000002E-2</c:v>
                </c:pt>
                <c:pt idx="185">
                  <c:v>2.1000000000000001E-2</c:v>
                </c:pt>
                <c:pt idx="186">
                  <c:v>2.3E-2</c:v>
                </c:pt>
                <c:pt idx="187">
                  <c:v>2.3E-2</c:v>
                </c:pt>
                <c:pt idx="188">
                  <c:v>2.4E-2</c:v>
                </c:pt>
                <c:pt idx="189">
                  <c:v>2.2000000000000002E-2</c:v>
                </c:pt>
                <c:pt idx="190">
                  <c:v>0.02</c:v>
                </c:pt>
                <c:pt idx="191">
                  <c:v>2.2000000000000002E-2</c:v>
                </c:pt>
                <c:pt idx="192">
                  <c:v>2.3E-2</c:v>
                </c:pt>
                <c:pt idx="193">
                  <c:v>2.5000000000000001E-2</c:v>
                </c:pt>
                <c:pt idx="194">
                  <c:v>2.4E-2</c:v>
                </c:pt>
                <c:pt idx="195">
                  <c:v>2.3E-2</c:v>
                </c:pt>
                <c:pt idx="196">
                  <c:v>2.3E-2</c:v>
                </c:pt>
                <c:pt idx="197">
                  <c:v>2.3E-2</c:v>
                </c:pt>
                <c:pt idx="198">
                  <c:v>2.4E-2</c:v>
                </c:pt>
                <c:pt idx="199">
                  <c:v>2.4E-2</c:v>
                </c:pt>
                <c:pt idx="200">
                  <c:v>2.6000000000000002E-2</c:v>
                </c:pt>
                <c:pt idx="201">
                  <c:v>2.7999999999999997E-2</c:v>
                </c:pt>
                <c:pt idx="202">
                  <c:v>2.8999999999999998E-2</c:v>
                </c:pt>
                <c:pt idx="203">
                  <c:v>2.8999999999999998E-2</c:v>
                </c:pt>
                <c:pt idx="204">
                  <c:v>0.03</c:v>
                </c:pt>
                <c:pt idx="205">
                  <c:v>0.03</c:v>
                </c:pt>
                <c:pt idx="206">
                  <c:v>3.2000000000000001E-2</c:v>
                </c:pt>
                <c:pt idx="207">
                  <c:v>3.3000000000000002E-2</c:v>
                </c:pt>
                <c:pt idx="208">
                  <c:v>3.3000000000000002E-2</c:v>
                </c:pt>
                <c:pt idx="209">
                  <c:v>3.2000000000000001E-2</c:v>
                </c:pt>
                <c:pt idx="210">
                  <c:v>3.1E-2</c:v>
                </c:pt>
                <c:pt idx="211">
                  <c:v>3.1E-2</c:v>
                </c:pt>
                <c:pt idx="212">
                  <c:v>0.03</c:v>
                </c:pt>
                <c:pt idx="213">
                  <c:v>2.8999999999999998E-2</c:v>
                </c:pt>
                <c:pt idx="214">
                  <c:v>3.1E-2</c:v>
                </c:pt>
                <c:pt idx="215">
                  <c:v>3.1E-2</c:v>
                </c:pt>
                <c:pt idx="216">
                  <c:v>3.1E-2</c:v>
                </c:pt>
                <c:pt idx="217">
                  <c:v>3.2000000000000001E-2</c:v>
                </c:pt>
                <c:pt idx="218">
                  <c:v>3.2000000000000001E-2</c:v>
                </c:pt>
                <c:pt idx="219">
                  <c:v>3.4000000000000002E-2</c:v>
                </c:pt>
                <c:pt idx="220">
                  <c:v>3.5000000000000003E-2</c:v>
                </c:pt>
                <c:pt idx="221">
                  <c:v>3.6000000000000004E-2</c:v>
                </c:pt>
                <c:pt idx="222">
                  <c:v>3.4000000000000002E-2</c:v>
                </c:pt>
                <c:pt idx="223">
                  <c:v>3.3000000000000002E-2</c:v>
                </c:pt>
                <c:pt idx="224">
                  <c:v>3.6000000000000004E-2</c:v>
                </c:pt>
                <c:pt idx="225">
                  <c:v>3.9E-2</c:v>
                </c:pt>
                <c:pt idx="226">
                  <c:v>3.9E-2</c:v>
                </c:pt>
                <c:pt idx="227">
                  <c:v>3.5000000000000003E-2</c:v>
                </c:pt>
                <c:pt idx="228">
                  <c:v>3.2000000000000001E-2</c:v>
                </c:pt>
                <c:pt idx="229">
                  <c:v>3.2000000000000001E-2</c:v>
                </c:pt>
                <c:pt idx="230">
                  <c:v>3.4000000000000002E-2</c:v>
                </c:pt>
                <c:pt idx="231">
                  <c:v>3.5000000000000003E-2</c:v>
                </c:pt>
                <c:pt idx="232">
                  <c:v>3.4000000000000002E-2</c:v>
                </c:pt>
                <c:pt idx="233">
                  <c:v>3.2000000000000001E-2</c:v>
                </c:pt>
                <c:pt idx="234">
                  <c:v>3.3000000000000002E-2</c:v>
                </c:pt>
                <c:pt idx="235" formatCode="0.0%">
                  <c:v>3.4000000000000002E-2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6B-44F6-A7E2-3BE3656F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490688"/>
        <c:axId val="146199616"/>
      </c:lineChart>
      <c:dateAx>
        <c:axId val="157490688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46199616"/>
        <c:crosses val="autoZero"/>
        <c:auto val="1"/>
        <c:lblOffset val="100"/>
        <c:baseTimeUnit val="months"/>
        <c:majorUnit val="12"/>
        <c:majorTimeUnit val="months"/>
      </c:dateAx>
      <c:valAx>
        <c:axId val="146199616"/>
        <c:scaling>
          <c:orientation val="minMax"/>
          <c:max val="6.0000000000000012E-2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57490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</c:numCache>
            </c:numRef>
          </c:cat>
          <c:val>
            <c:numRef>
              <c:f>Sheet1!$B$2:$B$30</c:f>
              <c:numCache>
                <c:formatCode>0.0%</c:formatCode>
                <c:ptCount val="29"/>
                <c:pt idx="0">
                  <c:v>0.65200000000000002</c:v>
                </c:pt>
                <c:pt idx="1">
                  <c:v>0.65600000000000003</c:v>
                </c:pt>
                <c:pt idx="2">
                  <c:v>0.65900000000000003</c:v>
                </c:pt>
                <c:pt idx="3">
                  <c:v>0.66400000000000003</c:v>
                </c:pt>
                <c:pt idx="4">
                  <c:v>0.66500000000000004</c:v>
                </c:pt>
                <c:pt idx="5">
                  <c:v>0.66200000000000003</c:v>
                </c:pt>
                <c:pt idx="6">
                  <c:v>0.66400000000000003</c:v>
                </c:pt>
                <c:pt idx="7">
                  <c:v>0.66300000000000003</c:v>
                </c:pt>
                <c:pt idx="8">
                  <c:v>0.66600000000000004</c:v>
                </c:pt>
                <c:pt idx="9">
                  <c:v>0.66600000000000004</c:v>
                </c:pt>
                <c:pt idx="10">
                  <c:v>0.66800000000000004</c:v>
                </c:pt>
                <c:pt idx="11">
                  <c:v>0.67100000000000004</c:v>
                </c:pt>
                <c:pt idx="12">
                  <c:v>0.67100000000000004</c:v>
                </c:pt>
                <c:pt idx="13">
                  <c:v>0.67100000000000004</c:v>
                </c:pt>
                <c:pt idx="14">
                  <c:v>0.67100000000000004</c:v>
                </c:pt>
                <c:pt idx="15">
                  <c:v>0.66800000000000004</c:v>
                </c:pt>
                <c:pt idx="16">
                  <c:v>0.66600000000000004</c:v>
                </c:pt>
                <c:pt idx="17">
                  <c:v>0.66200000000000003</c:v>
                </c:pt>
                <c:pt idx="18">
                  <c:v>0.66</c:v>
                </c:pt>
                <c:pt idx="19">
                  <c:v>0.66</c:v>
                </c:pt>
                <c:pt idx="20">
                  <c:v>0.66200000000000003</c:v>
                </c:pt>
                <c:pt idx="21">
                  <c:v>0.66</c:v>
                </c:pt>
                <c:pt idx="22">
                  <c:v>0.66</c:v>
                </c:pt>
                <c:pt idx="23">
                  <c:v>0.65400000000000003</c:v>
                </c:pt>
                <c:pt idx="24">
                  <c:v>0.64700000000000002</c:v>
                </c:pt>
                <c:pt idx="25">
                  <c:v>0.64100000000000001</c:v>
                </c:pt>
                <c:pt idx="26">
                  <c:v>0.63700000000000001</c:v>
                </c:pt>
                <c:pt idx="27">
                  <c:v>0.63300000000000001</c:v>
                </c:pt>
                <c:pt idx="28">
                  <c:v>0.629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DD-4CF2-B51E-FB711599B7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Phoenix Metro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</c:numCache>
            </c:numRef>
          </c:cat>
          <c:val>
            <c:numRef>
              <c:f>Sheet1!$C$2:$C$30</c:f>
              <c:numCache>
                <c:formatCode>0.00%</c:formatCode>
                <c:ptCount val="29"/>
                <c:pt idx="0">
                  <c:v>0.68100000000000005</c:v>
                </c:pt>
                <c:pt idx="1">
                  <c:v>0.67500000000000004</c:v>
                </c:pt>
                <c:pt idx="2">
                  <c:v>0.68400000000000005</c:v>
                </c:pt>
                <c:pt idx="3">
                  <c:v>0.68400000000000005</c:v>
                </c:pt>
                <c:pt idx="4">
                  <c:v>0.69899999999999995</c:v>
                </c:pt>
                <c:pt idx="5">
                  <c:v>0.68400000000000005</c:v>
                </c:pt>
                <c:pt idx="6">
                  <c:v>0.67800000000000005</c:v>
                </c:pt>
                <c:pt idx="7">
                  <c:v>0.66500000000000004</c:v>
                </c:pt>
                <c:pt idx="8">
                  <c:v>0.68799999999999994</c:v>
                </c:pt>
                <c:pt idx="9">
                  <c:v>0.70399999999999996</c:v>
                </c:pt>
                <c:pt idx="10">
                  <c:v>0.69899999999999995</c:v>
                </c:pt>
                <c:pt idx="11">
                  <c:v>0.66900000000000004</c:v>
                </c:pt>
                <c:pt idx="12">
                  <c:v>0.67</c:v>
                </c:pt>
                <c:pt idx="13">
                  <c:v>0.69</c:v>
                </c:pt>
                <c:pt idx="14">
                  <c:v>0.68200000000000005</c:v>
                </c:pt>
                <c:pt idx="15">
                  <c:v>0.68</c:v>
                </c:pt>
                <c:pt idx="16">
                  <c:v>0.67400000000000004</c:v>
                </c:pt>
                <c:pt idx="17">
                  <c:v>0.66300000000000003</c:v>
                </c:pt>
                <c:pt idx="18">
                  <c:v>0.67</c:v>
                </c:pt>
                <c:pt idx="19">
                  <c:v>0.67500000000000004</c:v>
                </c:pt>
                <c:pt idx="20">
                  <c:v>0.69099999999999995</c:v>
                </c:pt>
                <c:pt idx="21">
                  <c:v>0.68500000000000005</c:v>
                </c:pt>
                <c:pt idx="22">
                  <c:v>0.68</c:v>
                </c:pt>
                <c:pt idx="23">
                  <c:v>0.66700000000000004</c:v>
                </c:pt>
                <c:pt idx="24">
                  <c:v>0.66500000000000004</c:v>
                </c:pt>
                <c:pt idx="25">
                  <c:v>0.64300000000000002</c:v>
                </c:pt>
                <c:pt idx="26">
                  <c:v>0.623</c:v>
                </c:pt>
                <c:pt idx="27">
                  <c:v>0.623</c:v>
                </c:pt>
                <c:pt idx="28">
                  <c:v>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DD-4CF2-B51E-FB711599B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596160"/>
        <c:axId val="146201920"/>
      </c:lineChart>
      <c:catAx>
        <c:axId val="15759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/>
          <a:lstStyle/>
          <a:p>
            <a:pPr>
              <a:defRPr sz="1400" b="0"/>
            </a:pPr>
            <a:endParaRPr lang="en-US"/>
          </a:p>
        </c:txPr>
        <c:crossAx val="146201920"/>
        <c:crosses val="autoZero"/>
        <c:auto val="1"/>
        <c:lblAlgn val="ctr"/>
        <c:lblOffset val="100"/>
        <c:noMultiLvlLbl val="0"/>
      </c:catAx>
      <c:valAx>
        <c:axId val="146201920"/>
        <c:scaling>
          <c:orientation val="minMax"/>
          <c:max val="0.72000000000000008"/>
          <c:min val="0.60000000000000009"/>
        </c:scaling>
        <c:delete val="0"/>
        <c:axPos val="l"/>
        <c:majorGridlines/>
        <c:numFmt formatCode="0%" sourceLinked="0"/>
        <c:majorTickMark val="out"/>
        <c:minorTickMark val="none"/>
        <c:tickLblPos val="low"/>
        <c:txPr>
          <a:bodyPr/>
          <a:lstStyle/>
          <a:p>
            <a:pPr>
              <a:defRPr sz="1100" b="1"/>
            </a:pPr>
            <a:endParaRPr lang="en-US"/>
          </a:p>
        </c:txPr>
        <c:crossAx val="157596160"/>
        <c:crosses val="autoZero"/>
        <c:crossBetween val="midCat"/>
        <c:majorUnit val="2.0000000000000004E-2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Potential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dLbls>
            <c:dLbl>
              <c:idx val="37"/>
              <c:layout>
                <c:manualLayout>
                  <c:x val="-4.3688056270216477E-2"/>
                  <c:y val="-3.4044712949902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19-4D05-AF34-897270BFF023}"/>
                </c:ext>
              </c:extLst>
            </c:dLbl>
            <c:dLbl>
              <c:idx val="69"/>
              <c:layout>
                <c:manualLayout>
                  <c:x val="-4.3688056270215405E-3"/>
                  <c:y val="-3.8773139529688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19-4D05-AF34-897270BFF023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Sheet1!$A$2:$A$71</c:f>
              <c:numCache>
                <c:formatCode>yyyy\-mm\-dd</c:formatCode>
                <c:ptCount val="7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</c:numCache>
            </c:numRef>
          </c:cat>
          <c:val>
            <c:numRef>
              <c:f>Sheet1!$B$2:$B$71</c:f>
              <c:numCache>
                <c:formatCode>0.0</c:formatCode>
                <c:ptCount val="70"/>
                <c:pt idx="0">
                  <c:v>12231.1</c:v>
                </c:pt>
                <c:pt idx="1">
                  <c:v>12350.9</c:v>
                </c:pt>
                <c:pt idx="2">
                  <c:v>12469.5</c:v>
                </c:pt>
                <c:pt idx="3">
                  <c:v>12586.2</c:v>
                </c:pt>
                <c:pt idx="4">
                  <c:v>12700.4</c:v>
                </c:pt>
                <c:pt idx="5">
                  <c:v>12809.8</c:v>
                </c:pt>
                <c:pt idx="6">
                  <c:v>12915.4</c:v>
                </c:pt>
                <c:pt idx="7">
                  <c:v>13016.9</c:v>
                </c:pt>
                <c:pt idx="8">
                  <c:v>13111.9</c:v>
                </c:pt>
                <c:pt idx="9">
                  <c:v>13202.2</c:v>
                </c:pt>
                <c:pt idx="10">
                  <c:v>13289.5</c:v>
                </c:pt>
                <c:pt idx="11">
                  <c:v>13374.6</c:v>
                </c:pt>
                <c:pt idx="12">
                  <c:v>13459.6</c:v>
                </c:pt>
                <c:pt idx="13">
                  <c:v>13543.2</c:v>
                </c:pt>
                <c:pt idx="14">
                  <c:v>13626.3</c:v>
                </c:pt>
                <c:pt idx="15">
                  <c:v>13709.6</c:v>
                </c:pt>
                <c:pt idx="16">
                  <c:v>13794.4</c:v>
                </c:pt>
                <c:pt idx="17">
                  <c:v>13882</c:v>
                </c:pt>
                <c:pt idx="18">
                  <c:v>13969.9</c:v>
                </c:pt>
                <c:pt idx="19">
                  <c:v>14057.8</c:v>
                </c:pt>
                <c:pt idx="20">
                  <c:v>14145.5</c:v>
                </c:pt>
                <c:pt idx="21">
                  <c:v>14231.7</c:v>
                </c:pt>
                <c:pt idx="22">
                  <c:v>14315.9</c:v>
                </c:pt>
                <c:pt idx="23">
                  <c:v>14397.4</c:v>
                </c:pt>
                <c:pt idx="24">
                  <c:v>14473.7</c:v>
                </c:pt>
                <c:pt idx="25">
                  <c:v>14545.4</c:v>
                </c:pt>
                <c:pt idx="26">
                  <c:v>14614.4</c:v>
                </c:pt>
                <c:pt idx="27">
                  <c:v>14681.3</c:v>
                </c:pt>
                <c:pt idx="28">
                  <c:v>14746.7</c:v>
                </c:pt>
                <c:pt idx="29">
                  <c:v>14811.9</c:v>
                </c:pt>
                <c:pt idx="30">
                  <c:v>14876.2</c:v>
                </c:pt>
                <c:pt idx="31">
                  <c:v>14939.7</c:v>
                </c:pt>
                <c:pt idx="32">
                  <c:v>15003.7</c:v>
                </c:pt>
                <c:pt idx="33">
                  <c:v>15068.3</c:v>
                </c:pt>
                <c:pt idx="34">
                  <c:v>15130.9</c:v>
                </c:pt>
                <c:pt idx="35">
                  <c:v>15190.4</c:v>
                </c:pt>
                <c:pt idx="36">
                  <c:v>15244.8</c:v>
                </c:pt>
                <c:pt idx="37">
                  <c:v>15291.1</c:v>
                </c:pt>
                <c:pt idx="38">
                  <c:v>15333.2</c:v>
                </c:pt>
                <c:pt idx="39">
                  <c:v>15372</c:v>
                </c:pt>
                <c:pt idx="40">
                  <c:v>15406.4</c:v>
                </c:pt>
                <c:pt idx="41">
                  <c:v>15439.9</c:v>
                </c:pt>
                <c:pt idx="42">
                  <c:v>15473.4</c:v>
                </c:pt>
                <c:pt idx="43">
                  <c:v>15508.2</c:v>
                </c:pt>
                <c:pt idx="44">
                  <c:v>15549</c:v>
                </c:pt>
                <c:pt idx="45">
                  <c:v>15591.9</c:v>
                </c:pt>
                <c:pt idx="46">
                  <c:v>15637.2</c:v>
                </c:pt>
                <c:pt idx="47">
                  <c:v>15684.9</c:v>
                </c:pt>
                <c:pt idx="48">
                  <c:v>15734.5</c:v>
                </c:pt>
                <c:pt idx="49">
                  <c:v>15787</c:v>
                </c:pt>
                <c:pt idx="50">
                  <c:v>15841.8</c:v>
                </c:pt>
                <c:pt idx="51">
                  <c:v>15898.6</c:v>
                </c:pt>
                <c:pt idx="52">
                  <c:v>15957.4</c:v>
                </c:pt>
                <c:pt idx="53">
                  <c:v>16017.8</c:v>
                </c:pt>
                <c:pt idx="54">
                  <c:v>16079.7</c:v>
                </c:pt>
                <c:pt idx="55">
                  <c:v>16142.8</c:v>
                </c:pt>
                <c:pt idx="56">
                  <c:v>16206.5</c:v>
                </c:pt>
                <c:pt idx="57">
                  <c:v>16272.1</c:v>
                </c:pt>
                <c:pt idx="58">
                  <c:v>16338.6</c:v>
                </c:pt>
                <c:pt idx="59">
                  <c:v>16405.7</c:v>
                </c:pt>
                <c:pt idx="60">
                  <c:v>16473.099999999999</c:v>
                </c:pt>
                <c:pt idx="61">
                  <c:v>16540.2</c:v>
                </c:pt>
                <c:pt idx="62">
                  <c:v>16607</c:v>
                </c:pt>
                <c:pt idx="63">
                  <c:v>16673.3</c:v>
                </c:pt>
                <c:pt idx="64">
                  <c:v>16738</c:v>
                </c:pt>
                <c:pt idx="65">
                  <c:v>16801.3</c:v>
                </c:pt>
                <c:pt idx="66">
                  <c:v>16864.3</c:v>
                </c:pt>
                <c:pt idx="67">
                  <c:v>16927.7</c:v>
                </c:pt>
                <c:pt idx="68">
                  <c:v>16992.2</c:v>
                </c:pt>
                <c:pt idx="69">
                  <c:v>17058.2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19-4D05-AF34-897270BFF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37"/>
              <c:layout>
                <c:manualLayout>
                  <c:x val="-2.9125370846810984E-2"/>
                  <c:y val="6.5252366487313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19-4D05-AF34-897270BFF023}"/>
                </c:ext>
              </c:extLst>
            </c:dLbl>
            <c:dLbl>
              <c:idx val="69"/>
              <c:layout>
                <c:manualLayout>
                  <c:x val="0"/>
                  <c:y val="0.10780824161913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19-4D05-AF34-897270BFF023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Sheet1!$A$2:$A$71</c:f>
              <c:numCache>
                <c:formatCode>yyyy\-mm\-dd</c:formatCode>
                <c:ptCount val="70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</c:numCache>
            </c:numRef>
          </c:cat>
          <c:val>
            <c:numRef>
              <c:f>Sheet1!$C$2:$C$71</c:f>
              <c:numCache>
                <c:formatCode>0.0</c:formatCode>
                <c:ptCount val="70"/>
                <c:pt idx="0">
                  <c:v>12359.1</c:v>
                </c:pt>
                <c:pt idx="1">
                  <c:v>12592.5</c:v>
                </c:pt>
                <c:pt idx="2">
                  <c:v>12607.7</c:v>
                </c:pt>
                <c:pt idx="3">
                  <c:v>12679.3</c:v>
                </c:pt>
                <c:pt idx="4">
                  <c:v>12643.3</c:v>
                </c:pt>
                <c:pt idx="5">
                  <c:v>12710.3</c:v>
                </c:pt>
                <c:pt idx="6">
                  <c:v>12670.1</c:v>
                </c:pt>
                <c:pt idx="7">
                  <c:v>12705.3</c:v>
                </c:pt>
                <c:pt idx="8">
                  <c:v>12822.3</c:v>
                </c:pt>
                <c:pt idx="9">
                  <c:v>12893</c:v>
                </c:pt>
                <c:pt idx="10">
                  <c:v>12955.8</c:v>
                </c:pt>
                <c:pt idx="11">
                  <c:v>12964</c:v>
                </c:pt>
                <c:pt idx="12">
                  <c:v>13031.2</c:v>
                </c:pt>
                <c:pt idx="13">
                  <c:v>13152.1</c:v>
                </c:pt>
                <c:pt idx="14">
                  <c:v>13372.4</c:v>
                </c:pt>
                <c:pt idx="15">
                  <c:v>13528.7</c:v>
                </c:pt>
                <c:pt idx="16">
                  <c:v>13606.5</c:v>
                </c:pt>
                <c:pt idx="17">
                  <c:v>13706.2</c:v>
                </c:pt>
                <c:pt idx="18">
                  <c:v>13830.8</c:v>
                </c:pt>
                <c:pt idx="19">
                  <c:v>13950.4</c:v>
                </c:pt>
                <c:pt idx="20">
                  <c:v>14099.1</c:v>
                </c:pt>
                <c:pt idx="21">
                  <c:v>14172.7</c:v>
                </c:pt>
                <c:pt idx="22">
                  <c:v>14291.8</c:v>
                </c:pt>
                <c:pt idx="23">
                  <c:v>14373.4</c:v>
                </c:pt>
                <c:pt idx="24">
                  <c:v>14546.1</c:v>
                </c:pt>
                <c:pt idx="25">
                  <c:v>14589.6</c:v>
                </c:pt>
                <c:pt idx="26">
                  <c:v>14602.6</c:v>
                </c:pt>
                <c:pt idx="27">
                  <c:v>14716.9</c:v>
                </c:pt>
                <c:pt idx="28">
                  <c:v>14726</c:v>
                </c:pt>
                <c:pt idx="29">
                  <c:v>14838.7</c:v>
                </c:pt>
                <c:pt idx="30">
                  <c:v>14938.5</c:v>
                </c:pt>
                <c:pt idx="31">
                  <c:v>14991.8</c:v>
                </c:pt>
                <c:pt idx="32">
                  <c:v>14889.5</c:v>
                </c:pt>
                <c:pt idx="33">
                  <c:v>14963.4</c:v>
                </c:pt>
                <c:pt idx="34">
                  <c:v>14891.6</c:v>
                </c:pt>
                <c:pt idx="35">
                  <c:v>14577</c:v>
                </c:pt>
                <c:pt idx="36">
                  <c:v>14375</c:v>
                </c:pt>
                <c:pt idx="37">
                  <c:v>14355.6</c:v>
                </c:pt>
                <c:pt idx="38">
                  <c:v>14402.5</c:v>
                </c:pt>
                <c:pt idx="39">
                  <c:v>14541.9</c:v>
                </c:pt>
                <c:pt idx="40">
                  <c:v>14604.8</c:v>
                </c:pt>
                <c:pt idx="41">
                  <c:v>14745.9</c:v>
                </c:pt>
                <c:pt idx="42">
                  <c:v>14845.5</c:v>
                </c:pt>
                <c:pt idx="43">
                  <c:v>14939</c:v>
                </c:pt>
                <c:pt idx="44">
                  <c:v>14881.3</c:v>
                </c:pt>
                <c:pt idx="45">
                  <c:v>14989.6</c:v>
                </c:pt>
                <c:pt idx="46">
                  <c:v>15021.1</c:v>
                </c:pt>
                <c:pt idx="47">
                  <c:v>15190.3</c:v>
                </c:pt>
                <c:pt idx="48">
                  <c:v>15291</c:v>
                </c:pt>
                <c:pt idx="49">
                  <c:v>15362.4</c:v>
                </c:pt>
                <c:pt idx="50">
                  <c:v>15380.8</c:v>
                </c:pt>
                <c:pt idx="51">
                  <c:v>15384.3</c:v>
                </c:pt>
                <c:pt idx="52">
                  <c:v>15491.9</c:v>
                </c:pt>
                <c:pt idx="53">
                  <c:v>15521.6</c:v>
                </c:pt>
                <c:pt idx="54">
                  <c:v>15641.3</c:v>
                </c:pt>
                <c:pt idx="55">
                  <c:v>15793.9</c:v>
                </c:pt>
                <c:pt idx="56">
                  <c:v>15757.6</c:v>
                </c:pt>
                <c:pt idx="57">
                  <c:v>15935.8</c:v>
                </c:pt>
                <c:pt idx="58">
                  <c:v>16139.5</c:v>
                </c:pt>
                <c:pt idx="59">
                  <c:v>16220.2</c:v>
                </c:pt>
                <c:pt idx="60">
                  <c:v>16350</c:v>
                </c:pt>
                <c:pt idx="61">
                  <c:v>16460.900000000001</c:v>
                </c:pt>
                <c:pt idx="62">
                  <c:v>16527.599999999999</c:v>
                </c:pt>
                <c:pt idx="63">
                  <c:v>16547.599999999999</c:v>
                </c:pt>
                <c:pt idx="64">
                  <c:v>16571.599999999999</c:v>
                </c:pt>
                <c:pt idx="65">
                  <c:v>16663.5</c:v>
                </c:pt>
                <c:pt idx="66">
                  <c:v>16778.099999999999</c:v>
                </c:pt>
                <c:pt idx="67">
                  <c:v>16851.400000000001</c:v>
                </c:pt>
                <c:pt idx="68">
                  <c:v>16903.2</c:v>
                </c:pt>
                <c:pt idx="69">
                  <c:v>17030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019-4D05-AF34-897270BFF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515328"/>
        <c:axId val="33378240"/>
      </c:lineChart>
      <c:dateAx>
        <c:axId val="14851532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low"/>
        <c:txPr>
          <a:bodyPr rot="-2700000"/>
          <a:lstStyle/>
          <a:p>
            <a:pPr>
              <a:defRPr sz="1200" b="1"/>
            </a:pPr>
            <a:endParaRPr lang="en-US"/>
          </a:p>
        </c:txPr>
        <c:crossAx val="33378240"/>
        <c:crosses val="autoZero"/>
        <c:auto val="1"/>
        <c:lblOffset val="100"/>
        <c:baseTimeUnit val="months"/>
        <c:majorUnit val="1"/>
        <c:majorTimeUnit val="years"/>
        <c:minorUnit val="1"/>
        <c:minorTimeUnit val="months"/>
      </c:dateAx>
      <c:valAx>
        <c:axId val="33378240"/>
        <c:scaling>
          <c:orientation val="minMax"/>
          <c:min val="12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8515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285562794471546"/>
          <c:y val="0.67331908697619958"/>
          <c:w val="0.19811811117612718"/>
          <c:h val="0.14701016382119289"/>
        </c:manualLayout>
      </c:layout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Potential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Sheet1!$A$2:$A$151</c:f>
              <c:numCache>
                <c:formatCode>yyyy\-mm\-dd</c:formatCode>
                <c:ptCount val="150"/>
                <c:pt idx="0">
                  <c:v>29221</c:v>
                </c:pt>
                <c:pt idx="1">
                  <c:v>29312</c:v>
                </c:pt>
                <c:pt idx="2">
                  <c:v>29403</c:v>
                </c:pt>
                <c:pt idx="3">
                  <c:v>29495</c:v>
                </c:pt>
                <c:pt idx="4">
                  <c:v>29587</c:v>
                </c:pt>
                <c:pt idx="5">
                  <c:v>29677</c:v>
                </c:pt>
                <c:pt idx="6">
                  <c:v>29768</c:v>
                </c:pt>
                <c:pt idx="7">
                  <c:v>29860</c:v>
                </c:pt>
                <c:pt idx="8">
                  <c:v>29952</c:v>
                </c:pt>
                <c:pt idx="9">
                  <c:v>30042</c:v>
                </c:pt>
                <c:pt idx="10">
                  <c:v>30133</c:v>
                </c:pt>
                <c:pt idx="11">
                  <c:v>30225</c:v>
                </c:pt>
                <c:pt idx="12">
                  <c:v>30317</c:v>
                </c:pt>
                <c:pt idx="13">
                  <c:v>30407</c:v>
                </c:pt>
                <c:pt idx="14">
                  <c:v>30498</c:v>
                </c:pt>
                <c:pt idx="15">
                  <c:v>30590</c:v>
                </c:pt>
                <c:pt idx="16">
                  <c:v>30682</c:v>
                </c:pt>
                <c:pt idx="17">
                  <c:v>30773</c:v>
                </c:pt>
                <c:pt idx="18">
                  <c:v>30864</c:v>
                </c:pt>
                <c:pt idx="19">
                  <c:v>30956</c:v>
                </c:pt>
                <c:pt idx="20">
                  <c:v>31048</c:v>
                </c:pt>
                <c:pt idx="21">
                  <c:v>31138</c:v>
                </c:pt>
                <c:pt idx="22">
                  <c:v>31229</c:v>
                </c:pt>
                <c:pt idx="23">
                  <c:v>31321</c:v>
                </c:pt>
                <c:pt idx="24">
                  <c:v>31413</c:v>
                </c:pt>
                <c:pt idx="25">
                  <c:v>31503</c:v>
                </c:pt>
                <c:pt idx="26">
                  <c:v>31594</c:v>
                </c:pt>
                <c:pt idx="27">
                  <c:v>31686</c:v>
                </c:pt>
                <c:pt idx="28">
                  <c:v>31778</c:v>
                </c:pt>
                <c:pt idx="29">
                  <c:v>31868</c:v>
                </c:pt>
                <c:pt idx="30">
                  <c:v>31959</c:v>
                </c:pt>
                <c:pt idx="31">
                  <c:v>32051</c:v>
                </c:pt>
                <c:pt idx="32">
                  <c:v>32143</c:v>
                </c:pt>
                <c:pt idx="33">
                  <c:v>32234</c:v>
                </c:pt>
                <c:pt idx="34">
                  <c:v>32325</c:v>
                </c:pt>
                <c:pt idx="35">
                  <c:v>32417</c:v>
                </c:pt>
                <c:pt idx="36">
                  <c:v>32509</c:v>
                </c:pt>
                <c:pt idx="37">
                  <c:v>32599</c:v>
                </c:pt>
                <c:pt idx="38">
                  <c:v>32690</c:v>
                </c:pt>
                <c:pt idx="39">
                  <c:v>32782</c:v>
                </c:pt>
                <c:pt idx="40">
                  <c:v>32874</c:v>
                </c:pt>
                <c:pt idx="41">
                  <c:v>32964</c:v>
                </c:pt>
                <c:pt idx="42">
                  <c:v>33055</c:v>
                </c:pt>
                <c:pt idx="43">
                  <c:v>33147</c:v>
                </c:pt>
                <c:pt idx="44">
                  <c:v>33239</c:v>
                </c:pt>
                <c:pt idx="45">
                  <c:v>33329</c:v>
                </c:pt>
                <c:pt idx="46">
                  <c:v>33420</c:v>
                </c:pt>
                <c:pt idx="47">
                  <c:v>33512</c:v>
                </c:pt>
                <c:pt idx="48">
                  <c:v>33604</c:v>
                </c:pt>
                <c:pt idx="49">
                  <c:v>33695</c:v>
                </c:pt>
                <c:pt idx="50">
                  <c:v>33786</c:v>
                </c:pt>
                <c:pt idx="51">
                  <c:v>33878</c:v>
                </c:pt>
                <c:pt idx="52">
                  <c:v>33970</c:v>
                </c:pt>
                <c:pt idx="53">
                  <c:v>34060</c:v>
                </c:pt>
                <c:pt idx="54">
                  <c:v>34151</c:v>
                </c:pt>
                <c:pt idx="55">
                  <c:v>34243</c:v>
                </c:pt>
                <c:pt idx="56">
                  <c:v>34335</c:v>
                </c:pt>
                <c:pt idx="57">
                  <c:v>34425</c:v>
                </c:pt>
                <c:pt idx="58">
                  <c:v>34516</c:v>
                </c:pt>
                <c:pt idx="59">
                  <c:v>34608</c:v>
                </c:pt>
                <c:pt idx="60">
                  <c:v>34700</c:v>
                </c:pt>
                <c:pt idx="61">
                  <c:v>34790</c:v>
                </c:pt>
                <c:pt idx="62">
                  <c:v>34881</c:v>
                </c:pt>
                <c:pt idx="63">
                  <c:v>34973</c:v>
                </c:pt>
                <c:pt idx="64">
                  <c:v>35065</c:v>
                </c:pt>
                <c:pt idx="65">
                  <c:v>35156</c:v>
                </c:pt>
                <c:pt idx="66">
                  <c:v>35247</c:v>
                </c:pt>
                <c:pt idx="67">
                  <c:v>35339</c:v>
                </c:pt>
                <c:pt idx="68">
                  <c:v>35431</c:v>
                </c:pt>
                <c:pt idx="69">
                  <c:v>35521</c:v>
                </c:pt>
                <c:pt idx="70">
                  <c:v>35612</c:v>
                </c:pt>
                <c:pt idx="71">
                  <c:v>35704</c:v>
                </c:pt>
                <c:pt idx="72">
                  <c:v>35796</c:v>
                </c:pt>
                <c:pt idx="73">
                  <c:v>35886</c:v>
                </c:pt>
                <c:pt idx="74">
                  <c:v>35977</c:v>
                </c:pt>
                <c:pt idx="75">
                  <c:v>36069</c:v>
                </c:pt>
                <c:pt idx="76">
                  <c:v>36161</c:v>
                </c:pt>
                <c:pt idx="77">
                  <c:v>36251</c:v>
                </c:pt>
                <c:pt idx="78">
                  <c:v>36342</c:v>
                </c:pt>
                <c:pt idx="79">
                  <c:v>36434</c:v>
                </c:pt>
                <c:pt idx="80">
                  <c:v>36526</c:v>
                </c:pt>
                <c:pt idx="81">
                  <c:v>36617</c:v>
                </c:pt>
                <c:pt idx="82">
                  <c:v>36708</c:v>
                </c:pt>
                <c:pt idx="83">
                  <c:v>36800</c:v>
                </c:pt>
                <c:pt idx="84">
                  <c:v>36892</c:v>
                </c:pt>
                <c:pt idx="85">
                  <c:v>36982</c:v>
                </c:pt>
                <c:pt idx="86">
                  <c:v>37073</c:v>
                </c:pt>
                <c:pt idx="87">
                  <c:v>37165</c:v>
                </c:pt>
                <c:pt idx="88">
                  <c:v>37257</c:v>
                </c:pt>
                <c:pt idx="89">
                  <c:v>37347</c:v>
                </c:pt>
                <c:pt idx="90">
                  <c:v>37438</c:v>
                </c:pt>
                <c:pt idx="91">
                  <c:v>37530</c:v>
                </c:pt>
                <c:pt idx="92">
                  <c:v>37622</c:v>
                </c:pt>
                <c:pt idx="93">
                  <c:v>37712</c:v>
                </c:pt>
                <c:pt idx="94">
                  <c:v>37803</c:v>
                </c:pt>
                <c:pt idx="95">
                  <c:v>37895</c:v>
                </c:pt>
                <c:pt idx="96">
                  <c:v>37987</c:v>
                </c:pt>
                <c:pt idx="97">
                  <c:v>38078</c:v>
                </c:pt>
                <c:pt idx="98">
                  <c:v>38169</c:v>
                </c:pt>
                <c:pt idx="99">
                  <c:v>38261</c:v>
                </c:pt>
                <c:pt idx="100">
                  <c:v>38353</c:v>
                </c:pt>
                <c:pt idx="101">
                  <c:v>38443</c:v>
                </c:pt>
                <c:pt idx="102">
                  <c:v>38534</c:v>
                </c:pt>
                <c:pt idx="103">
                  <c:v>38626</c:v>
                </c:pt>
                <c:pt idx="104">
                  <c:v>38718</c:v>
                </c:pt>
                <c:pt idx="105">
                  <c:v>38808</c:v>
                </c:pt>
                <c:pt idx="106">
                  <c:v>38899</c:v>
                </c:pt>
                <c:pt idx="107">
                  <c:v>38991</c:v>
                </c:pt>
                <c:pt idx="108">
                  <c:v>39083</c:v>
                </c:pt>
                <c:pt idx="109">
                  <c:v>39173</c:v>
                </c:pt>
                <c:pt idx="110">
                  <c:v>39264</c:v>
                </c:pt>
                <c:pt idx="111">
                  <c:v>39356</c:v>
                </c:pt>
                <c:pt idx="112">
                  <c:v>39448</c:v>
                </c:pt>
                <c:pt idx="113">
                  <c:v>39539</c:v>
                </c:pt>
                <c:pt idx="114">
                  <c:v>39630</c:v>
                </c:pt>
                <c:pt idx="115">
                  <c:v>39722</c:v>
                </c:pt>
                <c:pt idx="116">
                  <c:v>39814</c:v>
                </c:pt>
                <c:pt idx="117">
                  <c:v>39904</c:v>
                </c:pt>
                <c:pt idx="118">
                  <c:v>39995</c:v>
                </c:pt>
                <c:pt idx="119">
                  <c:v>40087</c:v>
                </c:pt>
                <c:pt idx="120">
                  <c:v>40179</c:v>
                </c:pt>
                <c:pt idx="121">
                  <c:v>40269</c:v>
                </c:pt>
                <c:pt idx="122">
                  <c:v>40360</c:v>
                </c:pt>
                <c:pt idx="123">
                  <c:v>40452</c:v>
                </c:pt>
                <c:pt idx="124">
                  <c:v>40544</c:v>
                </c:pt>
                <c:pt idx="125">
                  <c:v>40634</c:v>
                </c:pt>
                <c:pt idx="126">
                  <c:v>40725</c:v>
                </c:pt>
                <c:pt idx="127">
                  <c:v>40817</c:v>
                </c:pt>
                <c:pt idx="128">
                  <c:v>40909</c:v>
                </c:pt>
                <c:pt idx="129">
                  <c:v>41000</c:v>
                </c:pt>
                <c:pt idx="130">
                  <c:v>41091</c:v>
                </c:pt>
                <c:pt idx="131">
                  <c:v>41183</c:v>
                </c:pt>
                <c:pt idx="132">
                  <c:v>41275</c:v>
                </c:pt>
                <c:pt idx="133">
                  <c:v>41365</c:v>
                </c:pt>
                <c:pt idx="134">
                  <c:v>41456</c:v>
                </c:pt>
                <c:pt idx="135">
                  <c:v>41548</c:v>
                </c:pt>
                <c:pt idx="136">
                  <c:v>41640</c:v>
                </c:pt>
                <c:pt idx="137">
                  <c:v>41730</c:v>
                </c:pt>
                <c:pt idx="138">
                  <c:v>41821</c:v>
                </c:pt>
                <c:pt idx="139">
                  <c:v>41913</c:v>
                </c:pt>
                <c:pt idx="140">
                  <c:v>42005</c:v>
                </c:pt>
                <c:pt idx="141">
                  <c:v>42095</c:v>
                </c:pt>
                <c:pt idx="142">
                  <c:v>42186</c:v>
                </c:pt>
                <c:pt idx="143">
                  <c:v>42278</c:v>
                </c:pt>
                <c:pt idx="144">
                  <c:v>42370</c:v>
                </c:pt>
                <c:pt idx="145">
                  <c:v>42461</c:v>
                </c:pt>
                <c:pt idx="146">
                  <c:v>42552</c:v>
                </c:pt>
                <c:pt idx="147">
                  <c:v>42644</c:v>
                </c:pt>
                <c:pt idx="148">
                  <c:v>42736</c:v>
                </c:pt>
                <c:pt idx="149">
                  <c:v>42826</c:v>
                </c:pt>
              </c:numCache>
            </c:numRef>
          </c:cat>
          <c:val>
            <c:numRef>
              <c:f>Sheet1!$B$2:$B$151</c:f>
              <c:numCache>
                <c:formatCode>0.0</c:formatCode>
                <c:ptCount val="150"/>
                <c:pt idx="0">
                  <c:v>6516.8</c:v>
                </c:pt>
                <c:pt idx="1">
                  <c:v>6552.1</c:v>
                </c:pt>
                <c:pt idx="2">
                  <c:v>6585.8</c:v>
                </c:pt>
                <c:pt idx="3">
                  <c:v>6619.4</c:v>
                </c:pt>
                <c:pt idx="4">
                  <c:v>6654.6</c:v>
                </c:pt>
                <c:pt idx="5">
                  <c:v>6695</c:v>
                </c:pt>
                <c:pt idx="6">
                  <c:v>6738.4</c:v>
                </c:pt>
                <c:pt idx="7">
                  <c:v>6785</c:v>
                </c:pt>
                <c:pt idx="8">
                  <c:v>6838.4</c:v>
                </c:pt>
                <c:pt idx="9">
                  <c:v>6893.3</c:v>
                </c:pt>
                <c:pt idx="10">
                  <c:v>6950.1</c:v>
                </c:pt>
                <c:pt idx="11">
                  <c:v>7007.9</c:v>
                </c:pt>
                <c:pt idx="12">
                  <c:v>7063.6</c:v>
                </c:pt>
                <c:pt idx="13">
                  <c:v>7119.8</c:v>
                </c:pt>
                <c:pt idx="14">
                  <c:v>7177.2</c:v>
                </c:pt>
                <c:pt idx="15">
                  <c:v>7236.3</c:v>
                </c:pt>
                <c:pt idx="16">
                  <c:v>7298.3</c:v>
                </c:pt>
                <c:pt idx="17">
                  <c:v>7363.3</c:v>
                </c:pt>
                <c:pt idx="18">
                  <c:v>7430.1</c:v>
                </c:pt>
                <c:pt idx="19">
                  <c:v>7498.6</c:v>
                </c:pt>
                <c:pt idx="20">
                  <c:v>7568.6</c:v>
                </c:pt>
                <c:pt idx="21">
                  <c:v>7639.8</c:v>
                </c:pt>
                <c:pt idx="22">
                  <c:v>7711.7</c:v>
                </c:pt>
                <c:pt idx="23">
                  <c:v>7783.9</c:v>
                </c:pt>
                <c:pt idx="24">
                  <c:v>7855.3</c:v>
                </c:pt>
                <c:pt idx="25">
                  <c:v>7926.9</c:v>
                </c:pt>
                <c:pt idx="26">
                  <c:v>7998.2</c:v>
                </c:pt>
                <c:pt idx="27">
                  <c:v>8069.3</c:v>
                </c:pt>
                <c:pt idx="28">
                  <c:v>8139.8</c:v>
                </c:pt>
                <c:pt idx="29">
                  <c:v>8209.6</c:v>
                </c:pt>
                <c:pt idx="30">
                  <c:v>8279</c:v>
                </c:pt>
                <c:pt idx="31">
                  <c:v>8347.7999999999993</c:v>
                </c:pt>
                <c:pt idx="32">
                  <c:v>8415.7999999999993</c:v>
                </c:pt>
                <c:pt idx="33">
                  <c:v>8483.4</c:v>
                </c:pt>
                <c:pt idx="34">
                  <c:v>8550.7000000000007</c:v>
                </c:pt>
                <c:pt idx="35">
                  <c:v>8617.6</c:v>
                </c:pt>
                <c:pt idx="36">
                  <c:v>8684.4</c:v>
                </c:pt>
                <c:pt idx="37">
                  <c:v>8751.7000000000007</c:v>
                </c:pt>
                <c:pt idx="38">
                  <c:v>8818.5</c:v>
                </c:pt>
                <c:pt idx="39">
                  <c:v>8884.5</c:v>
                </c:pt>
                <c:pt idx="40">
                  <c:v>8949.5</c:v>
                </c:pt>
                <c:pt idx="41">
                  <c:v>9012.6</c:v>
                </c:pt>
                <c:pt idx="42">
                  <c:v>9074.4</c:v>
                </c:pt>
                <c:pt idx="43">
                  <c:v>9134.7999999999993</c:v>
                </c:pt>
                <c:pt idx="44">
                  <c:v>9193</c:v>
                </c:pt>
                <c:pt idx="45">
                  <c:v>9249.2000000000007</c:v>
                </c:pt>
                <c:pt idx="46">
                  <c:v>9304.7000000000007</c:v>
                </c:pt>
                <c:pt idx="47">
                  <c:v>9360.1</c:v>
                </c:pt>
                <c:pt idx="48">
                  <c:v>9416.5</c:v>
                </c:pt>
                <c:pt idx="49">
                  <c:v>9474</c:v>
                </c:pt>
                <c:pt idx="50">
                  <c:v>9532.5</c:v>
                </c:pt>
                <c:pt idx="51">
                  <c:v>9592.2999999999993</c:v>
                </c:pt>
                <c:pt idx="52">
                  <c:v>9654.5</c:v>
                </c:pt>
                <c:pt idx="53">
                  <c:v>9717.6</c:v>
                </c:pt>
                <c:pt idx="54">
                  <c:v>9782.2999999999993</c:v>
                </c:pt>
                <c:pt idx="55">
                  <c:v>9848.4</c:v>
                </c:pt>
                <c:pt idx="56">
                  <c:v>9916</c:v>
                </c:pt>
                <c:pt idx="57">
                  <c:v>9986.2999999999993</c:v>
                </c:pt>
                <c:pt idx="58">
                  <c:v>10058.299999999999</c:v>
                </c:pt>
                <c:pt idx="59">
                  <c:v>10131.700000000001</c:v>
                </c:pt>
                <c:pt idx="60">
                  <c:v>10206.799999999999</c:v>
                </c:pt>
                <c:pt idx="61">
                  <c:v>10280.700000000001</c:v>
                </c:pt>
                <c:pt idx="62">
                  <c:v>10355.9</c:v>
                </c:pt>
                <c:pt idx="63">
                  <c:v>10432.5</c:v>
                </c:pt>
                <c:pt idx="64">
                  <c:v>10510</c:v>
                </c:pt>
                <c:pt idx="65">
                  <c:v>10590.2</c:v>
                </c:pt>
                <c:pt idx="66">
                  <c:v>10673.7</c:v>
                </c:pt>
                <c:pt idx="67">
                  <c:v>10761.4</c:v>
                </c:pt>
                <c:pt idx="68">
                  <c:v>10855.7</c:v>
                </c:pt>
                <c:pt idx="69">
                  <c:v>10955.9</c:v>
                </c:pt>
                <c:pt idx="70">
                  <c:v>11060.5</c:v>
                </c:pt>
                <c:pt idx="71">
                  <c:v>11169</c:v>
                </c:pt>
                <c:pt idx="72">
                  <c:v>11281</c:v>
                </c:pt>
                <c:pt idx="73">
                  <c:v>11396.9</c:v>
                </c:pt>
                <c:pt idx="74">
                  <c:v>11515.1</c:v>
                </c:pt>
                <c:pt idx="75">
                  <c:v>11634.8</c:v>
                </c:pt>
                <c:pt idx="76">
                  <c:v>11754.2</c:v>
                </c:pt>
                <c:pt idx="77">
                  <c:v>11873.8</c:v>
                </c:pt>
                <c:pt idx="78">
                  <c:v>11993.5</c:v>
                </c:pt>
                <c:pt idx="79">
                  <c:v>12113</c:v>
                </c:pt>
                <c:pt idx="80">
                  <c:v>12231.1</c:v>
                </c:pt>
                <c:pt idx="81">
                  <c:v>12350.9</c:v>
                </c:pt>
                <c:pt idx="82">
                  <c:v>12469.5</c:v>
                </c:pt>
                <c:pt idx="83">
                  <c:v>12586.2</c:v>
                </c:pt>
                <c:pt idx="84">
                  <c:v>12700.4</c:v>
                </c:pt>
                <c:pt idx="85">
                  <c:v>12809.8</c:v>
                </c:pt>
                <c:pt idx="86">
                  <c:v>12915.4</c:v>
                </c:pt>
                <c:pt idx="87">
                  <c:v>13016.9</c:v>
                </c:pt>
                <c:pt idx="88">
                  <c:v>13111.9</c:v>
                </c:pt>
                <c:pt idx="89">
                  <c:v>13202.2</c:v>
                </c:pt>
                <c:pt idx="90">
                  <c:v>13289.5</c:v>
                </c:pt>
                <c:pt idx="91">
                  <c:v>13374.6</c:v>
                </c:pt>
                <c:pt idx="92">
                  <c:v>13459.6</c:v>
                </c:pt>
                <c:pt idx="93">
                  <c:v>13543.2</c:v>
                </c:pt>
                <c:pt idx="94">
                  <c:v>13626.3</c:v>
                </c:pt>
                <c:pt idx="95">
                  <c:v>13709.6</c:v>
                </c:pt>
                <c:pt idx="96">
                  <c:v>13794.4</c:v>
                </c:pt>
                <c:pt idx="97">
                  <c:v>13882</c:v>
                </c:pt>
                <c:pt idx="98">
                  <c:v>13969.9</c:v>
                </c:pt>
                <c:pt idx="99">
                  <c:v>14057.8</c:v>
                </c:pt>
                <c:pt idx="100">
                  <c:v>14145.5</c:v>
                </c:pt>
                <c:pt idx="101">
                  <c:v>14231.7</c:v>
                </c:pt>
                <c:pt idx="102">
                  <c:v>14315.9</c:v>
                </c:pt>
                <c:pt idx="103">
                  <c:v>14397.4</c:v>
                </c:pt>
                <c:pt idx="104">
                  <c:v>14473.7</c:v>
                </c:pt>
                <c:pt idx="105">
                  <c:v>14545.4</c:v>
                </c:pt>
                <c:pt idx="106">
                  <c:v>14614.4</c:v>
                </c:pt>
                <c:pt idx="107">
                  <c:v>14681.3</c:v>
                </c:pt>
                <c:pt idx="108">
                  <c:v>14746.7</c:v>
                </c:pt>
                <c:pt idx="109">
                  <c:v>14811.9</c:v>
                </c:pt>
                <c:pt idx="110">
                  <c:v>14876.2</c:v>
                </c:pt>
                <c:pt idx="111">
                  <c:v>14939.7</c:v>
                </c:pt>
                <c:pt idx="112">
                  <c:v>15003.7</c:v>
                </c:pt>
                <c:pt idx="113">
                  <c:v>15068.3</c:v>
                </c:pt>
                <c:pt idx="114">
                  <c:v>15130.9</c:v>
                </c:pt>
                <c:pt idx="115">
                  <c:v>15190.4</c:v>
                </c:pt>
                <c:pt idx="116">
                  <c:v>15244.8</c:v>
                </c:pt>
                <c:pt idx="117">
                  <c:v>15291.1</c:v>
                </c:pt>
                <c:pt idx="118">
                  <c:v>15333.2</c:v>
                </c:pt>
                <c:pt idx="119">
                  <c:v>15372</c:v>
                </c:pt>
                <c:pt idx="120">
                  <c:v>15406.4</c:v>
                </c:pt>
                <c:pt idx="121">
                  <c:v>15439.9</c:v>
                </c:pt>
                <c:pt idx="122">
                  <c:v>15473.4</c:v>
                </c:pt>
                <c:pt idx="123">
                  <c:v>15508.2</c:v>
                </c:pt>
                <c:pt idx="124">
                  <c:v>15549</c:v>
                </c:pt>
                <c:pt idx="125">
                  <c:v>15591.9</c:v>
                </c:pt>
                <c:pt idx="126">
                  <c:v>15637.2</c:v>
                </c:pt>
                <c:pt idx="127">
                  <c:v>15684.9</c:v>
                </c:pt>
                <c:pt idx="128">
                  <c:v>15734.5</c:v>
                </c:pt>
                <c:pt idx="129">
                  <c:v>15787</c:v>
                </c:pt>
                <c:pt idx="130">
                  <c:v>15841.8</c:v>
                </c:pt>
                <c:pt idx="131">
                  <c:v>15898.6</c:v>
                </c:pt>
                <c:pt idx="132">
                  <c:v>15957.4</c:v>
                </c:pt>
                <c:pt idx="133">
                  <c:v>16017.8</c:v>
                </c:pt>
                <c:pt idx="134">
                  <c:v>16079.7</c:v>
                </c:pt>
                <c:pt idx="135">
                  <c:v>16142.8</c:v>
                </c:pt>
                <c:pt idx="136">
                  <c:v>16206.5</c:v>
                </c:pt>
                <c:pt idx="137">
                  <c:v>16272.1</c:v>
                </c:pt>
                <c:pt idx="138">
                  <c:v>16338.6</c:v>
                </c:pt>
                <c:pt idx="139">
                  <c:v>16405.7</c:v>
                </c:pt>
                <c:pt idx="140">
                  <c:v>16473.099999999999</c:v>
                </c:pt>
                <c:pt idx="141">
                  <c:v>16540.2</c:v>
                </c:pt>
                <c:pt idx="142">
                  <c:v>16607</c:v>
                </c:pt>
                <c:pt idx="143">
                  <c:v>16673.3</c:v>
                </c:pt>
                <c:pt idx="144">
                  <c:v>16738</c:v>
                </c:pt>
                <c:pt idx="145">
                  <c:v>16801.3</c:v>
                </c:pt>
                <c:pt idx="146">
                  <c:v>16864.3</c:v>
                </c:pt>
                <c:pt idx="147">
                  <c:v>16927.7</c:v>
                </c:pt>
                <c:pt idx="148">
                  <c:v>16992.2</c:v>
                </c:pt>
                <c:pt idx="149">
                  <c:v>17058.2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4A-4407-A4D7-AC7B54DD06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Sheet1!$A$2:$A$151</c:f>
              <c:numCache>
                <c:formatCode>yyyy\-mm\-dd</c:formatCode>
                <c:ptCount val="150"/>
                <c:pt idx="0">
                  <c:v>29221</c:v>
                </c:pt>
                <c:pt idx="1">
                  <c:v>29312</c:v>
                </c:pt>
                <c:pt idx="2">
                  <c:v>29403</c:v>
                </c:pt>
                <c:pt idx="3">
                  <c:v>29495</c:v>
                </c:pt>
                <c:pt idx="4">
                  <c:v>29587</c:v>
                </c:pt>
                <c:pt idx="5">
                  <c:v>29677</c:v>
                </c:pt>
                <c:pt idx="6">
                  <c:v>29768</c:v>
                </c:pt>
                <c:pt idx="7">
                  <c:v>29860</c:v>
                </c:pt>
                <c:pt idx="8">
                  <c:v>29952</c:v>
                </c:pt>
                <c:pt idx="9">
                  <c:v>30042</c:v>
                </c:pt>
                <c:pt idx="10">
                  <c:v>30133</c:v>
                </c:pt>
                <c:pt idx="11">
                  <c:v>30225</c:v>
                </c:pt>
                <c:pt idx="12">
                  <c:v>30317</c:v>
                </c:pt>
                <c:pt idx="13">
                  <c:v>30407</c:v>
                </c:pt>
                <c:pt idx="14">
                  <c:v>30498</c:v>
                </c:pt>
                <c:pt idx="15">
                  <c:v>30590</c:v>
                </c:pt>
                <c:pt idx="16">
                  <c:v>30682</c:v>
                </c:pt>
                <c:pt idx="17">
                  <c:v>30773</c:v>
                </c:pt>
                <c:pt idx="18">
                  <c:v>30864</c:v>
                </c:pt>
                <c:pt idx="19">
                  <c:v>30956</c:v>
                </c:pt>
                <c:pt idx="20">
                  <c:v>31048</c:v>
                </c:pt>
                <c:pt idx="21">
                  <c:v>31138</c:v>
                </c:pt>
                <c:pt idx="22">
                  <c:v>31229</c:v>
                </c:pt>
                <c:pt idx="23">
                  <c:v>31321</c:v>
                </c:pt>
                <c:pt idx="24">
                  <c:v>31413</c:v>
                </c:pt>
                <c:pt idx="25">
                  <c:v>31503</c:v>
                </c:pt>
                <c:pt idx="26">
                  <c:v>31594</c:v>
                </c:pt>
                <c:pt idx="27">
                  <c:v>31686</c:v>
                </c:pt>
                <c:pt idx="28">
                  <c:v>31778</c:v>
                </c:pt>
                <c:pt idx="29">
                  <c:v>31868</c:v>
                </c:pt>
                <c:pt idx="30">
                  <c:v>31959</c:v>
                </c:pt>
                <c:pt idx="31">
                  <c:v>32051</c:v>
                </c:pt>
                <c:pt idx="32">
                  <c:v>32143</c:v>
                </c:pt>
                <c:pt idx="33">
                  <c:v>32234</c:v>
                </c:pt>
                <c:pt idx="34">
                  <c:v>32325</c:v>
                </c:pt>
                <c:pt idx="35">
                  <c:v>32417</c:v>
                </c:pt>
                <c:pt idx="36">
                  <c:v>32509</c:v>
                </c:pt>
                <c:pt idx="37">
                  <c:v>32599</c:v>
                </c:pt>
                <c:pt idx="38">
                  <c:v>32690</c:v>
                </c:pt>
                <c:pt idx="39">
                  <c:v>32782</c:v>
                </c:pt>
                <c:pt idx="40">
                  <c:v>32874</c:v>
                </c:pt>
                <c:pt idx="41">
                  <c:v>32964</c:v>
                </c:pt>
                <c:pt idx="42">
                  <c:v>33055</c:v>
                </c:pt>
                <c:pt idx="43">
                  <c:v>33147</c:v>
                </c:pt>
                <c:pt idx="44">
                  <c:v>33239</c:v>
                </c:pt>
                <c:pt idx="45">
                  <c:v>33329</c:v>
                </c:pt>
                <c:pt idx="46">
                  <c:v>33420</c:v>
                </c:pt>
                <c:pt idx="47">
                  <c:v>33512</c:v>
                </c:pt>
                <c:pt idx="48">
                  <c:v>33604</c:v>
                </c:pt>
                <c:pt idx="49">
                  <c:v>33695</c:v>
                </c:pt>
                <c:pt idx="50">
                  <c:v>33786</c:v>
                </c:pt>
                <c:pt idx="51">
                  <c:v>33878</c:v>
                </c:pt>
                <c:pt idx="52">
                  <c:v>33970</c:v>
                </c:pt>
                <c:pt idx="53">
                  <c:v>34060</c:v>
                </c:pt>
                <c:pt idx="54">
                  <c:v>34151</c:v>
                </c:pt>
                <c:pt idx="55">
                  <c:v>34243</c:v>
                </c:pt>
                <c:pt idx="56">
                  <c:v>34335</c:v>
                </c:pt>
                <c:pt idx="57">
                  <c:v>34425</c:v>
                </c:pt>
                <c:pt idx="58">
                  <c:v>34516</c:v>
                </c:pt>
                <c:pt idx="59">
                  <c:v>34608</c:v>
                </c:pt>
                <c:pt idx="60">
                  <c:v>34700</c:v>
                </c:pt>
                <c:pt idx="61">
                  <c:v>34790</c:v>
                </c:pt>
                <c:pt idx="62">
                  <c:v>34881</c:v>
                </c:pt>
                <c:pt idx="63">
                  <c:v>34973</c:v>
                </c:pt>
                <c:pt idx="64">
                  <c:v>35065</c:v>
                </c:pt>
                <c:pt idx="65">
                  <c:v>35156</c:v>
                </c:pt>
                <c:pt idx="66">
                  <c:v>35247</c:v>
                </c:pt>
                <c:pt idx="67">
                  <c:v>35339</c:v>
                </c:pt>
                <c:pt idx="68">
                  <c:v>35431</c:v>
                </c:pt>
                <c:pt idx="69">
                  <c:v>35521</c:v>
                </c:pt>
                <c:pt idx="70">
                  <c:v>35612</c:v>
                </c:pt>
                <c:pt idx="71">
                  <c:v>35704</c:v>
                </c:pt>
                <c:pt idx="72">
                  <c:v>35796</c:v>
                </c:pt>
                <c:pt idx="73">
                  <c:v>35886</c:v>
                </c:pt>
                <c:pt idx="74">
                  <c:v>35977</c:v>
                </c:pt>
                <c:pt idx="75">
                  <c:v>36069</c:v>
                </c:pt>
                <c:pt idx="76">
                  <c:v>36161</c:v>
                </c:pt>
                <c:pt idx="77">
                  <c:v>36251</c:v>
                </c:pt>
                <c:pt idx="78">
                  <c:v>36342</c:v>
                </c:pt>
                <c:pt idx="79">
                  <c:v>36434</c:v>
                </c:pt>
                <c:pt idx="80">
                  <c:v>36526</c:v>
                </c:pt>
                <c:pt idx="81">
                  <c:v>36617</c:v>
                </c:pt>
                <c:pt idx="82">
                  <c:v>36708</c:v>
                </c:pt>
                <c:pt idx="83">
                  <c:v>36800</c:v>
                </c:pt>
                <c:pt idx="84">
                  <c:v>36892</c:v>
                </c:pt>
                <c:pt idx="85">
                  <c:v>36982</c:v>
                </c:pt>
                <c:pt idx="86">
                  <c:v>37073</c:v>
                </c:pt>
                <c:pt idx="87">
                  <c:v>37165</c:v>
                </c:pt>
                <c:pt idx="88">
                  <c:v>37257</c:v>
                </c:pt>
                <c:pt idx="89">
                  <c:v>37347</c:v>
                </c:pt>
                <c:pt idx="90">
                  <c:v>37438</c:v>
                </c:pt>
                <c:pt idx="91">
                  <c:v>37530</c:v>
                </c:pt>
                <c:pt idx="92">
                  <c:v>37622</c:v>
                </c:pt>
                <c:pt idx="93">
                  <c:v>37712</c:v>
                </c:pt>
                <c:pt idx="94">
                  <c:v>37803</c:v>
                </c:pt>
                <c:pt idx="95">
                  <c:v>37895</c:v>
                </c:pt>
                <c:pt idx="96">
                  <c:v>37987</c:v>
                </c:pt>
                <c:pt idx="97">
                  <c:v>38078</c:v>
                </c:pt>
                <c:pt idx="98">
                  <c:v>38169</c:v>
                </c:pt>
                <c:pt idx="99">
                  <c:v>38261</c:v>
                </c:pt>
                <c:pt idx="100">
                  <c:v>38353</c:v>
                </c:pt>
                <c:pt idx="101">
                  <c:v>38443</c:v>
                </c:pt>
                <c:pt idx="102">
                  <c:v>38534</c:v>
                </c:pt>
                <c:pt idx="103">
                  <c:v>38626</c:v>
                </c:pt>
                <c:pt idx="104">
                  <c:v>38718</c:v>
                </c:pt>
                <c:pt idx="105">
                  <c:v>38808</c:v>
                </c:pt>
                <c:pt idx="106">
                  <c:v>38899</c:v>
                </c:pt>
                <c:pt idx="107">
                  <c:v>38991</c:v>
                </c:pt>
                <c:pt idx="108">
                  <c:v>39083</c:v>
                </c:pt>
                <c:pt idx="109">
                  <c:v>39173</c:v>
                </c:pt>
                <c:pt idx="110">
                  <c:v>39264</c:v>
                </c:pt>
                <c:pt idx="111">
                  <c:v>39356</c:v>
                </c:pt>
                <c:pt idx="112">
                  <c:v>39448</c:v>
                </c:pt>
                <c:pt idx="113">
                  <c:v>39539</c:v>
                </c:pt>
                <c:pt idx="114">
                  <c:v>39630</c:v>
                </c:pt>
                <c:pt idx="115">
                  <c:v>39722</c:v>
                </c:pt>
                <c:pt idx="116">
                  <c:v>39814</c:v>
                </c:pt>
                <c:pt idx="117">
                  <c:v>39904</c:v>
                </c:pt>
                <c:pt idx="118">
                  <c:v>39995</c:v>
                </c:pt>
                <c:pt idx="119">
                  <c:v>40087</c:v>
                </c:pt>
                <c:pt idx="120">
                  <c:v>40179</c:v>
                </c:pt>
                <c:pt idx="121">
                  <c:v>40269</c:v>
                </c:pt>
                <c:pt idx="122">
                  <c:v>40360</c:v>
                </c:pt>
                <c:pt idx="123">
                  <c:v>40452</c:v>
                </c:pt>
                <c:pt idx="124">
                  <c:v>40544</c:v>
                </c:pt>
                <c:pt idx="125">
                  <c:v>40634</c:v>
                </c:pt>
                <c:pt idx="126">
                  <c:v>40725</c:v>
                </c:pt>
                <c:pt idx="127">
                  <c:v>40817</c:v>
                </c:pt>
                <c:pt idx="128">
                  <c:v>40909</c:v>
                </c:pt>
                <c:pt idx="129">
                  <c:v>41000</c:v>
                </c:pt>
                <c:pt idx="130">
                  <c:v>41091</c:v>
                </c:pt>
                <c:pt idx="131">
                  <c:v>41183</c:v>
                </c:pt>
                <c:pt idx="132">
                  <c:v>41275</c:v>
                </c:pt>
                <c:pt idx="133">
                  <c:v>41365</c:v>
                </c:pt>
                <c:pt idx="134">
                  <c:v>41456</c:v>
                </c:pt>
                <c:pt idx="135">
                  <c:v>41548</c:v>
                </c:pt>
                <c:pt idx="136">
                  <c:v>41640</c:v>
                </c:pt>
                <c:pt idx="137">
                  <c:v>41730</c:v>
                </c:pt>
                <c:pt idx="138">
                  <c:v>41821</c:v>
                </c:pt>
                <c:pt idx="139">
                  <c:v>41913</c:v>
                </c:pt>
                <c:pt idx="140">
                  <c:v>42005</c:v>
                </c:pt>
                <c:pt idx="141">
                  <c:v>42095</c:v>
                </c:pt>
                <c:pt idx="142">
                  <c:v>42186</c:v>
                </c:pt>
                <c:pt idx="143">
                  <c:v>42278</c:v>
                </c:pt>
                <c:pt idx="144">
                  <c:v>42370</c:v>
                </c:pt>
                <c:pt idx="145">
                  <c:v>42461</c:v>
                </c:pt>
                <c:pt idx="146">
                  <c:v>42552</c:v>
                </c:pt>
                <c:pt idx="147">
                  <c:v>42644</c:v>
                </c:pt>
                <c:pt idx="148">
                  <c:v>42736</c:v>
                </c:pt>
                <c:pt idx="149">
                  <c:v>42826</c:v>
                </c:pt>
              </c:numCache>
            </c:numRef>
          </c:cat>
          <c:val>
            <c:numRef>
              <c:f>Sheet1!$C$2:$C$151</c:f>
              <c:numCache>
                <c:formatCode>0.0</c:formatCode>
                <c:ptCount val="150"/>
                <c:pt idx="0">
                  <c:v>6524.9</c:v>
                </c:pt>
                <c:pt idx="1">
                  <c:v>6392.6</c:v>
                </c:pt>
                <c:pt idx="2">
                  <c:v>6382.9</c:v>
                </c:pt>
                <c:pt idx="3">
                  <c:v>6501.2</c:v>
                </c:pt>
                <c:pt idx="4">
                  <c:v>6635.7</c:v>
                </c:pt>
                <c:pt idx="5">
                  <c:v>6587.3</c:v>
                </c:pt>
                <c:pt idx="6">
                  <c:v>6662.9</c:v>
                </c:pt>
                <c:pt idx="7">
                  <c:v>6585.1</c:v>
                </c:pt>
                <c:pt idx="8">
                  <c:v>6475</c:v>
                </c:pt>
                <c:pt idx="9">
                  <c:v>6510.2</c:v>
                </c:pt>
                <c:pt idx="10">
                  <c:v>6486.8</c:v>
                </c:pt>
                <c:pt idx="11">
                  <c:v>6493.1</c:v>
                </c:pt>
                <c:pt idx="12">
                  <c:v>6578.2</c:v>
                </c:pt>
                <c:pt idx="13">
                  <c:v>6728.3</c:v>
                </c:pt>
                <c:pt idx="14">
                  <c:v>6860</c:v>
                </c:pt>
                <c:pt idx="15">
                  <c:v>7001.5</c:v>
                </c:pt>
                <c:pt idx="16">
                  <c:v>7140.6</c:v>
                </c:pt>
                <c:pt idx="17">
                  <c:v>7266</c:v>
                </c:pt>
                <c:pt idx="18">
                  <c:v>7337.5</c:v>
                </c:pt>
                <c:pt idx="19">
                  <c:v>7396</c:v>
                </c:pt>
                <c:pt idx="20">
                  <c:v>7469.5</c:v>
                </c:pt>
                <c:pt idx="21">
                  <c:v>7537.9</c:v>
                </c:pt>
                <c:pt idx="22">
                  <c:v>7655.2</c:v>
                </c:pt>
                <c:pt idx="23">
                  <c:v>7712.6</c:v>
                </c:pt>
                <c:pt idx="24">
                  <c:v>7784.1</c:v>
                </c:pt>
                <c:pt idx="25">
                  <c:v>7819.8</c:v>
                </c:pt>
                <c:pt idx="26">
                  <c:v>7898.6</c:v>
                </c:pt>
                <c:pt idx="27">
                  <c:v>7939.5</c:v>
                </c:pt>
                <c:pt idx="28">
                  <c:v>7995</c:v>
                </c:pt>
                <c:pt idx="29">
                  <c:v>8084.7</c:v>
                </c:pt>
                <c:pt idx="30">
                  <c:v>8158</c:v>
                </c:pt>
                <c:pt idx="31">
                  <c:v>8292.7000000000007</c:v>
                </c:pt>
                <c:pt idx="32">
                  <c:v>8339.2999999999993</c:v>
                </c:pt>
                <c:pt idx="33">
                  <c:v>8449.5</c:v>
                </c:pt>
                <c:pt idx="34">
                  <c:v>8498.2999999999993</c:v>
                </c:pt>
                <c:pt idx="35">
                  <c:v>8610.9</c:v>
                </c:pt>
                <c:pt idx="36">
                  <c:v>8697.7000000000007</c:v>
                </c:pt>
                <c:pt idx="37">
                  <c:v>8766.1</c:v>
                </c:pt>
                <c:pt idx="38">
                  <c:v>8831.5</c:v>
                </c:pt>
                <c:pt idx="39">
                  <c:v>8850.2000000000007</c:v>
                </c:pt>
                <c:pt idx="40">
                  <c:v>8947.1</c:v>
                </c:pt>
                <c:pt idx="41">
                  <c:v>8981.7000000000007</c:v>
                </c:pt>
                <c:pt idx="42">
                  <c:v>8983.9</c:v>
                </c:pt>
                <c:pt idx="43">
                  <c:v>8907.4</c:v>
                </c:pt>
                <c:pt idx="44">
                  <c:v>8865.6</c:v>
                </c:pt>
                <c:pt idx="45">
                  <c:v>8934.4</c:v>
                </c:pt>
                <c:pt idx="46">
                  <c:v>8977.2999999999993</c:v>
                </c:pt>
                <c:pt idx="47">
                  <c:v>9016.4</c:v>
                </c:pt>
                <c:pt idx="48">
                  <c:v>9123</c:v>
                </c:pt>
                <c:pt idx="49">
                  <c:v>9223.5</c:v>
                </c:pt>
                <c:pt idx="50">
                  <c:v>9313.2000000000007</c:v>
                </c:pt>
                <c:pt idx="51">
                  <c:v>9406.5</c:v>
                </c:pt>
                <c:pt idx="52">
                  <c:v>9424.1</c:v>
                </c:pt>
                <c:pt idx="53">
                  <c:v>9480.1</c:v>
                </c:pt>
                <c:pt idx="54">
                  <c:v>9526.2999999999993</c:v>
                </c:pt>
                <c:pt idx="55">
                  <c:v>9653.5</c:v>
                </c:pt>
                <c:pt idx="56">
                  <c:v>9748.2000000000007</c:v>
                </c:pt>
                <c:pt idx="57">
                  <c:v>9881.4</c:v>
                </c:pt>
                <c:pt idx="58">
                  <c:v>9939.7000000000007</c:v>
                </c:pt>
                <c:pt idx="59">
                  <c:v>10052.5</c:v>
                </c:pt>
                <c:pt idx="60">
                  <c:v>10086.9</c:v>
                </c:pt>
                <c:pt idx="61">
                  <c:v>10122.1</c:v>
                </c:pt>
                <c:pt idx="62">
                  <c:v>10208.799999999999</c:v>
                </c:pt>
                <c:pt idx="63">
                  <c:v>10281.200000000001</c:v>
                </c:pt>
                <c:pt idx="64">
                  <c:v>10348.700000000001</c:v>
                </c:pt>
                <c:pt idx="65">
                  <c:v>10529.4</c:v>
                </c:pt>
                <c:pt idx="66">
                  <c:v>10626.8</c:v>
                </c:pt>
                <c:pt idx="67">
                  <c:v>10739.1</c:v>
                </c:pt>
                <c:pt idx="68">
                  <c:v>10820.9</c:v>
                </c:pt>
                <c:pt idx="69">
                  <c:v>10984.2</c:v>
                </c:pt>
                <c:pt idx="70">
                  <c:v>11124</c:v>
                </c:pt>
                <c:pt idx="71">
                  <c:v>11210.3</c:v>
                </c:pt>
                <c:pt idx="72">
                  <c:v>11321.2</c:v>
                </c:pt>
                <c:pt idx="73">
                  <c:v>11431</c:v>
                </c:pt>
                <c:pt idx="74">
                  <c:v>11580.6</c:v>
                </c:pt>
                <c:pt idx="75">
                  <c:v>11770.7</c:v>
                </c:pt>
                <c:pt idx="76">
                  <c:v>11864.7</c:v>
                </c:pt>
                <c:pt idx="77">
                  <c:v>11962.5</c:v>
                </c:pt>
                <c:pt idx="78">
                  <c:v>12113.1</c:v>
                </c:pt>
                <c:pt idx="79">
                  <c:v>12323.3</c:v>
                </c:pt>
                <c:pt idx="80">
                  <c:v>12359.1</c:v>
                </c:pt>
                <c:pt idx="81">
                  <c:v>12592.5</c:v>
                </c:pt>
                <c:pt idx="82">
                  <c:v>12607.7</c:v>
                </c:pt>
                <c:pt idx="83">
                  <c:v>12679.3</c:v>
                </c:pt>
                <c:pt idx="84">
                  <c:v>12643.3</c:v>
                </c:pt>
                <c:pt idx="85">
                  <c:v>12710.3</c:v>
                </c:pt>
                <c:pt idx="86">
                  <c:v>12670.1</c:v>
                </c:pt>
                <c:pt idx="87">
                  <c:v>12705.3</c:v>
                </c:pt>
                <c:pt idx="88">
                  <c:v>12822.3</c:v>
                </c:pt>
                <c:pt idx="89">
                  <c:v>12893</c:v>
                </c:pt>
                <c:pt idx="90">
                  <c:v>12955.8</c:v>
                </c:pt>
                <c:pt idx="91">
                  <c:v>12964</c:v>
                </c:pt>
                <c:pt idx="92">
                  <c:v>13031.2</c:v>
                </c:pt>
                <c:pt idx="93">
                  <c:v>13152.1</c:v>
                </c:pt>
                <c:pt idx="94">
                  <c:v>13372.4</c:v>
                </c:pt>
                <c:pt idx="95">
                  <c:v>13528.7</c:v>
                </c:pt>
                <c:pt idx="96">
                  <c:v>13606.5</c:v>
                </c:pt>
                <c:pt idx="97">
                  <c:v>13706.2</c:v>
                </c:pt>
                <c:pt idx="98">
                  <c:v>13830.8</c:v>
                </c:pt>
                <c:pt idx="99">
                  <c:v>13950.4</c:v>
                </c:pt>
                <c:pt idx="100">
                  <c:v>14099.1</c:v>
                </c:pt>
                <c:pt idx="101">
                  <c:v>14172.7</c:v>
                </c:pt>
                <c:pt idx="102">
                  <c:v>14291.8</c:v>
                </c:pt>
                <c:pt idx="103">
                  <c:v>14373.4</c:v>
                </c:pt>
                <c:pt idx="104">
                  <c:v>14546.1</c:v>
                </c:pt>
                <c:pt idx="105">
                  <c:v>14589.6</c:v>
                </c:pt>
                <c:pt idx="106">
                  <c:v>14602.6</c:v>
                </c:pt>
                <c:pt idx="107">
                  <c:v>14716.9</c:v>
                </c:pt>
                <c:pt idx="108">
                  <c:v>14726</c:v>
                </c:pt>
                <c:pt idx="109">
                  <c:v>14838.7</c:v>
                </c:pt>
                <c:pt idx="110">
                  <c:v>14938.5</c:v>
                </c:pt>
                <c:pt idx="111">
                  <c:v>14991.8</c:v>
                </c:pt>
                <c:pt idx="112">
                  <c:v>14889.5</c:v>
                </c:pt>
                <c:pt idx="113">
                  <c:v>14963.4</c:v>
                </c:pt>
                <c:pt idx="114">
                  <c:v>14891.6</c:v>
                </c:pt>
                <c:pt idx="115">
                  <c:v>14577</c:v>
                </c:pt>
                <c:pt idx="116">
                  <c:v>14375</c:v>
                </c:pt>
                <c:pt idx="117">
                  <c:v>14355.6</c:v>
                </c:pt>
                <c:pt idx="118">
                  <c:v>14402.5</c:v>
                </c:pt>
                <c:pt idx="119">
                  <c:v>14541.9</c:v>
                </c:pt>
                <c:pt idx="120">
                  <c:v>14604.8</c:v>
                </c:pt>
                <c:pt idx="121">
                  <c:v>14745.9</c:v>
                </c:pt>
                <c:pt idx="122">
                  <c:v>14845.5</c:v>
                </c:pt>
                <c:pt idx="123">
                  <c:v>14939</c:v>
                </c:pt>
                <c:pt idx="124">
                  <c:v>14881.3</c:v>
                </c:pt>
                <c:pt idx="125">
                  <c:v>14989.6</c:v>
                </c:pt>
                <c:pt idx="126">
                  <c:v>15021.1</c:v>
                </c:pt>
                <c:pt idx="127">
                  <c:v>15190.3</c:v>
                </c:pt>
                <c:pt idx="128">
                  <c:v>15291</c:v>
                </c:pt>
                <c:pt idx="129">
                  <c:v>15362.4</c:v>
                </c:pt>
                <c:pt idx="130">
                  <c:v>15380.8</c:v>
                </c:pt>
                <c:pt idx="131">
                  <c:v>15384.3</c:v>
                </c:pt>
                <c:pt idx="132">
                  <c:v>15491.9</c:v>
                </c:pt>
                <c:pt idx="133">
                  <c:v>15521.6</c:v>
                </c:pt>
                <c:pt idx="134">
                  <c:v>15641.3</c:v>
                </c:pt>
                <c:pt idx="135">
                  <c:v>15793.9</c:v>
                </c:pt>
                <c:pt idx="136">
                  <c:v>15757.6</c:v>
                </c:pt>
                <c:pt idx="137">
                  <c:v>15935.8</c:v>
                </c:pt>
                <c:pt idx="138">
                  <c:v>16139.5</c:v>
                </c:pt>
                <c:pt idx="139">
                  <c:v>16220.2</c:v>
                </c:pt>
                <c:pt idx="140">
                  <c:v>16350</c:v>
                </c:pt>
                <c:pt idx="141">
                  <c:v>16460.900000000001</c:v>
                </c:pt>
                <c:pt idx="142">
                  <c:v>16527.599999999999</c:v>
                </c:pt>
                <c:pt idx="143">
                  <c:v>16547.599999999999</c:v>
                </c:pt>
                <c:pt idx="144">
                  <c:v>16571.599999999999</c:v>
                </c:pt>
                <c:pt idx="145">
                  <c:v>16663.5</c:v>
                </c:pt>
                <c:pt idx="146">
                  <c:v>16778.099999999999</c:v>
                </c:pt>
                <c:pt idx="147">
                  <c:v>16851.400000000001</c:v>
                </c:pt>
                <c:pt idx="148">
                  <c:v>16903.2</c:v>
                </c:pt>
                <c:pt idx="149">
                  <c:v>17030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4A-4407-A4D7-AC7B54DD0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820928"/>
        <c:axId val="82182144"/>
      </c:lineChart>
      <c:dateAx>
        <c:axId val="157820928"/>
        <c:scaling>
          <c:orientation val="minMax"/>
        </c:scaling>
        <c:delete val="0"/>
        <c:axPos val="b"/>
        <c:numFmt formatCode="[$-409]mmm\-yy;@" sourceLinked="0"/>
        <c:majorTickMark val="in"/>
        <c:minorTickMark val="in"/>
        <c:tickLblPos val="low"/>
        <c:txPr>
          <a:bodyPr rot="-2700000"/>
          <a:lstStyle/>
          <a:p>
            <a:pPr>
              <a:defRPr sz="1200" b="1"/>
            </a:pPr>
            <a:endParaRPr lang="en-US"/>
          </a:p>
        </c:txPr>
        <c:crossAx val="82182144"/>
        <c:crosses val="autoZero"/>
        <c:auto val="1"/>
        <c:lblOffset val="100"/>
        <c:baseTimeUnit val="months"/>
        <c:majorUnit val="2"/>
        <c:majorTimeUnit val="years"/>
        <c:minorUnit val="1"/>
        <c:minorTimeUnit val="years"/>
      </c:dateAx>
      <c:valAx>
        <c:axId val="82182144"/>
        <c:scaling>
          <c:orientation val="minMax"/>
          <c:min val="6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578209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1597072510362726"/>
          <c:y val="0.6307631957888209"/>
          <c:w val="0.18938049992208389"/>
          <c:h val="0.14701016382119289"/>
        </c:manualLayout>
      </c:layout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0.5634</cdr:x>
      <cdr:y>0.39267</cdr:y>
    </cdr:from>
    <cdr:to>
      <cdr:x>0.5634</cdr:x>
      <cdr:y>0.51251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 flipV="1">
          <a:off x="4913366" y="1318331"/>
          <a:ext cx="0" cy="402336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0.81399</cdr:x>
      <cdr:y>0.13452</cdr:y>
    </cdr:from>
    <cdr:to>
      <cdr:x>0.92335</cdr:x>
      <cdr:y>0.21702</cdr:y>
    </cdr:to>
    <cdr:sp macro="" textlink="">
      <cdr:nvSpPr>
        <cdr:cNvPr id="5" name="TextBox 12"/>
        <cdr:cNvSpPr txBox="1"/>
      </cdr:nvSpPr>
      <cdr:spPr>
        <a:xfrm xmlns:a="http://schemas.openxmlformats.org/drawingml/2006/main">
          <a:off x="7098731" y="451643"/>
          <a:ext cx="953720" cy="276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rgbClr val="FF0000"/>
              </a:solidFill>
            </a:rPr>
            <a:t>$28.2</a:t>
          </a:r>
          <a:endParaRPr lang="en-US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0.46382</cdr:x>
      <cdr:y>0.02343</cdr:y>
    </cdr:from>
    <cdr:to>
      <cdr:x>0.47994</cdr:x>
      <cdr:y>0.81398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67306" y="80156"/>
          <a:ext cx="141361" cy="2704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0.1395</cdr:x>
      <cdr:y>0.02343</cdr:y>
    </cdr:from>
    <cdr:to>
      <cdr:x>0.16295</cdr:x>
      <cdr:y>0.81398</cdr:y>
    </cdr:to>
    <cdr:sp macro="" textlink="">
      <cdr:nvSpPr>
        <cdr:cNvPr id="6" name="Rectangle 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23307" y="80153"/>
          <a:ext cx="205647" cy="270442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0.06742</cdr:x>
      <cdr:y>0.02629</cdr:y>
    </cdr:from>
    <cdr:to>
      <cdr:x>0.08314</cdr:x>
      <cdr:y>0.81728</cdr:y>
    </cdr:to>
    <cdr:sp macro="" textlink="">
      <cdr:nvSpPr>
        <cdr:cNvPr id="8" name="Rectangl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1221" y="89938"/>
          <a:ext cx="137822" cy="27059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0.29442</cdr:x>
      <cdr:y>0.02274</cdr:y>
    </cdr:from>
    <cdr:to>
      <cdr:x>0.32331</cdr:x>
      <cdr:y>0.81574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82572" y="79993"/>
          <a:ext cx="253417" cy="278977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0.14989</cdr:x>
      <cdr:y>0.02526</cdr:y>
    </cdr:from>
    <cdr:to>
      <cdr:x>0.17917</cdr:x>
      <cdr:y>0.8197</cdr:y>
    </cdr:to>
    <cdr:sp macro="" textlink="">
      <cdr:nvSpPr>
        <cdr:cNvPr id="6" name="Rectangle 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14820" y="88849"/>
          <a:ext cx="256838" cy="27948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0.07643</cdr:x>
      <cdr:y>0.03271</cdr:y>
    </cdr:from>
    <cdr:to>
      <cdr:x>0.09295</cdr:x>
      <cdr:y>0.8197</cdr:y>
    </cdr:to>
    <cdr:sp macro="" textlink="">
      <cdr:nvSpPr>
        <cdr:cNvPr id="8" name="Rectangl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0417" y="115057"/>
          <a:ext cx="144910" cy="27686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195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0.69584</cdr:x>
      <cdr:y>0.65032</cdr:y>
    </cdr:from>
    <cdr:to>
      <cdr:x>0.84035</cdr:x>
      <cdr:y>0.71518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6287461" y="2696180"/>
          <a:ext cx="1305770" cy="2689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/>
            <a:t>Sept. 2017</a:t>
          </a:r>
          <a:endParaRPr lang="en-US" sz="16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0.70264</cdr:x>
      <cdr:y>0.5626</cdr:y>
    </cdr:from>
    <cdr:to>
      <cdr:x>0.89986</cdr:x>
      <cdr:y>0.61511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177347" y="2829419"/>
          <a:ext cx="1733875" cy="264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Millennials</a:t>
          </a:r>
        </a:p>
        <a:p xmlns:a="http://schemas.openxmlformats.org/drawingml/2006/main">
          <a:pPr algn="ctr"/>
          <a:r>
            <a:rPr lang="en-US" sz="1400" b="1" dirty="0" smtClean="0"/>
            <a:t>1985-2004</a:t>
          </a:r>
        </a:p>
        <a:p xmlns:a="http://schemas.openxmlformats.org/drawingml/2006/main">
          <a:pPr algn="ctr"/>
          <a:r>
            <a:rPr lang="en-US" sz="1400" b="1" dirty="0" smtClean="0"/>
            <a:t>(Ages 10-29)</a:t>
          </a:r>
        </a:p>
        <a:p xmlns:a="http://schemas.openxmlformats.org/drawingml/2006/main">
          <a:pPr algn="ctr"/>
          <a:r>
            <a:rPr lang="en-US" sz="1400" b="1" dirty="0" smtClean="0"/>
            <a:t>79.4 M</a:t>
          </a:r>
        </a:p>
        <a:p xmlns:a="http://schemas.openxmlformats.org/drawingml/2006/main">
          <a:endParaRPr lang="en-US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0.27945</cdr:x>
      <cdr:y>0.04265</cdr:y>
    </cdr:from>
    <cdr:to>
      <cdr:x>0.48501</cdr:x>
      <cdr:y>0.84135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56770" y="160869"/>
          <a:ext cx="1807196" cy="3012631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0.48501</cdr:x>
      <cdr:y>0.04727</cdr:y>
    </cdr:from>
    <cdr:to>
      <cdr:x>0.69199</cdr:x>
      <cdr:y>0.83836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63967" y="178288"/>
          <a:ext cx="1819680" cy="298390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0.68831</cdr:x>
      <cdr:y>0.04454</cdr:y>
    </cdr:from>
    <cdr:to>
      <cdr:x>0.88196</cdr:x>
      <cdr:y>0.83537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51294" y="168002"/>
          <a:ext cx="1702489" cy="29829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0.28576</cdr:x>
      <cdr:y>0.74745</cdr:y>
    </cdr:from>
    <cdr:to>
      <cdr:x>0.48297</cdr:x>
      <cdr:y>0.79995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512253" y="3759063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0.49164</cdr:x>
      <cdr:y>0.75501</cdr:y>
    </cdr:from>
    <cdr:to>
      <cdr:x>0.68885</cdr:x>
      <cdr:y>0.80751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322290" y="3797111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0.75144</cdr:x>
      <cdr:y>0.75021</cdr:y>
    </cdr:from>
    <cdr:to>
      <cdr:x>0.94865</cdr:x>
      <cdr:y>0.80271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606343" y="3772955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Millennials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0.33579</cdr:x>
      <cdr:y>0.04251</cdr:y>
    </cdr:from>
    <cdr:to>
      <cdr:x>0.57022</cdr:x>
      <cdr:y>0.74149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33966" y="157601"/>
          <a:ext cx="2118159" cy="2591411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0.56397</cdr:x>
      <cdr:y>0.03724</cdr:y>
    </cdr:from>
    <cdr:to>
      <cdr:x>0.80989</cdr:x>
      <cdr:y>0.74758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95680" y="138063"/>
          <a:ext cx="2221975" cy="2633527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absSizeAnchor xmlns:cdr="http://schemas.openxmlformats.org/drawingml/2006/chartDrawing">
    <cdr:from>
      <cdr:x>0.80837</cdr:x>
      <cdr:y>0.04115</cdr:y>
    </cdr:from>
    <cdr:ext cx="1471994" cy="2619022"/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03912" y="152568"/>
          <a:ext cx="1471994" cy="26190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absSizeAnchor>
  <cdr:relSizeAnchor xmlns:cdr="http://schemas.openxmlformats.org/drawingml/2006/chartDrawing">
    <cdr:from>
      <cdr:x>0.35981</cdr:x>
      <cdr:y>0.66002</cdr:y>
    </cdr:from>
    <cdr:to>
      <cdr:x>0.55169</cdr:x>
      <cdr:y>0.71343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50985" y="2446956"/>
          <a:ext cx="1733705" cy="198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0.60458</cdr:x>
      <cdr:y>0.67464</cdr:y>
    </cdr:from>
    <cdr:to>
      <cdr:x>0.79647</cdr:x>
      <cdr:y>0.72805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462602" y="2501156"/>
          <a:ext cx="1733795" cy="198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0.80561</cdr:x>
      <cdr:y>0.62942</cdr:y>
    </cdr:from>
    <cdr:to>
      <cdr:x>0.9975</cdr:x>
      <cdr:y>0.72018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278985" y="2333510"/>
          <a:ext cx="1733795" cy="336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Millennials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0.28056</cdr:x>
      <cdr:y>0.03427</cdr:y>
    </cdr:from>
    <cdr:to>
      <cdr:x>0.48629</cdr:x>
      <cdr:y>0.83537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66564" y="129272"/>
          <a:ext cx="1808691" cy="3021651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0.48629</cdr:x>
      <cdr:y>0.03427</cdr:y>
    </cdr:from>
    <cdr:to>
      <cdr:x>0.69207</cdr:x>
      <cdr:y>0.83836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256" y="129273"/>
          <a:ext cx="1809130" cy="3032939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0.69202</cdr:x>
      <cdr:y>0.03427</cdr:y>
    </cdr:from>
    <cdr:to>
      <cdr:x>0.88567</cdr:x>
      <cdr:y>0.83836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83946" y="129273"/>
          <a:ext cx="1702488" cy="30329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0.3549</cdr:x>
      <cdr:y>0.45642</cdr:y>
    </cdr:from>
    <cdr:to>
      <cdr:x>0.42955</cdr:x>
      <cdr:y>0.51761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120141" y="2295414"/>
          <a:ext cx="656291" cy="30773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b="1" dirty="0" smtClean="0"/>
            <a:t>2017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0.27937</cdr:x>
      <cdr:y>0.76901</cdr:y>
    </cdr:from>
    <cdr:to>
      <cdr:x>0.47658</cdr:x>
      <cdr:y>0.82151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456139" y="3867492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0.56317</cdr:x>
      <cdr:y>0.76468</cdr:y>
    </cdr:from>
    <cdr:to>
      <cdr:x>0.76038</cdr:x>
      <cdr:y>0.81718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951170" y="3845728"/>
          <a:ext cx="1733793" cy="26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0.74019</cdr:x>
      <cdr:y>0.76578</cdr:y>
    </cdr:from>
    <cdr:to>
      <cdr:x>0.9374</cdr:x>
      <cdr:y>0.81828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507415" y="3851261"/>
          <a:ext cx="1733793" cy="26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Millennials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26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0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344" y="26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CCD1DA3-0ACE-49A8-A4C7-4085A2A36A91}" type="datetimeFigureOut">
              <a:rPr lang="en-US"/>
              <a:pPr>
                <a:defRPr/>
              </a:pPr>
              <a:t>9/26/2017</a:t>
            </a:fld>
            <a:endParaRPr lang="en-US" dirty="0"/>
          </a:p>
        </p:txBody>
      </p:sp>
      <p:sp>
        <p:nvSpPr>
          <p:cNvPr id="1190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0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344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r" defTabSz="91918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3345372-DD7A-4A76-99A2-ACD33AA9C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2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26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344" y="26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9951C0-B163-4A48-830A-FC4A2C8BECD9}" type="datetimeFigureOut">
              <a:rPr lang="en-US"/>
              <a:pPr>
                <a:defRPr/>
              </a:pPr>
              <a:t>9/26/2017</a:t>
            </a:fld>
            <a:endParaRPr lang="en-US" dirty="0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3375" y="698500"/>
            <a:ext cx="61928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120" y="4416432"/>
            <a:ext cx="5485772" cy="418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defTabSz="917616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344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r" defTabSz="91918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70C0E80-77FB-4678-A3DD-B836482C6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8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739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412" indent="-285544" defTabSz="90739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171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9042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913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779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9649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6517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3387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E8F4DFE-1E70-4107-919D-20DF8C4413B5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3884343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58E4840-EBDC-4DFB-BEED-D001C8B3D109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6" name="Rectangle 7"/>
          <p:cNvSpPr txBox="1">
            <a:spLocks noGrp="1" noChangeArrowheads="1"/>
          </p:cNvSpPr>
          <p:nvPr/>
        </p:nvSpPr>
        <p:spPr bwMode="auto">
          <a:xfrm>
            <a:off x="3884343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C2BF69E-CC56-43C5-98FD-B0D5E8DDB915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7" name="Rectangle 7"/>
          <p:cNvSpPr txBox="1">
            <a:spLocks noGrp="1" noChangeArrowheads="1"/>
          </p:cNvSpPr>
          <p:nvPr/>
        </p:nvSpPr>
        <p:spPr bwMode="auto">
          <a:xfrm>
            <a:off x="3884343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58154E1-9BFD-412C-8B61-B1BC817BDF02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771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213" tIns="46107" rIns="92213" bIns="4610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414" y="8830661"/>
            <a:ext cx="2972098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28" tIns="46314" rIns="92628" bIns="46314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9C5BD54-CD95-4F02-8594-5C1DD499F20D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34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884414" y="8830661"/>
            <a:ext cx="2972098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28" tIns="46314" rIns="92628" bIns="46314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8F88748-3EA5-4C86-9FDD-F8F26B1958AF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34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1268" name="Rectangle 7"/>
          <p:cNvSpPr txBox="1">
            <a:spLocks noGrp="1" noChangeArrowheads="1"/>
          </p:cNvSpPr>
          <p:nvPr/>
        </p:nvSpPr>
        <p:spPr bwMode="auto">
          <a:xfrm>
            <a:off x="3884414" y="8830661"/>
            <a:ext cx="2972098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28" tIns="46314" rIns="92628" bIns="46314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FCDB9FA-2336-4A67-824D-61BA55A14220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34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12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725" y="701675"/>
            <a:ext cx="6178550" cy="3476625"/>
          </a:xfrm>
          <a:ln/>
        </p:spPr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54" y="4416099"/>
            <a:ext cx="5042297" cy="4185531"/>
          </a:xfrm>
          <a:noFill/>
        </p:spPr>
        <p:txBody>
          <a:bodyPr lIns="94516" tIns="47260" rIns="94516" bIns="47260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1271" name="Slide Number Placeholder 1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705">
              <a:defRPr>
                <a:solidFill>
                  <a:schemeClr val="tx1"/>
                </a:solidFill>
                <a:latin typeface="Arial" charset="0"/>
              </a:defRPr>
            </a:lvl1pPr>
            <a:lvl2pPr marL="706768" indent="-271834" defTabSz="919705">
              <a:defRPr>
                <a:solidFill>
                  <a:schemeClr val="tx1"/>
                </a:solidFill>
                <a:latin typeface="Arial" charset="0"/>
              </a:defRPr>
            </a:lvl2pPr>
            <a:lvl3pPr marL="1087336" indent="-217467" defTabSz="919705">
              <a:defRPr>
                <a:solidFill>
                  <a:schemeClr val="tx1"/>
                </a:solidFill>
                <a:latin typeface="Arial" charset="0"/>
              </a:defRPr>
            </a:lvl3pPr>
            <a:lvl4pPr marL="1522270" indent="-217467" defTabSz="919705">
              <a:defRPr>
                <a:solidFill>
                  <a:schemeClr val="tx1"/>
                </a:solidFill>
                <a:latin typeface="Arial" charset="0"/>
              </a:defRPr>
            </a:lvl4pPr>
            <a:lvl5pPr marL="1957205" indent="-217467" defTabSz="919705">
              <a:defRPr>
                <a:solidFill>
                  <a:schemeClr val="tx1"/>
                </a:solidFill>
                <a:latin typeface="Arial" charset="0"/>
              </a:defRPr>
            </a:lvl5pPr>
            <a:lvl6pPr marL="2392139" indent="-217467" defTabSz="919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27073" indent="-217467" defTabSz="919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62008" indent="-217467" defTabSz="919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96942" indent="-217467" defTabSz="919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4139234-ED69-4255-A9BE-A47FF4B0F8D1}" type="slidenum">
              <a:rPr lang="en-US" altLang="en-US" smtClean="0">
                <a:solidFill>
                  <a:srgbClr val="000000"/>
                </a:solidFill>
              </a:rPr>
              <a:pPr/>
              <a:t>34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4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5" tIns="46289" rIns="92575" bIns="46289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575" tIns="46289" rIns="92575" bIns="4628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4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5" tIns="46289" rIns="92575" bIns="46289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1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3263"/>
            <a:ext cx="6172200" cy="3473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7" y="4416515"/>
            <a:ext cx="5041900" cy="4184819"/>
          </a:xfrm>
          <a:noFill/>
        </p:spPr>
        <p:txBody>
          <a:bodyPr lIns="94687" tIns="47343" rIns="94687" bIns="47343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3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3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18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4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3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4"/>
            <a:ext cx="5041900" cy="4184819"/>
          </a:xfrm>
          <a:noFill/>
        </p:spPr>
        <p:txBody>
          <a:bodyPr lIns="95014" tIns="47506" rIns="95014" bIns="47506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3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3" y="8831269"/>
            <a:ext cx="2972590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67" tIns="45884" rIns="91767" bIns="45884" anchor="b"/>
          <a:lstStyle/>
          <a:p>
            <a:pPr algn="r" defTabSz="917362"/>
            <a:fld id="{6E1C7067-1F2E-427E-B9F5-D7F0BF8908C6}" type="slidenum">
              <a:rPr lang="en-US" sz="1200"/>
              <a:pPr algn="r" defTabSz="917362"/>
              <a:t>54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3728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833021"/>
            <a:ext cx="2971800" cy="4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2" tIns="45681" rIns="91362" bIns="45681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9B8ECD3-DD2A-4858-818B-6511D396856E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4613" y="8833021"/>
            <a:ext cx="2971800" cy="4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6" tIns="45679" rIns="91356" bIns="4567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D02CF0A-3055-4FB0-BD37-4AF8526FCE70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  <p:sp>
        <p:nvSpPr>
          <p:cNvPr id="110596" name="Rectangle 7"/>
          <p:cNvSpPr txBox="1">
            <a:spLocks noGrp="1" noChangeArrowheads="1"/>
          </p:cNvSpPr>
          <p:nvPr/>
        </p:nvSpPr>
        <p:spPr bwMode="auto">
          <a:xfrm>
            <a:off x="3884613" y="8833021"/>
            <a:ext cx="2971800" cy="4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6" tIns="45679" rIns="91356" bIns="4567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E43FEB-8598-46C2-879D-ADF58112321C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  <p:sp>
        <p:nvSpPr>
          <p:cNvPr id="1105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105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356" tIns="45679" rIns="91356" bIns="45679"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10599" name="Slide Number Placeholder 3"/>
          <p:cNvSpPr txBox="1">
            <a:spLocks noGrp="1"/>
          </p:cNvSpPr>
          <p:nvPr/>
        </p:nvSpPr>
        <p:spPr bwMode="auto">
          <a:xfrm>
            <a:off x="3884613" y="8833021"/>
            <a:ext cx="2971800" cy="4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6" tIns="45679" rIns="91356" bIns="4567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44CAFD0-1DD6-4EDB-9B75-968878664B13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13904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162" y="8830315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56" tIns="46329" rIns="92656" bIns="46329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94E4B66-2A55-48F5-9CE7-8AD9EC01B1B2}" type="slidenum">
              <a:rPr lang="en-US" altLang="en-US" sz="1300"/>
              <a:pPr algn="r" eaLnBrk="1" hangingPunct="1"/>
              <a:t>58</a:t>
            </a:fld>
            <a:endParaRPr lang="en-US" altLang="en-US" sz="1300" dirty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162" y="8830315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52" tIns="46325" rIns="92652" bIns="4632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155C836-0B39-4C68-9F85-324E31D51EF3}" type="slidenum">
              <a:rPr lang="en-US" altLang="en-US" sz="1300"/>
              <a:pPr algn="r" eaLnBrk="1" hangingPunct="1"/>
              <a:t>58</a:t>
            </a:fld>
            <a:endParaRPr lang="en-US" altLang="en-US" sz="1300" dirty="0"/>
          </a:p>
        </p:txBody>
      </p:sp>
      <p:sp>
        <p:nvSpPr>
          <p:cNvPr id="52228" name="Rectangle 7"/>
          <p:cNvSpPr txBox="1">
            <a:spLocks noGrp="1" noChangeArrowheads="1"/>
          </p:cNvSpPr>
          <p:nvPr/>
        </p:nvSpPr>
        <p:spPr bwMode="auto">
          <a:xfrm>
            <a:off x="3884162" y="8830315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52" tIns="46325" rIns="92652" bIns="4632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65A2158-BE2F-4E41-B7A0-6D4148BC6C16}" type="slidenum">
              <a:rPr lang="en-US" altLang="en-US" sz="1300"/>
              <a:pPr algn="r" eaLnBrk="1" hangingPunct="1"/>
              <a:t>58</a:t>
            </a:fld>
            <a:endParaRPr lang="en-US" altLang="en-US" sz="1300" dirty="0"/>
          </a:p>
        </p:txBody>
      </p:sp>
      <p:sp>
        <p:nvSpPr>
          <p:cNvPr id="522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22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652" tIns="46325" rIns="92652" bIns="46325"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52231" name="Slide Number Placeholder 3"/>
          <p:cNvSpPr txBox="1">
            <a:spLocks noGrp="1"/>
          </p:cNvSpPr>
          <p:nvPr/>
        </p:nvSpPr>
        <p:spPr bwMode="auto">
          <a:xfrm>
            <a:off x="3884162" y="8830315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52" tIns="46325" rIns="92652" bIns="4632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866701B-C97C-44D1-A3F4-A6789DB6D16F}" type="slidenum">
              <a:rPr lang="en-US" altLang="en-US" sz="1300"/>
              <a:pPr algn="r" eaLnBrk="1" hangingPunct="1"/>
              <a:t>58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2983195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587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590" indent="-284073" defTabSz="90587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290" indent="-227260" defTabSz="90587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0808" indent="-227260" defTabSz="90587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325" indent="-227260" defTabSz="90587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9840" indent="-227260" defTabSz="9058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4358" indent="-227260" defTabSz="9058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8874" indent="-227260" defTabSz="9058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3391" indent="-227260" defTabSz="9058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59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864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3263"/>
            <a:ext cx="617537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2" y="4416523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21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865" indent="-284180" defTabSz="90621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713" indent="-227345" defTabSz="90621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401" indent="-227345" defTabSz="90621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6088" indent="-227345" defTabSz="90621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773" indent="-227345" defTabSz="9062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459" indent="-227345" defTabSz="9062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0144" indent="-227345" defTabSz="9062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4830" indent="-227345" defTabSz="9062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60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7264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576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494" indent="-284036" defTabSz="90576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145" indent="-227228" defTabSz="90576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0604" indent="-227228" defTabSz="90576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064" indent="-227228" defTabSz="90576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9521" indent="-227228" defTabSz="9057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3981" indent="-227228" defTabSz="9057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8438" indent="-227228" defTabSz="9057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2898" indent="-227228" defTabSz="9057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61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707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221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467" indent="-285564" defTabSz="91221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256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9158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6062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965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9864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6770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3673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21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467" indent="-285564" defTabSz="91221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256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9158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6062" indent="-228452" defTabSz="91221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965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9864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6770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3673" indent="-228452" defTabSz="912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CAF26B-22B0-40A2-9F46-69CD10D888FD}" type="slidenum">
              <a:rPr lang="en-US" sz="1300"/>
              <a:pPr/>
              <a:t>65</a:t>
            </a:fld>
            <a:endParaRPr lang="en-US" sz="1300" dirty="0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701675"/>
            <a:ext cx="6180137" cy="34766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3" y="4414845"/>
            <a:ext cx="5043016" cy="4186258"/>
          </a:xfrm>
          <a:noFill/>
        </p:spPr>
        <p:txBody>
          <a:bodyPr lIns="92683" tIns="46343" rIns="92683" bIns="4634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12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285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02" indent="-284117" defTabSz="90285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462" indent="-227292" defTabSz="90285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045" indent="-227292" defTabSz="90285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633" indent="-227292" defTabSz="90285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220" indent="-227292" defTabSz="902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4802" indent="-227292" defTabSz="902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389" indent="-227292" defTabSz="902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3976" indent="-227292" defTabSz="902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39619" name="Rectangle 7"/>
          <p:cNvSpPr txBox="1">
            <a:spLocks noGrp="1" noChangeArrowheads="1"/>
          </p:cNvSpPr>
          <p:nvPr/>
        </p:nvSpPr>
        <p:spPr bwMode="auto">
          <a:xfrm>
            <a:off x="3884340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55" tIns="45875" rIns="91755" bIns="4587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083E940-8367-49CE-8945-BE6D35FE53E2}" type="slidenum">
              <a:rPr lang="en-US" sz="1300"/>
              <a:pPr algn="r" eaLnBrk="1" hangingPunct="1"/>
              <a:t>67</a:t>
            </a:fld>
            <a:endParaRPr lang="en-US" sz="1300" dirty="0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0" y="706438"/>
            <a:ext cx="6169025" cy="3470275"/>
          </a:xfrm>
          <a:ln w="12700" cap="flat">
            <a:solidFill>
              <a:schemeClr val="tx1"/>
            </a:solidFill>
          </a:ln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4" y="4416437"/>
            <a:ext cx="5033596" cy="4183060"/>
          </a:xfrm>
          <a:noFill/>
        </p:spPr>
        <p:txBody>
          <a:bodyPr lIns="93436" tIns="46720" rIns="93436" bIns="46720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9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5336" y="8830306"/>
            <a:ext cx="2971486" cy="4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72" tIns="45536" rIns="91072" bIns="45536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9E493DF-20E3-4A6B-868E-85D99E8E8719}" type="slidenum">
              <a:rPr lang="en-US" altLang="en-US" sz="1200">
                <a:solidFill>
                  <a:prstClr val="black"/>
                </a:solidFill>
              </a:rPr>
              <a:pPr algn="r" eaLnBrk="1" hangingPunct="1"/>
              <a:t>73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5336" y="8832434"/>
            <a:ext cx="2971486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1" tIns="45529" rIns="91061" bIns="4552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5FAF1C3-C3A1-4BAB-838E-FA1C37FE337A}" type="slidenum">
              <a:rPr lang="en-US" altLang="en-US" sz="1200">
                <a:solidFill>
                  <a:prstClr val="black"/>
                </a:solidFill>
              </a:rPr>
              <a:pPr algn="r" eaLnBrk="1" hangingPunct="1"/>
              <a:t>73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54276" name="Rectangle 5"/>
          <p:cNvSpPr txBox="1">
            <a:spLocks noGrp="1" noChangeArrowheads="1"/>
          </p:cNvSpPr>
          <p:nvPr/>
        </p:nvSpPr>
        <p:spPr bwMode="auto">
          <a:xfrm>
            <a:off x="3886515" y="8834576"/>
            <a:ext cx="2971486" cy="46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699" tIns="0" rIns="18699" bIns="0" anchor="b"/>
          <a:lstStyle>
            <a:lvl1pPr defTabSz="9525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77670CC-9CFE-478B-81E1-7F85AB783061}" type="slidenum">
              <a:rPr lang="en-US" altLang="en-US" sz="1100" i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pPr algn="r"/>
              <a:t>73</a:t>
            </a:fld>
            <a:endParaRPr lang="en-US" altLang="en-US" sz="1100" i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4850"/>
            <a:ext cx="6176963" cy="3475038"/>
          </a:xfrm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9" y="4409834"/>
            <a:ext cx="5027942" cy="4184232"/>
          </a:xfrm>
          <a:noFill/>
        </p:spPr>
        <p:txBody>
          <a:bodyPr lIns="90399" tIns="45196" rIns="90399" bIns="45196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Updated 5/17/2013</a:t>
            </a:r>
          </a:p>
        </p:txBody>
      </p:sp>
    </p:spTree>
    <p:extLst>
      <p:ext uri="{BB962C8B-B14F-4D97-AF65-F5344CB8AC3E}">
        <p14:creationId xmlns:p14="http://schemas.microsoft.com/office/powerpoint/2010/main" val="3426215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583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08" indent="-286695" defTabSz="91583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779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491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205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2916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628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340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054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/>
              <a:t>24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3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08" indent="-286695" defTabSz="91583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779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491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205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2916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628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340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054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CAF26B-22B0-40A2-9F46-69CD10D888FD}" type="slidenum">
              <a:rPr lang="en-US" sz="1300"/>
              <a:pPr/>
              <a:t>74</a:t>
            </a:fld>
            <a:endParaRPr lang="en-US" sz="1300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701675"/>
            <a:ext cx="6180137" cy="34766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4846"/>
            <a:ext cx="5043016" cy="4186258"/>
          </a:xfrm>
          <a:noFill/>
        </p:spPr>
        <p:txBody>
          <a:bodyPr lIns="93050" tIns="46527" rIns="93050" bIns="4652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5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701675"/>
            <a:ext cx="617537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5"/>
            <a:ext cx="5039876" cy="4184660"/>
          </a:xfrm>
          <a:noFill/>
        </p:spPr>
        <p:txBody>
          <a:bodyPr lIns="93720" tIns="46862" rIns="93720" bIns="4686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583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08" indent="-286695" defTabSz="91583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779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491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205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2916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628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340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054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/>
              <a:t>24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3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08" indent="-286695" defTabSz="91583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779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491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205" indent="-229356" defTabSz="91583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2916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628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340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054" indent="-229356" defTabSz="9158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CAF26B-22B0-40A2-9F46-69CD10D888FD}" type="slidenum">
              <a:rPr lang="en-US" sz="1300"/>
              <a:pPr/>
              <a:t>75</a:t>
            </a:fld>
            <a:endParaRPr lang="en-US" sz="1300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701675"/>
            <a:ext cx="6180137" cy="34766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4846"/>
            <a:ext cx="5043016" cy="4186258"/>
          </a:xfrm>
          <a:noFill/>
        </p:spPr>
        <p:txBody>
          <a:bodyPr lIns="93050" tIns="46527" rIns="93050" bIns="4652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13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93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2537" indent="-280275" defTabSz="9093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29062" indent="-224538" defTabSz="9093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81324" indent="-224538" defTabSz="9093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5177" indent="-224538" defTabSz="9093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3808" indent="-224538" algn="ctr" defTabSz="909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2441" indent="-224538" algn="ctr" defTabSz="909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070" indent="-224538" algn="ctr" defTabSz="909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9703" indent="-224538" algn="ctr" defTabSz="909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740A7DA7-69AD-43F6-B887-6D42C0868F58}" type="slidenum">
              <a:rPr lang="en-US" altLang="en-US" sz="1200"/>
              <a:pPr>
                <a:defRPr/>
              </a:pPr>
              <a:t>76</a:t>
            </a:fld>
            <a:endParaRPr lang="en-US" altLang="en-US" sz="1200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4850"/>
            <a:ext cx="6175375" cy="3475038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9" y="4416426"/>
            <a:ext cx="5041900" cy="4184652"/>
          </a:xfrm>
          <a:noFill/>
        </p:spPr>
        <p:txBody>
          <a:bodyPr lIns="93749" tIns="46875" rIns="93749" bIns="46875"/>
          <a:lstStyle/>
          <a:p>
            <a:pPr eaLnBrk="1" hangingPunct="1"/>
            <a:r>
              <a:rPr lang="en-US" altLang="en-US" smtClean="0"/>
              <a:t>Updated 06/02/2013</a:t>
            </a:r>
          </a:p>
        </p:txBody>
      </p:sp>
    </p:spTree>
    <p:extLst>
      <p:ext uri="{BB962C8B-B14F-4D97-AF65-F5344CB8AC3E}">
        <p14:creationId xmlns:p14="http://schemas.microsoft.com/office/powerpoint/2010/main" val="2618261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2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106" indent="-286581" defTabSz="9202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317" indent="-229264" defTabSz="9202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846" indent="-229264" defTabSz="9202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3374" indent="-229264" defTabSz="9202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1899" indent="-229264" defTabSz="920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0427" indent="-229264" defTabSz="920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8953" indent="-229264" defTabSz="920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7481" indent="-229264" defTabSz="920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A0D52F9-6A13-4CC9-81EC-3035323A9894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8500"/>
            <a:ext cx="6196012" cy="34861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596932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38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89" indent="-285228" defTabSz="90638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4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65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29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5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16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0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39619" name="Rectangle 7"/>
          <p:cNvSpPr txBox="1">
            <a:spLocks noGrp="1" noChangeArrowheads="1"/>
          </p:cNvSpPr>
          <p:nvPr/>
        </p:nvSpPr>
        <p:spPr bwMode="auto">
          <a:xfrm>
            <a:off x="3884339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13" tIns="46055" rIns="92113" bIns="4605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083E940-8367-49CE-8945-BE6D35FE53E2}" type="slidenum">
              <a:rPr lang="en-US" sz="1300"/>
              <a:pPr algn="r" eaLnBrk="1" hangingPunct="1"/>
              <a:t>80</a:t>
            </a:fld>
            <a:endParaRPr lang="en-US" sz="1300" dirty="0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663" y="704850"/>
            <a:ext cx="6172200" cy="3471863"/>
          </a:xfrm>
          <a:ln w="12700" cap="flat">
            <a:solidFill>
              <a:schemeClr val="tx1"/>
            </a:solidFill>
          </a:ln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4" y="4416437"/>
            <a:ext cx="5033596" cy="4183060"/>
          </a:xfrm>
          <a:noFill/>
        </p:spPr>
        <p:txBody>
          <a:bodyPr lIns="93801" tIns="46903" rIns="93801" bIns="46903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94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88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359" indent="-284367" defTabSz="91788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476" indent="-227495" defTabSz="91788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466" indent="-227495" defTabSz="91788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454" indent="-227495" defTabSz="91788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447" indent="-227495" algn="ctr" defTabSz="9178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7438" indent="-227495" algn="ctr" defTabSz="9178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2429" indent="-227495" algn="ctr" defTabSz="9178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7417" indent="-227495" algn="ctr" defTabSz="9178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82</a:t>
            </a:fld>
            <a:endParaRPr lang="en-US" sz="1200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0" y="4416446"/>
            <a:ext cx="5043016" cy="4184660"/>
          </a:xfrm>
          <a:noFill/>
        </p:spPr>
        <p:txBody>
          <a:bodyPr lIns="94321" tIns="47163" rIns="94321" bIns="4716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0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06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03" indent="-284115" defTabSz="91706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466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051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637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225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481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397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398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83</a:t>
            </a:fld>
            <a:endParaRPr lang="en-US" sz="1200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3" y="4416448"/>
            <a:ext cx="5043017" cy="4184660"/>
          </a:xfrm>
          <a:noFill/>
        </p:spPr>
        <p:txBody>
          <a:bodyPr lIns="94238" tIns="47121" rIns="94238" bIns="47121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44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701675"/>
            <a:ext cx="617537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5"/>
            <a:ext cx="5039876" cy="4184660"/>
          </a:xfrm>
          <a:noFill/>
        </p:spPr>
        <p:txBody>
          <a:bodyPr lIns="93720" tIns="46862" rIns="93720" bIns="4686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99" tIns="45901" rIns="91799" bIns="4590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88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799" tIns="45901" rIns="91799" bIns="4590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99" tIns="45901" rIns="91799" bIns="4590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88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95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10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543" indent="-284438" defTabSz="91810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759" indent="-227552" defTabSz="91810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861" indent="-227552" defTabSz="91810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962" indent="-227552" defTabSz="91810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3069" indent="-227552" algn="ctr" defTabSz="9181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8172" indent="-227552" algn="ctr" defTabSz="9181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3276" indent="-227552" algn="ctr" defTabSz="9181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8378" indent="-227552" algn="ctr" defTabSz="9181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92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4"/>
            <a:ext cx="5043016" cy="4184660"/>
          </a:xfrm>
          <a:noFill/>
        </p:spPr>
        <p:txBody>
          <a:bodyPr lIns="94345" tIns="47174" rIns="94345" bIns="4717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081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40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977" indent="-284222" defTabSz="91740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890" indent="-227377" defTabSz="91740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646" indent="-227377" defTabSz="91740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6399" indent="-227377" defTabSz="91740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1157" indent="-227377" algn="ctr" defTabSz="9174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912" indent="-227377" algn="ctr" defTabSz="9174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0666" indent="-227377" algn="ctr" defTabSz="9174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5421" indent="-227377" algn="ctr" defTabSz="9174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93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5" y="4416445"/>
            <a:ext cx="5043017" cy="4184660"/>
          </a:xfrm>
          <a:noFill/>
        </p:spPr>
        <p:txBody>
          <a:bodyPr lIns="94273" tIns="47138" rIns="94273" bIns="47138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085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06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03" indent="-284115" defTabSz="91706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466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051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637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225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481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397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398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94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3" y="4416448"/>
            <a:ext cx="5043017" cy="4184660"/>
          </a:xfrm>
          <a:noFill/>
        </p:spPr>
        <p:txBody>
          <a:bodyPr lIns="94238" tIns="47121" rIns="94238" bIns="47121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4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79" tIns="45441" rIns="90879" bIns="4544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95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879" tIns="45441" rIns="90879" bIns="4544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4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79" tIns="45441" rIns="90879" bIns="4544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95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851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99" tIns="45901" rIns="91799" bIns="4590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98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799" tIns="45901" rIns="91799" bIns="4590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99" tIns="45901" rIns="91799" bIns="4590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98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119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06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03" indent="-284115" defTabSz="91706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466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051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637" indent="-227292" defTabSz="91706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225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481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397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3982" indent="-227292" algn="ctr" defTabSz="9170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100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3" y="4416446"/>
            <a:ext cx="5043017" cy="4184660"/>
          </a:xfrm>
          <a:noFill/>
        </p:spPr>
        <p:txBody>
          <a:bodyPr lIns="94238" tIns="47121" rIns="94238" bIns="47121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328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701675"/>
            <a:ext cx="617537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5"/>
            <a:ext cx="5039876" cy="4184660"/>
          </a:xfrm>
          <a:noFill/>
        </p:spPr>
        <p:txBody>
          <a:bodyPr lIns="93720" tIns="46862" rIns="93720" bIns="4686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034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233" indent="-285475" defTabSz="91034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894" indent="-228379" defTabSz="91034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655" indent="-228379" defTabSz="91034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417" indent="-228379" defTabSz="91034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171" indent="-228379" defTabSz="9103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931" indent="-228379" defTabSz="9103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689" indent="-228379" defTabSz="9103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2448" indent="-228379" defTabSz="9103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2457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717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233" indent="-285475" defTabSz="90717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894" indent="-228379" defTabSz="90717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655" indent="-228379" defTabSz="90717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417" indent="-228379" defTabSz="90717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171" indent="-228379" defTabSz="907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931" indent="-228379" defTabSz="907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689" indent="-228379" defTabSz="907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2448" indent="-228379" defTabSz="907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3D3A036-01D3-47D1-9C9A-522D479BB28A}" type="slidenum">
              <a:rPr lang="en-US" sz="1200">
                <a:solidFill>
                  <a:prstClr val="black"/>
                </a:solidFill>
              </a:rPr>
              <a:pPr/>
              <a:t>108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84336" y="883129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89" tIns="46092" rIns="92189" bIns="4609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C259350-5370-4863-A25F-66113239AA89}" type="slidenum">
              <a:rPr lang="en-US" sz="1200">
                <a:solidFill>
                  <a:prstClr val="black"/>
                </a:solidFill>
              </a:rPr>
              <a:pPr algn="r" eaLnBrk="1" hangingPunct="1"/>
              <a:t>108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725" y="701675"/>
            <a:ext cx="6175375" cy="3475038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3" y="4414846"/>
            <a:ext cx="5033596" cy="4183061"/>
          </a:xfrm>
          <a:noFill/>
        </p:spPr>
        <p:txBody>
          <a:bodyPr lIns="91354" tIns="45678" rIns="91354" bIns="45678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765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55" tIns="45877" rIns="91755" bIns="458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110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755" tIns="45877" rIns="91755" bIns="45877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55" tIns="45877" rIns="91755" bIns="45877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110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873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034" indent="-284244" defTabSz="906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6974" indent="-227395" defTabSz="906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1762" indent="-227395" defTabSz="906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6553" indent="-227395" defTabSz="906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1342" indent="-227395" defTabSz="906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6131" indent="-227395" defTabSz="906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0919" indent="-227395" defTabSz="906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5710" indent="-227395" defTabSz="906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697D49-3BA3-49A4-9AD5-4E6EEFE870FF}" type="slidenum">
              <a:rPr lang="en-US" altLang="en-US" sz="13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112</a:t>
            </a:fld>
            <a:endParaRPr lang="en-US" altLang="en-US" sz="13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8" tIns="45890" rIns="91778" bIns="45890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112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778" tIns="45890" rIns="91778" bIns="45890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9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8" tIns="45890" rIns="91778" bIns="45890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112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816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7"/>
          <p:cNvSpPr txBox="1">
            <a:spLocks noGrp="1" noChangeArrowheads="1"/>
          </p:cNvSpPr>
          <p:nvPr/>
        </p:nvSpPr>
        <p:spPr bwMode="auto">
          <a:xfrm>
            <a:off x="3884336" y="8831296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86" tIns="46092" rIns="92186" bIns="4609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D9D3A3B-2A36-4160-9FB6-083728A6881C}" type="slidenum">
              <a:rPr lang="en-US" sz="1200">
                <a:solidFill>
                  <a:prstClr val="black"/>
                </a:solidFill>
              </a:rPr>
              <a:pPr algn="r" eaLnBrk="1" hangingPunct="1"/>
              <a:t>114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5221" name="Rectangle 7"/>
          <p:cNvSpPr txBox="1">
            <a:spLocks noGrp="1" noChangeArrowheads="1"/>
          </p:cNvSpPr>
          <p:nvPr/>
        </p:nvSpPr>
        <p:spPr bwMode="auto">
          <a:xfrm>
            <a:off x="3884336" y="8831296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86" tIns="46092" rIns="92186" bIns="46092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D7FAFD0-9ADB-4398-84FA-71C74B5E8CA6}" type="slidenum">
              <a:rPr lang="en-US" sz="1200">
                <a:solidFill>
                  <a:prstClr val="black"/>
                </a:solidFill>
              </a:rPr>
              <a:pPr algn="r" eaLnBrk="1" hangingPunct="1"/>
              <a:t>114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52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725" y="701675"/>
            <a:ext cx="6178550" cy="3476625"/>
          </a:xfrm>
          <a:ln/>
        </p:spPr>
      </p:sp>
      <p:sp>
        <p:nvSpPr>
          <p:cNvPr id="2652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49"/>
            <a:ext cx="5039876" cy="4183060"/>
          </a:xfrm>
          <a:noFill/>
        </p:spPr>
        <p:txBody>
          <a:bodyPr lIns="93099" tIns="46556" rIns="93099" bIns="4655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675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294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72" indent="-284143" defTabSz="90294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572" indent="-227314" defTabSz="90294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203" indent="-227314" defTabSz="90294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834" indent="-227314" defTabSz="90294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461" indent="-227314" defTabSz="9029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092" indent="-227314" defTabSz="9029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720" indent="-227314" defTabSz="9029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4351" indent="-227314" defTabSz="9029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24</a:t>
            </a:r>
          </a:p>
        </p:txBody>
      </p:sp>
      <p:sp>
        <p:nvSpPr>
          <p:cNvPr id="2682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36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772" indent="-284143" defTabSz="90136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572" indent="-227314" defTabSz="90136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203" indent="-227314" defTabSz="90136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5834" indent="-227314" defTabSz="90136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461" indent="-227314" defTabSz="9013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092" indent="-227314" defTabSz="9013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720" indent="-227314" defTabSz="9013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4351" indent="-227314" defTabSz="9013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B625890-5B5C-4DBE-8598-8E4EC5820A67}" type="slidenum">
              <a:rPr lang="en-US" sz="1200"/>
              <a:pPr/>
              <a:t>116</a:t>
            </a:fld>
            <a:endParaRPr lang="en-US" sz="1200" dirty="0"/>
          </a:p>
        </p:txBody>
      </p:sp>
      <p:sp>
        <p:nvSpPr>
          <p:cNvPr id="268292" name="Rectangle 7"/>
          <p:cNvSpPr txBox="1">
            <a:spLocks noGrp="1" noChangeArrowheads="1"/>
          </p:cNvSpPr>
          <p:nvPr/>
        </p:nvSpPr>
        <p:spPr bwMode="auto">
          <a:xfrm>
            <a:off x="3884338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53" tIns="45877" rIns="91753" bIns="4587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64E7029-C96A-4373-AAF7-DEEE8C138012}" type="slidenum">
              <a:rPr lang="en-US" sz="1200"/>
              <a:pPr algn="r" eaLnBrk="1" hangingPunct="1"/>
              <a:t>116</a:t>
            </a:fld>
            <a:endParaRPr lang="en-US" sz="1200" dirty="0"/>
          </a:p>
        </p:txBody>
      </p:sp>
      <p:sp>
        <p:nvSpPr>
          <p:cNvPr id="268293" name="Rectangle 7"/>
          <p:cNvSpPr txBox="1">
            <a:spLocks noGrp="1" noChangeArrowheads="1"/>
          </p:cNvSpPr>
          <p:nvPr/>
        </p:nvSpPr>
        <p:spPr bwMode="auto">
          <a:xfrm>
            <a:off x="3884338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53" tIns="45877" rIns="91753" bIns="4587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698F80E-69A0-4D87-BD24-DA7549A64CF8}" type="slidenum">
              <a:rPr lang="en-US" sz="1200"/>
              <a:pPr algn="r" eaLnBrk="1" hangingPunct="1"/>
              <a:t>116</a:t>
            </a:fld>
            <a:endParaRPr lang="en-US" sz="1200" dirty="0"/>
          </a:p>
        </p:txBody>
      </p:sp>
      <p:sp>
        <p:nvSpPr>
          <p:cNvPr id="2682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682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32"/>
            <a:ext cx="5039876" cy="4181462"/>
          </a:xfrm>
          <a:noFill/>
        </p:spPr>
        <p:txBody>
          <a:bodyPr lIns="92202" tIns="46106" rIns="92202" bIns="4610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815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6"/>
          <p:cNvSpPr txBox="1">
            <a:spLocks noGrp="1" noChangeArrowheads="1"/>
          </p:cNvSpPr>
          <p:nvPr/>
        </p:nvSpPr>
        <p:spPr bwMode="auto">
          <a:xfrm>
            <a:off x="2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9" tIns="46092" rIns="92189" bIns="46092" anchor="b"/>
          <a:lstStyle>
            <a:lvl1pPr defTabSz="906463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6463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prstClr val="black"/>
                </a:solidFill>
                <a:cs typeface="Arial" pitchFamily="34" charset="0"/>
              </a:rPr>
              <a:t>24</a:t>
            </a:r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9" tIns="46092" rIns="92189" bIns="46092" anchor="b"/>
          <a:lstStyle>
            <a:lvl1pPr defTabSz="904875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F9C121E-5228-4994-B64D-96AB4B551AD6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117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6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73" tIns="46089" rIns="92173" bIns="46089" anchor="b"/>
          <a:lstStyle>
            <a:lvl1pPr defTabSz="922338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AD06D33-359E-42AF-989A-6590261C0F7C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117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7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73" tIns="46089" rIns="92173" bIns="46089" anchor="b"/>
          <a:lstStyle>
            <a:lvl1pPr defTabSz="92075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A5739AB-24F2-4596-A3D7-B917A193680F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117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0" y="701675"/>
            <a:ext cx="6178550" cy="3476625"/>
          </a:xfrm>
          <a:ln/>
        </p:spPr>
      </p:sp>
      <p:sp>
        <p:nvSpPr>
          <p:cNvPr id="177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58" y="4416434"/>
            <a:ext cx="5038725" cy="4183063"/>
          </a:xfrm>
          <a:noFill/>
        </p:spPr>
        <p:txBody>
          <a:bodyPr lIns="93078" tIns="46541" rIns="93078" bIns="46541"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324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663" y="701675"/>
            <a:ext cx="6183312" cy="347821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3" y="4416233"/>
            <a:ext cx="5035017" cy="4184231"/>
          </a:xfrm>
          <a:noFill/>
        </p:spPr>
        <p:txBody>
          <a:bodyPr lIns="91988" tIns="45994" rIns="91988" bIns="45994"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385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7"/>
          <p:cNvSpPr txBox="1">
            <a:spLocks noGrp="1" noChangeArrowheads="1"/>
          </p:cNvSpPr>
          <p:nvPr/>
        </p:nvSpPr>
        <p:spPr bwMode="auto">
          <a:xfrm>
            <a:off x="3884336" y="883129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76" tIns="45889" rIns="91776" bIns="4588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F66F563-C43C-47BB-9453-259A26941F01}" type="slidenum">
              <a:rPr lang="en-US" sz="1200">
                <a:solidFill>
                  <a:prstClr val="black"/>
                </a:solidFill>
              </a:rPr>
              <a:pPr algn="r" eaLnBrk="1" hangingPunct="1"/>
              <a:t>120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1365" name="Rectangle 7"/>
          <p:cNvSpPr txBox="1">
            <a:spLocks noGrp="1" noChangeArrowheads="1"/>
          </p:cNvSpPr>
          <p:nvPr/>
        </p:nvSpPr>
        <p:spPr bwMode="auto">
          <a:xfrm>
            <a:off x="3884336" y="883129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76" tIns="45889" rIns="91776" bIns="45889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0297573-2E47-45D8-8020-76504F2F377A}" type="slidenum">
              <a:rPr lang="en-US" sz="1200">
                <a:solidFill>
                  <a:prstClr val="black"/>
                </a:solidFill>
              </a:rPr>
              <a:pPr algn="r" eaLnBrk="1" hangingPunct="1"/>
              <a:t>120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1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0612" cy="3471863"/>
          </a:xfrm>
          <a:ln/>
        </p:spPr>
      </p:sp>
      <p:sp>
        <p:nvSpPr>
          <p:cNvPr id="271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7" y="4416437"/>
            <a:ext cx="5046157" cy="4183060"/>
          </a:xfrm>
          <a:noFill/>
        </p:spPr>
        <p:txBody>
          <a:bodyPr lIns="92793" tIns="46396" rIns="92793" bIns="46396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9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701675"/>
            <a:ext cx="617537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5"/>
            <a:ext cx="5039876" cy="4184660"/>
          </a:xfrm>
          <a:noFill/>
        </p:spPr>
        <p:txBody>
          <a:bodyPr lIns="93720" tIns="46862" rIns="93720" bIns="4686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305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865" indent="-284180" defTabSz="90305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713" indent="-227345" defTabSz="90305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401" indent="-227345" defTabSz="90305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6088" indent="-227345" defTabSz="90305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773" indent="-227345" defTabSz="9030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459" indent="-227345" defTabSz="9030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0144" indent="-227345" defTabSz="9030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4830" indent="-227345" defTabSz="9030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24</a:t>
            </a:r>
          </a:p>
        </p:txBody>
      </p:sp>
      <p:sp>
        <p:nvSpPr>
          <p:cNvPr id="273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47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8865" indent="-284180" defTabSz="90147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6713" indent="-227345" defTabSz="90147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1401" indent="-227345" defTabSz="90147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6088" indent="-227345" defTabSz="90147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0773" indent="-227345" defTabSz="9014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5459" indent="-227345" defTabSz="9014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0144" indent="-227345" defTabSz="9014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4830" indent="-227345" defTabSz="9014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8B16F1C-CEAC-4392-BDEF-DE55F8658BA6}" type="slidenum">
              <a:rPr lang="en-US" sz="1200"/>
              <a:pPr/>
              <a:t>121</a:t>
            </a:fld>
            <a:endParaRPr lang="en-US" sz="1200" dirty="0"/>
          </a:p>
        </p:txBody>
      </p:sp>
      <p:sp>
        <p:nvSpPr>
          <p:cNvPr id="273412" name="Rectangle 7"/>
          <p:cNvSpPr txBox="1">
            <a:spLocks noGrp="1" noChangeArrowheads="1"/>
          </p:cNvSpPr>
          <p:nvPr/>
        </p:nvSpPr>
        <p:spPr bwMode="auto">
          <a:xfrm>
            <a:off x="3884338" y="8831289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63" tIns="45884" rIns="91763" bIns="45884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C4E6BE-868A-4317-9F4C-229CF963F323}" type="slidenum">
              <a:rPr lang="en-US" sz="1200"/>
              <a:pPr algn="r" eaLnBrk="1" hangingPunct="1"/>
              <a:t>121</a:t>
            </a:fld>
            <a:endParaRPr lang="en-US" sz="1200" dirty="0"/>
          </a:p>
        </p:txBody>
      </p:sp>
      <p:sp>
        <p:nvSpPr>
          <p:cNvPr id="273413" name="Rectangle 7"/>
          <p:cNvSpPr txBox="1">
            <a:spLocks noGrp="1" noChangeArrowheads="1"/>
          </p:cNvSpPr>
          <p:nvPr/>
        </p:nvSpPr>
        <p:spPr bwMode="auto">
          <a:xfrm>
            <a:off x="3884338" y="8831289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63" tIns="45884" rIns="91763" bIns="45884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F5C9D9C-8CE3-4CF6-B29C-D84844F0A2E3}" type="slidenum">
              <a:rPr lang="en-US" sz="1200"/>
              <a:pPr algn="r" eaLnBrk="1" hangingPunct="1"/>
              <a:t>121</a:t>
            </a:fld>
            <a:endParaRPr lang="en-US" sz="1200" dirty="0"/>
          </a:p>
        </p:txBody>
      </p:sp>
      <p:sp>
        <p:nvSpPr>
          <p:cNvPr id="273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1863"/>
          </a:xfrm>
          <a:ln/>
        </p:spPr>
      </p:sp>
      <p:sp>
        <p:nvSpPr>
          <p:cNvPr id="2734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32"/>
            <a:ext cx="5039876" cy="4181462"/>
          </a:xfrm>
          <a:noFill/>
        </p:spPr>
        <p:txBody>
          <a:bodyPr lIns="92227" tIns="46114" rIns="92227" bIns="46114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39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6"/>
          <p:cNvSpPr txBox="1">
            <a:spLocks noGrp="1" noChangeArrowheads="1"/>
          </p:cNvSpPr>
          <p:nvPr/>
        </p:nvSpPr>
        <p:spPr bwMode="auto">
          <a:xfrm>
            <a:off x="2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99" tIns="46100" rIns="92199" bIns="46100" anchor="b"/>
          <a:lstStyle>
            <a:lvl1pPr defTabSz="906463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6463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prstClr val="black"/>
                </a:solidFill>
                <a:cs typeface="Arial" pitchFamily="34" charset="0"/>
              </a:rPr>
              <a:t>24</a:t>
            </a:r>
          </a:p>
        </p:txBody>
      </p:sp>
      <p:sp>
        <p:nvSpPr>
          <p:cNvPr id="179203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99" tIns="46100" rIns="92199" bIns="46100" anchor="b"/>
          <a:lstStyle>
            <a:lvl1pPr defTabSz="904875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4167669-D74F-404E-B601-153FEF323EF9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122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4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6" tIns="46092" rIns="92186" bIns="46092" anchor="b"/>
          <a:lstStyle>
            <a:lvl1pPr defTabSz="922338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DBE8186-D5B8-451F-95A7-9C406F57B390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122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5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6" tIns="46092" rIns="92186" bIns="46092" anchor="b"/>
          <a:lstStyle>
            <a:lvl1pPr defTabSz="92075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BA7DF1F-A263-4402-A7F5-B90E844FE53D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122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725" y="701675"/>
            <a:ext cx="6178550" cy="3476625"/>
          </a:xfrm>
          <a:ln/>
        </p:spPr>
      </p:sp>
      <p:sp>
        <p:nvSpPr>
          <p:cNvPr id="179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58" y="4416434"/>
            <a:ext cx="5038725" cy="4183063"/>
          </a:xfrm>
          <a:noFill/>
        </p:spPr>
        <p:txBody>
          <a:bodyPr lIns="93102" tIns="46557" rIns="93102" bIns="46557"/>
          <a:lstStyle/>
          <a:p>
            <a:endParaRPr lang="en-US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78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663" y="701675"/>
            <a:ext cx="6183312" cy="3478213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3" y="4416233"/>
            <a:ext cx="5035017" cy="4184231"/>
          </a:xfrm>
          <a:noFill/>
        </p:spPr>
        <p:txBody>
          <a:bodyPr lIns="91976" tIns="45989" rIns="91976" bIns="45989"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178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7"/>
          <p:cNvSpPr txBox="1">
            <a:spLocks noGrp="1" noChangeArrowheads="1"/>
          </p:cNvSpPr>
          <p:nvPr/>
        </p:nvSpPr>
        <p:spPr bwMode="auto">
          <a:xfrm>
            <a:off x="3884336" y="883129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08" tIns="46055" rIns="92108" bIns="4605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FBCAF7-317C-4A63-8F73-8F7A83C0877F}" type="slidenum">
              <a:rPr lang="en-US" sz="1200"/>
              <a:pPr algn="r" eaLnBrk="1" hangingPunct="1"/>
              <a:t>124</a:t>
            </a:fld>
            <a:endParaRPr lang="en-US" sz="1200" dirty="0"/>
          </a:p>
        </p:txBody>
      </p:sp>
      <p:sp>
        <p:nvSpPr>
          <p:cNvPr id="276485" name="Rectangle 7"/>
          <p:cNvSpPr txBox="1">
            <a:spLocks noGrp="1" noChangeArrowheads="1"/>
          </p:cNvSpPr>
          <p:nvPr/>
        </p:nvSpPr>
        <p:spPr bwMode="auto">
          <a:xfrm>
            <a:off x="3884336" y="883129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08" tIns="46055" rIns="92108" bIns="46055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90BCF19-ACC3-45C1-BC78-659390664A51}" type="slidenum">
              <a:rPr lang="en-US" sz="1200"/>
              <a:pPr algn="r" eaLnBrk="1" hangingPunct="1"/>
              <a:t>124</a:t>
            </a:fld>
            <a:endParaRPr lang="en-US" sz="1200" dirty="0"/>
          </a:p>
        </p:txBody>
      </p:sp>
      <p:sp>
        <p:nvSpPr>
          <p:cNvPr id="2764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704850"/>
            <a:ext cx="6173788" cy="3473450"/>
          </a:xfrm>
          <a:ln/>
        </p:spPr>
      </p:sp>
      <p:sp>
        <p:nvSpPr>
          <p:cNvPr id="2764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3" y="4416437"/>
            <a:ext cx="5046157" cy="4183060"/>
          </a:xfrm>
          <a:noFill/>
        </p:spPr>
        <p:txBody>
          <a:bodyPr lIns="93130" tIns="46564" rIns="93130" bIns="46564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259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67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823" indent="-285318" defTabSz="90667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264" indent="-228254" defTabSz="90667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772" indent="-228254" defTabSz="90667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280" indent="-228254" defTabSz="90667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783" indent="-228254" defTabSz="9066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291" indent="-228254" defTabSz="9066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797" indent="-228254" defTabSz="9066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0304" indent="-228254" defTabSz="9066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278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508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823" indent="-285318" defTabSz="90508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264" indent="-228254" defTabSz="90508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772" indent="-228254" defTabSz="90508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280" indent="-228254" defTabSz="90508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783" indent="-228254" defTabSz="9050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291" indent="-228254" defTabSz="9050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797" indent="-228254" defTabSz="9050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0304" indent="-228254" defTabSz="9050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5B3F46-E48A-445D-BE48-3A49C8D5DBE1}" type="slidenum">
              <a:rPr lang="en-US" sz="1200">
                <a:solidFill>
                  <a:prstClr val="black"/>
                </a:solidFill>
              </a:rPr>
              <a:pPr/>
              <a:t>126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2" name="Rectangle 7"/>
          <p:cNvSpPr txBox="1">
            <a:spLocks noGrp="1" noChangeArrowheads="1"/>
          </p:cNvSpPr>
          <p:nvPr/>
        </p:nvSpPr>
        <p:spPr bwMode="auto">
          <a:xfrm>
            <a:off x="3884336" y="883129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2" tIns="46067" rIns="92132" bIns="4606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1D03C9B-2BCD-4BA6-B948-9FB17D247B51}" type="slidenum">
              <a:rPr lang="en-US" sz="1200">
                <a:solidFill>
                  <a:prstClr val="black"/>
                </a:solidFill>
              </a:rPr>
              <a:pPr algn="r" eaLnBrk="1" hangingPunct="1"/>
              <a:t>126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3" name="Rectangle 7"/>
          <p:cNvSpPr txBox="1">
            <a:spLocks noGrp="1" noChangeArrowheads="1"/>
          </p:cNvSpPr>
          <p:nvPr/>
        </p:nvSpPr>
        <p:spPr bwMode="auto">
          <a:xfrm>
            <a:off x="3884336" y="883129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2" tIns="46067" rIns="92132" bIns="4606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42FD110-766B-42A7-A6DD-25BF01506DB8}" type="slidenum">
              <a:rPr lang="en-US" sz="1200">
                <a:solidFill>
                  <a:prstClr val="black"/>
                </a:solidFill>
              </a:rPr>
              <a:pPr algn="r" eaLnBrk="1" hangingPunct="1"/>
              <a:t>126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0" y="701675"/>
            <a:ext cx="6178550" cy="3476625"/>
          </a:xfrm>
          <a:ln/>
        </p:spPr>
      </p:sp>
      <p:sp>
        <p:nvSpPr>
          <p:cNvPr id="2785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70" y="4416436"/>
            <a:ext cx="5039876" cy="4183060"/>
          </a:xfrm>
          <a:noFill/>
        </p:spPr>
        <p:txBody>
          <a:bodyPr lIns="93042" tIns="46528" rIns="93042" bIns="46528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582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663" y="701675"/>
            <a:ext cx="6183312" cy="34782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4" y="4416235"/>
            <a:ext cx="5035017" cy="4184231"/>
          </a:xfrm>
          <a:noFill/>
        </p:spPr>
        <p:txBody>
          <a:bodyPr lIns="91954" tIns="45976" rIns="91954" bIns="45976"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35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7"/>
          <p:cNvSpPr txBox="1">
            <a:spLocks noGrp="1" noChangeArrowheads="1"/>
          </p:cNvSpPr>
          <p:nvPr/>
        </p:nvSpPr>
        <p:spPr bwMode="auto">
          <a:xfrm>
            <a:off x="3884336" y="883129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76" tIns="45889" rIns="91776" bIns="45889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30DE86A-B39F-4D80-9A3A-3FF18A6C20EB}" type="slidenum">
              <a:rPr lang="en-US" sz="1200">
                <a:solidFill>
                  <a:prstClr val="black"/>
                </a:solidFill>
              </a:rPr>
              <a:pPr algn="r" eaLnBrk="1" hangingPunct="1"/>
              <a:t>128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0581" name="Rectangle 7"/>
          <p:cNvSpPr txBox="1">
            <a:spLocks noGrp="1" noChangeArrowheads="1"/>
          </p:cNvSpPr>
          <p:nvPr/>
        </p:nvSpPr>
        <p:spPr bwMode="auto">
          <a:xfrm>
            <a:off x="3884336" y="883129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776" tIns="45889" rIns="91776" bIns="45889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C3CF4F2-FD2A-45A8-A3A0-A014500FAF4B}" type="slidenum">
              <a:rPr lang="en-US" sz="1200">
                <a:solidFill>
                  <a:prstClr val="black"/>
                </a:solidFill>
              </a:rPr>
              <a:pPr algn="r" eaLnBrk="1" hangingPunct="1"/>
              <a:t>128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05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0612" cy="3471863"/>
          </a:xfrm>
          <a:ln/>
        </p:spPr>
      </p:sp>
      <p:sp>
        <p:nvSpPr>
          <p:cNvPr id="2805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7" y="4416437"/>
            <a:ext cx="5046157" cy="4183060"/>
          </a:xfrm>
          <a:noFill/>
        </p:spPr>
        <p:txBody>
          <a:bodyPr lIns="92793" tIns="46396" rIns="92793" bIns="46396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184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3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416528"/>
            <a:ext cx="5041900" cy="4184819"/>
          </a:xfrm>
          <a:noFill/>
        </p:spPr>
        <p:txBody>
          <a:bodyPr lIns="94661" tIns="47330" rIns="94661" bIns="47330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188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4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9232" indent="-284322" defTabSz="9114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7278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192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47105" indent="-227456" defTabSz="9114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2019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6931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11840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6756" indent="-227456" defTabSz="9114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130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4" y="8831293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6" tIns="45923" rIns="91846" bIns="4592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701675"/>
            <a:ext cx="617537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5"/>
            <a:ext cx="5039876" cy="4184660"/>
          </a:xfrm>
          <a:noFill/>
        </p:spPr>
        <p:txBody>
          <a:bodyPr lIns="93720" tIns="46862" rIns="93720" bIns="4686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D330D-BE36-439F-92C5-6A7D0F7A990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754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704850"/>
            <a:ext cx="6172200" cy="3473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1" y="4416521"/>
            <a:ext cx="5041899" cy="4184819"/>
          </a:xfrm>
          <a:noFill/>
        </p:spPr>
        <p:txBody>
          <a:bodyPr lIns="94664" tIns="47331" rIns="94664" bIns="47331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3" y="8831264"/>
            <a:ext cx="29725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49" tIns="45924" rIns="91849" bIns="45924" anchor="b"/>
          <a:lstStyle/>
          <a:p>
            <a:pPr algn="r" defTabSz="918177"/>
            <a:fld id="{6E1C7067-1F2E-427E-B9F5-D7F0BF8908C6}" type="slidenum">
              <a:rPr lang="en-US" sz="1200"/>
              <a:pPr algn="r" defTabSz="918177"/>
              <a:t>134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859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3" y="8831264"/>
            <a:ext cx="29725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49" tIns="45924" rIns="91849" bIns="45924" anchor="b"/>
          <a:lstStyle/>
          <a:p>
            <a:pPr algn="r" defTabSz="918177"/>
            <a:fld id="{6E1C7067-1F2E-427E-B9F5-D7F0BF8908C6}" type="slidenum">
              <a:rPr lang="en-US" sz="1200"/>
              <a:pPr algn="r" defTabSz="918177"/>
              <a:t>135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924">
              <a:defRPr>
                <a:solidFill>
                  <a:schemeClr val="tx1"/>
                </a:solidFill>
                <a:latin typeface="Arial" charset="0"/>
              </a:defRPr>
            </a:lvl1pPr>
            <a:lvl2pPr marL="700020" indent="-269239" defTabSz="910924">
              <a:defRPr>
                <a:solidFill>
                  <a:schemeClr val="tx1"/>
                </a:solidFill>
                <a:latin typeface="Arial" charset="0"/>
              </a:defRPr>
            </a:lvl2pPr>
            <a:lvl3pPr marL="1076954" indent="-215391" defTabSz="910924">
              <a:defRPr>
                <a:solidFill>
                  <a:schemeClr val="tx1"/>
                </a:solidFill>
                <a:latin typeface="Arial" charset="0"/>
              </a:defRPr>
            </a:lvl3pPr>
            <a:lvl4pPr marL="1507735" indent="-215391" defTabSz="910924">
              <a:defRPr>
                <a:solidFill>
                  <a:schemeClr val="tx1"/>
                </a:solidFill>
                <a:latin typeface="Arial" charset="0"/>
              </a:defRPr>
            </a:lvl4pPr>
            <a:lvl5pPr marL="1938517" indent="-215391" defTabSz="910924">
              <a:defRPr>
                <a:solidFill>
                  <a:schemeClr val="tx1"/>
                </a:solidFill>
                <a:latin typeface="Arial" charset="0"/>
              </a:defRPr>
            </a:lvl5pPr>
            <a:lvl6pPr marL="2369298" indent="-215391" defTabSz="910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00080" indent="-215391" defTabSz="910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30861" indent="-215391" defTabSz="910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61644" indent="-215391" defTabSz="910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48BED11-0034-4A7A-A29B-B3BFC167446A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3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7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5929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9546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01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402FDE-4327-4F81-B8BA-CBCC1FCF34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8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8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50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8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5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82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3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71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5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18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5372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054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43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96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6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993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9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34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9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79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2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6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09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1663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98724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13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24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402FDE-4327-4F81-B8BA-CBCC1FCF34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0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68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2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32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15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69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31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9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02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4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4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88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23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658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6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3288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5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28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1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251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5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34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7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007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74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398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321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15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48524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8161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20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3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68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00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027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9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300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51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676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8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646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74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07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89838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30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395373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19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4038600" cy="140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latin typeface="Times New Roman" pitchFamily="18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  <p:sldLayoutId id="2147485377" r:id="rId12"/>
    <p:sldLayoutId id="2147485378" r:id="rId13"/>
    <p:sldLayoutId id="2147485379" r:id="rId14"/>
    <p:sldLayoutId id="2147485380" r:id="rId15"/>
    <p:sldLayoutId id="2147485788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232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5" r:id="rId1"/>
    <p:sldLayoutId id="2147485486" r:id="rId2"/>
    <p:sldLayoutId id="2147485487" r:id="rId3"/>
    <p:sldLayoutId id="2147485488" r:id="rId4"/>
    <p:sldLayoutId id="2147485489" r:id="rId5"/>
    <p:sldLayoutId id="2147485490" r:id="rId6"/>
    <p:sldLayoutId id="2147485491" r:id="rId7"/>
    <p:sldLayoutId id="2147485492" r:id="rId8"/>
    <p:sldLayoutId id="2147485493" r:id="rId9"/>
    <p:sldLayoutId id="2147485494" r:id="rId10"/>
    <p:sldLayoutId id="2147485495" r:id="rId11"/>
    <p:sldLayoutId id="2147485496" r:id="rId12"/>
    <p:sldLayoutId id="2147485497" r:id="rId13"/>
    <p:sldLayoutId id="2147485498" r:id="rId14"/>
    <p:sldLayoutId id="2147485499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08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1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  <p:sldLayoutId id="2147485702" r:id="rId12"/>
    <p:sldLayoutId id="2147485703" r:id="rId13"/>
    <p:sldLayoutId id="2147485704" r:id="rId14"/>
    <p:sldLayoutId id="2147485705" r:id="rId15"/>
    <p:sldLayoutId id="2147485706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8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  <p:sldLayoutId id="2147485719" r:id="rId12"/>
    <p:sldLayoutId id="2147485720" r:id="rId13"/>
    <p:sldLayoutId id="2147485721" r:id="rId14"/>
    <p:sldLayoutId id="2147485722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20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4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  <p:sldLayoutId id="2147485735" r:id="rId12"/>
    <p:sldLayoutId id="2147485736" r:id="rId13"/>
    <p:sldLayoutId id="2147485737" r:id="rId14"/>
    <p:sldLayoutId id="2147485738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7991"/>
            <a:ext cx="45720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493752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4883944"/>
            <a:ext cx="304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  <p:sldLayoutId id="2147485774" r:id="rId2"/>
    <p:sldLayoutId id="2147485775" r:id="rId3"/>
    <p:sldLayoutId id="2147485776" r:id="rId4"/>
    <p:sldLayoutId id="2147485777" r:id="rId5"/>
    <p:sldLayoutId id="2147485778" r:id="rId6"/>
    <p:sldLayoutId id="2147485779" r:id="rId7"/>
    <p:sldLayoutId id="2147485780" r:id="rId8"/>
    <p:sldLayoutId id="2147485781" r:id="rId9"/>
    <p:sldLayoutId id="2147485782" r:id="rId10"/>
    <p:sldLayoutId id="2147485783" r:id="rId11"/>
    <p:sldLayoutId id="2147485784" r:id="rId12"/>
    <p:sldLayoutId id="2147485785" r:id="rId13"/>
    <p:sldLayoutId id="2147485786" r:id="rId14"/>
    <p:sldLayoutId id="2147485787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7.bin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8.bin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9.bin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0.bin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1.bin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izonaeconomy.com/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banners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44000" cy="80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049867" y="1080849"/>
            <a:ext cx="7337778" cy="36009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sz="1600" b="1" dirty="0" smtClean="0">
              <a:solidFill>
                <a:srgbClr val="8F0E0B"/>
              </a:solidFill>
              <a:latin typeface="Arial Black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8F0E0B"/>
                </a:solidFill>
                <a:latin typeface="Arial Black" pitchFamily="34" charset="0"/>
              </a:rPr>
              <a:t>Continued Growth.</a:t>
            </a:r>
          </a:p>
          <a:p>
            <a:pPr algn="ctr"/>
            <a:r>
              <a:rPr lang="en-US" sz="3200" b="1" dirty="0" smtClean="0">
                <a:solidFill>
                  <a:srgbClr val="8F0E0B"/>
                </a:solidFill>
                <a:latin typeface="Arial Black" pitchFamily="34" charset="0"/>
              </a:rPr>
              <a:t>Continued Uncertainty.</a:t>
            </a:r>
          </a:p>
          <a:p>
            <a:pPr algn="ctr"/>
            <a:endParaRPr lang="en-US" sz="2800" b="1" dirty="0" smtClean="0">
              <a:solidFill>
                <a:srgbClr val="8F0E0B"/>
              </a:solidFill>
              <a:latin typeface="Arial Black" pitchFamily="34" charset="0"/>
            </a:endParaRPr>
          </a:p>
          <a:p>
            <a:pPr algn="ctr"/>
            <a:r>
              <a:rPr lang="en-US" b="1" dirty="0">
                <a:solidFill>
                  <a:srgbClr val="8F0E0B"/>
                </a:solidFill>
                <a:latin typeface="Arial Black" pitchFamily="34" charset="0"/>
              </a:rPr>
              <a:t>Greater Phoenix Chamber of Commerce</a:t>
            </a:r>
          </a:p>
          <a:p>
            <a:pPr algn="ctr"/>
            <a:endParaRPr lang="en-US" sz="1600" dirty="0">
              <a:latin typeface="Arial Black" pitchFamily="34" charset="0"/>
            </a:endParaRPr>
          </a:p>
          <a:p>
            <a:pPr algn="ctr"/>
            <a:r>
              <a:rPr lang="en-US" sz="1600" b="1" dirty="0" smtClean="0">
                <a:latin typeface="Arial Black" pitchFamily="34" charset="0"/>
              </a:rPr>
              <a:t>September 29th</a:t>
            </a:r>
            <a:r>
              <a:rPr lang="en-US" sz="1600" dirty="0" smtClean="0">
                <a:latin typeface="Arial Black" pitchFamily="34" charset="0"/>
              </a:rPr>
              <a:t>, 2017</a:t>
            </a:r>
            <a:endParaRPr lang="en-US" sz="1600" dirty="0">
              <a:latin typeface="Arial Black" pitchFamily="34" charset="0"/>
            </a:endParaRPr>
          </a:p>
          <a:p>
            <a:pPr algn="ctr"/>
            <a:endParaRPr lang="en-US" sz="1600" dirty="0">
              <a:latin typeface="Arial Black" pitchFamily="34" charset="0"/>
            </a:endParaRPr>
          </a:p>
          <a:p>
            <a:pPr algn="ctr"/>
            <a:r>
              <a:rPr lang="en-US" sz="1600" dirty="0">
                <a:latin typeface="Arial Black" pitchFamily="34" charset="0"/>
              </a:rPr>
              <a:t>Presented By</a:t>
            </a:r>
            <a:r>
              <a:rPr lang="en-US" sz="1600" dirty="0" smtClean="0">
                <a:latin typeface="Arial Black" pitchFamily="34" charset="0"/>
              </a:rPr>
              <a:t>:</a:t>
            </a:r>
          </a:p>
          <a:p>
            <a:pPr algn="ctr"/>
            <a:r>
              <a:rPr lang="en-US" sz="1600" dirty="0" smtClean="0">
                <a:latin typeface="Arial Black" pitchFamily="34" charset="0"/>
              </a:rPr>
              <a:t>Elliott D. Pollack</a:t>
            </a:r>
          </a:p>
          <a:p>
            <a:pPr algn="ctr"/>
            <a:r>
              <a:rPr lang="en-US" sz="1600" dirty="0" smtClean="0">
                <a:latin typeface="Arial Black" pitchFamily="34" charset="0"/>
              </a:rPr>
              <a:t>CEO, Elliott D. Pollack &amp; Company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13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942905"/>
              </p:ext>
            </p:extLst>
          </p:nvPr>
        </p:nvGraphicFramePr>
        <p:xfrm>
          <a:off x="457200" y="1371600"/>
          <a:ext cx="8229600" cy="360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6978445" y="1105461"/>
            <a:ext cx="232144" cy="170104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789352" y="1523999"/>
            <a:ext cx="421237" cy="24496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983480" y="1523999"/>
            <a:ext cx="219456" cy="2449690"/>
          </a:xfrm>
          <a:prstGeom prst="rect">
            <a:avLst/>
          </a:prstGeom>
          <a:solidFill>
            <a:schemeClr val="accent5">
              <a:alpha val="61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223126" y="1085850"/>
            <a:ext cx="15600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Recession Periods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080" y="508862"/>
            <a:ext cx="9067800" cy="857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altLang="en-US" sz="2400" kern="0" dirty="0" smtClean="0"/>
              <a:t>Labor Force Participation Rate (16 years and over)</a:t>
            </a:r>
            <a:br>
              <a:rPr lang="en-US" altLang="en-US" sz="2400" kern="0" dirty="0" smtClean="0"/>
            </a:br>
            <a:r>
              <a:rPr lang="en-US" altLang="en-US" sz="2000" kern="0" dirty="0" smtClean="0"/>
              <a:t>1986 – 2014 </a:t>
            </a:r>
            <a:br>
              <a:rPr lang="en-US" altLang="en-US" sz="2000" kern="0" dirty="0" smtClean="0"/>
            </a:br>
            <a:r>
              <a:rPr lang="en-US" altLang="en-US" sz="1200" kern="0" dirty="0" smtClean="0"/>
              <a:t>Source: Bureau of Labor Statistics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87954" y="1523999"/>
            <a:ext cx="219456" cy="2449689"/>
          </a:xfrm>
          <a:prstGeom prst="rect">
            <a:avLst/>
          </a:prstGeom>
          <a:solidFill>
            <a:schemeClr val="accent5">
              <a:alpha val="61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7726" y="480576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493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694707"/>
            <a:ext cx="8592472" cy="393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7D"/>
                </a:solidFill>
              </a:rPr>
              <a:t>Student Loan Impact on Economy</a:t>
            </a:r>
            <a:endParaRPr lang="en-US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05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r>
              <a:rPr lang="en-US" sz="2800" dirty="0" smtClean="0">
                <a:solidFill>
                  <a:srgbClr val="00007D"/>
                </a:solidFill>
              </a:rPr>
              <a:t>If people are paying student loan debt, they are not buying houses, furniture, beers, etc.  Unless incomes are higher because of their degree.</a:t>
            </a:r>
            <a:endParaRPr lang="en-US" sz="28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algn="l"/>
            <a:endParaRPr lang="en-US" sz="24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7D"/>
              </a:solidFill>
            </a:endParaRPr>
          </a:p>
          <a:p>
            <a:pPr algn="l"/>
            <a:endParaRPr lang="en-US" sz="24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00" y="479725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100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24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32" y="160867"/>
            <a:ext cx="8229600" cy="857250"/>
          </a:xfrm>
        </p:spPr>
        <p:txBody>
          <a:bodyPr/>
          <a:lstStyle/>
          <a:p>
            <a:r>
              <a:rPr lang="en-US" dirty="0" smtClean="0"/>
              <a:t>Credit Availability</a:t>
            </a:r>
            <a:endParaRPr lang="en-US" dirty="0"/>
          </a:p>
        </p:txBody>
      </p:sp>
      <p:pic>
        <p:nvPicPr>
          <p:cNvPr id="660482" name="Picture 2" descr="Image result for bankers loans jokes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3" y="1170383"/>
            <a:ext cx="3341511" cy="35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28000" y="479725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101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031" y="395896"/>
            <a:ext cx="8229600" cy="857250"/>
          </a:xfrm>
        </p:spPr>
        <p:txBody>
          <a:bodyPr/>
          <a:lstStyle/>
          <a:p>
            <a:pPr eaLnBrk="1" hangingPunct="1"/>
            <a:r>
              <a:rPr lang="en-US" sz="2100" dirty="0" smtClean="0"/>
              <a:t> Mortgage Credit Availability Index</a:t>
            </a:r>
            <a:br>
              <a:rPr lang="en-US" sz="2100" dirty="0" smtClean="0"/>
            </a:br>
            <a:r>
              <a:rPr lang="en-US" sz="2100" dirty="0" smtClean="0"/>
              <a:t>2012 – 2017*</a:t>
            </a:r>
            <a:br>
              <a:rPr lang="en-US" sz="2100" dirty="0" smtClean="0"/>
            </a:br>
            <a:r>
              <a:rPr lang="en-US" sz="1600" dirty="0" smtClean="0"/>
              <a:t>March 2012 = 100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200" dirty="0" smtClean="0"/>
              <a:t>Source: Mortgage Bankers Association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24941" y="1511930"/>
            <a:ext cx="7623095" cy="271899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1152237" y="2613471"/>
            <a:ext cx="762309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3251" name="TextBox 393250"/>
          <p:cNvSpPr txBox="1"/>
          <p:nvPr/>
        </p:nvSpPr>
        <p:spPr>
          <a:xfrm>
            <a:off x="727013" y="196857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165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7013" y="145258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185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40191" y="248707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145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27013" y="356999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105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56424" y="411072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343893" y="431078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217359" y="431847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026895" y="4561993"/>
            <a:ext cx="496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*A decline in the MCAI indicates that lending standards are tightening,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while increases in the index are indicative of loosening of credit.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*Data through July 2017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799307" y="430354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17727" y="4303542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2013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113810" y="3691740"/>
            <a:ext cx="76205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1" name="TextBox 190"/>
          <p:cNvSpPr txBox="1"/>
          <p:nvPr/>
        </p:nvSpPr>
        <p:spPr>
          <a:xfrm>
            <a:off x="6658171" y="430354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2016</a:t>
            </a:r>
          </a:p>
        </p:txBody>
      </p:sp>
      <p:cxnSp>
        <p:nvCxnSpPr>
          <p:cNvPr id="192" name="Straight Connector 191"/>
          <p:cNvCxnSpPr/>
          <p:nvPr/>
        </p:nvCxnSpPr>
        <p:spPr bwMode="auto">
          <a:xfrm>
            <a:off x="1124940" y="2054906"/>
            <a:ext cx="762309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1131039" y="3139004"/>
            <a:ext cx="76094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771836" y="303513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05089" y="430354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143311" y="1660335"/>
            <a:ext cx="7632022" cy="2461609"/>
          </a:xfrm>
          <a:custGeom>
            <a:avLst/>
            <a:gdLst>
              <a:gd name="connsiteX0" fmla="*/ 0 w 7477125"/>
              <a:gd name="connsiteY0" fmla="*/ 2247900 h 2362200"/>
              <a:gd name="connsiteX1" fmla="*/ 47625 w 7477125"/>
              <a:gd name="connsiteY1" fmla="*/ 2209800 h 2362200"/>
              <a:gd name="connsiteX2" fmla="*/ 76200 w 7477125"/>
              <a:gd name="connsiteY2" fmla="*/ 2200275 h 2362200"/>
              <a:gd name="connsiteX3" fmla="*/ 104775 w 7477125"/>
              <a:gd name="connsiteY3" fmla="*/ 2181225 h 2362200"/>
              <a:gd name="connsiteX4" fmla="*/ 133350 w 7477125"/>
              <a:gd name="connsiteY4" fmla="*/ 2171700 h 2362200"/>
              <a:gd name="connsiteX5" fmla="*/ 190500 w 7477125"/>
              <a:gd name="connsiteY5" fmla="*/ 2133600 h 2362200"/>
              <a:gd name="connsiteX6" fmla="*/ 219075 w 7477125"/>
              <a:gd name="connsiteY6" fmla="*/ 2114550 h 2362200"/>
              <a:gd name="connsiteX7" fmla="*/ 247650 w 7477125"/>
              <a:gd name="connsiteY7" fmla="*/ 2095500 h 2362200"/>
              <a:gd name="connsiteX8" fmla="*/ 276225 w 7477125"/>
              <a:gd name="connsiteY8" fmla="*/ 2066925 h 2362200"/>
              <a:gd name="connsiteX9" fmla="*/ 304800 w 7477125"/>
              <a:gd name="connsiteY9" fmla="*/ 2009775 h 2362200"/>
              <a:gd name="connsiteX10" fmla="*/ 323850 w 7477125"/>
              <a:gd name="connsiteY10" fmla="*/ 2038350 h 2362200"/>
              <a:gd name="connsiteX11" fmla="*/ 381000 w 7477125"/>
              <a:gd name="connsiteY11" fmla="*/ 2076450 h 2362200"/>
              <a:gd name="connsiteX12" fmla="*/ 409575 w 7477125"/>
              <a:gd name="connsiteY12" fmla="*/ 2095500 h 2362200"/>
              <a:gd name="connsiteX13" fmla="*/ 466725 w 7477125"/>
              <a:gd name="connsiteY13" fmla="*/ 2114550 h 2362200"/>
              <a:gd name="connsiteX14" fmla="*/ 495300 w 7477125"/>
              <a:gd name="connsiteY14" fmla="*/ 2124075 h 2362200"/>
              <a:gd name="connsiteX15" fmla="*/ 523875 w 7477125"/>
              <a:gd name="connsiteY15" fmla="*/ 2133600 h 2362200"/>
              <a:gd name="connsiteX16" fmla="*/ 571500 w 7477125"/>
              <a:gd name="connsiteY16" fmla="*/ 2124075 h 2362200"/>
              <a:gd name="connsiteX17" fmla="*/ 628650 w 7477125"/>
              <a:gd name="connsiteY17" fmla="*/ 2105025 h 2362200"/>
              <a:gd name="connsiteX18" fmla="*/ 676275 w 7477125"/>
              <a:gd name="connsiteY18" fmla="*/ 2047875 h 2362200"/>
              <a:gd name="connsiteX19" fmla="*/ 733425 w 7477125"/>
              <a:gd name="connsiteY19" fmla="*/ 2009775 h 2362200"/>
              <a:gd name="connsiteX20" fmla="*/ 752475 w 7477125"/>
              <a:gd name="connsiteY20" fmla="*/ 2038350 h 2362200"/>
              <a:gd name="connsiteX21" fmla="*/ 762000 w 7477125"/>
              <a:gd name="connsiteY21" fmla="*/ 2066925 h 2362200"/>
              <a:gd name="connsiteX22" fmla="*/ 790575 w 7477125"/>
              <a:gd name="connsiteY22" fmla="*/ 2085975 h 2362200"/>
              <a:gd name="connsiteX23" fmla="*/ 876300 w 7477125"/>
              <a:gd name="connsiteY23" fmla="*/ 2076450 h 2362200"/>
              <a:gd name="connsiteX24" fmla="*/ 904875 w 7477125"/>
              <a:gd name="connsiteY24" fmla="*/ 2066925 h 2362200"/>
              <a:gd name="connsiteX25" fmla="*/ 942975 w 7477125"/>
              <a:gd name="connsiteY25" fmla="*/ 2057400 h 2362200"/>
              <a:gd name="connsiteX26" fmla="*/ 971550 w 7477125"/>
              <a:gd name="connsiteY26" fmla="*/ 2047875 h 2362200"/>
              <a:gd name="connsiteX27" fmla="*/ 1047750 w 7477125"/>
              <a:gd name="connsiteY27" fmla="*/ 2038350 h 2362200"/>
              <a:gd name="connsiteX28" fmla="*/ 1104900 w 7477125"/>
              <a:gd name="connsiteY28" fmla="*/ 2019300 h 2362200"/>
              <a:gd name="connsiteX29" fmla="*/ 1133475 w 7477125"/>
              <a:gd name="connsiteY29" fmla="*/ 2009775 h 2362200"/>
              <a:gd name="connsiteX30" fmla="*/ 1219200 w 7477125"/>
              <a:gd name="connsiteY30" fmla="*/ 2019300 h 2362200"/>
              <a:gd name="connsiteX31" fmla="*/ 1228725 w 7477125"/>
              <a:gd name="connsiteY31" fmla="*/ 2047875 h 2362200"/>
              <a:gd name="connsiteX32" fmla="*/ 1247775 w 7477125"/>
              <a:gd name="connsiteY32" fmla="*/ 2076450 h 2362200"/>
              <a:gd name="connsiteX33" fmla="*/ 1257300 w 7477125"/>
              <a:gd name="connsiteY33" fmla="*/ 2105025 h 2362200"/>
              <a:gd name="connsiteX34" fmla="*/ 1314450 w 7477125"/>
              <a:gd name="connsiteY34" fmla="*/ 2124075 h 2362200"/>
              <a:gd name="connsiteX35" fmla="*/ 1343025 w 7477125"/>
              <a:gd name="connsiteY35" fmla="*/ 2133600 h 2362200"/>
              <a:gd name="connsiteX36" fmla="*/ 1409700 w 7477125"/>
              <a:gd name="connsiteY36" fmla="*/ 2105025 h 2362200"/>
              <a:gd name="connsiteX37" fmla="*/ 1466850 w 7477125"/>
              <a:gd name="connsiteY37" fmla="*/ 2085975 h 2362200"/>
              <a:gd name="connsiteX38" fmla="*/ 1524000 w 7477125"/>
              <a:gd name="connsiteY38" fmla="*/ 2124075 h 2362200"/>
              <a:gd name="connsiteX39" fmla="*/ 1533525 w 7477125"/>
              <a:gd name="connsiteY39" fmla="*/ 2152650 h 2362200"/>
              <a:gd name="connsiteX40" fmla="*/ 1571625 w 7477125"/>
              <a:gd name="connsiteY40" fmla="*/ 2209800 h 2362200"/>
              <a:gd name="connsiteX41" fmla="*/ 1600200 w 7477125"/>
              <a:gd name="connsiteY41" fmla="*/ 2266950 h 2362200"/>
              <a:gd name="connsiteX42" fmla="*/ 1628775 w 7477125"/>
              <a:gd name="connsiteY42" fmla="*/ 2324100 h 2362200"/>
              <a:gd name="connsiteX43" fmla="*/ 1657350 w 7477125"/>
              <a:gd name="connsiteY43" fmla="*/ 2333625 h 2362200"/>
              <a:gd name="connsiteX44" fmla="*/ 1666875 w 7477125"/>
              <a:gd name="connsiteY44" fmla="*/ 2305050 h 2362200"/>
              <a:gd name="connsiteX45" fmla="*/ 1685925 w 7477125"/>
              <a:gd name="connsiteY45" fmla="*/ 2228850 h 2362200"/>
              <a:gd name="connsiteX46" fmla="*/ 1704975 w 7477125"/>
              <a:gd name="connsiteY46" fmla="*/ 2200275 h 2362200"/>
              <a:gd name="connsiteX47" fmla="*/ 1733550 w 7477125"/>
              <a:gd name="connsiteY47" fmla="*/ 2190750 h 2362200"/>
              <a:gd name="connsiteX48" fmla="*/ 1771650 w 7477125"/>
              <a:gd name="connsiteY48" fmla="*/ 2286000 h 2362200"/>
              <a:gd name="connsiteX49" fmla="*/ 1781175 w 7477125"/>
              <a:gd name="connsiteY49" fmla="*/ 2314575 h 2362200"/>
              <a:gd name="connsiteX50" fmla="*/ 1790700 w 7477125"/>
              <a:gd name="connsiteY50" fmla="*/ 2343150 h 2362200"/>
              <a:gd name="connsiteX51" fmla="*/ 1819275 w 7477125"/>
              <a:gd name="connsiteY51" fmla="*/ 2362200 h 2362200"/>
              <a:gd name="connsiteX52" fmla="*/ 1847850 w 7477125"/>
              <a:gd name="connsiteY52" fmla="*/ 2295525 h 2362200"/>
              <a:gd name="connsiteX53" fmla="*/ 1857375 w 7477125"/>
              <a:gd name="connsiteY53" fmla="*/ 2266950 h 2362200"/>
              <a:gd name="connsiteX54" fmla="*/ 1885950 w 7477125"/>
              <a:gd name="connsiteY54" fmla="*/ 2238375 h 2362200"/>
              <a:gd name="connsiteX55" fmla="*/ 1933575 w 7477125"/>
              <a:gd name="connsiteY55" fmla="*/ 2181225 h 2362200"/>
              <a:gd name="connsiteX56" fmla="*/ 1981200 w 7477125"/>
              <a:gd name="connsiteY56" fmla="*/ 2095500 h 2362200"/>
              <a:gd name="connsiteX57" fmla="*/ 2009775 w 7477125"/>
              <a:gd name="connsiteY57" fmla="*/ 2066925 h 2362200"/>
              <a:gd name="connsiteX58" fmla="*/ 2028825 w 7477125"/>
              <a:gd name="connsiteY58" fmla="*/ 2038350 h 2362200"/>
              <a:gd name="connsiteX59" fmla="*/ 2057400 w 7477125"/>
              <a:gd name="connsiteY59" fmla="*/ 2028825 h 2362200"/>
              <a:gd name="connsiteX60" fmla="*/ 2181225 w 7477125"/>
              <a:gd name="connsiteY60" fmla="*/ 2019300 h 2362200"/>
              <a:gd name="connsiteX61" fmla="*/ 2286000 w 7477125"/>
              <a:gd name="connsiteY61" fmla="*/ 1971675 h 2362200"/>
              <a:gd name="connsiteX62" fmla="*/ 2286000 w 7477125"/>
              <a:gd name="connsiteY62" fmla="*/ 1971675 h 2362200"/>
              <a:gd name="connsiteX63" fmla="*/ 2343150 w 7477125"/>
              <a:gd name="connsiteY63" fmla="*/ 1952625 h 2362200"/>
              <a:gd name="connsiteX64" fmla="*/ 2400300 w 7477125"/>
              <a:gd name="connsiteY64" fmla="*/ 1914525 h 2362200"/>
              <a:gd name="connsiteX65" fmla="*/ 2428875 w 7477125"/>
              <a:gd name="connsiteY65" fmla="*/ 1905000 h 2362200"/>
              <a:gd name="connsiteX66" fmla="*/ 2486025 w 7477125"/>
              <a:gd name="connsiteY66" fmla="*/ 1857375 h 2362200"/>
              <a:gd name="connsiteX67" fmla="*/ 2495550 w 7477125"/>
              <a:gd name="connsiteY67" fmla="*/ 1828800 h 2362200"/>
              <a:gd name="connsiteX68" fmla="*/ 2543175 w 7477125"/>
              <a:gd name="connsiteY68" fmla="*/ 1771650 h 2362200"/>
              <a:gd name="connsiteX69" fmla="*/ 2571750 w 7477125"/>
              <a:gd name="connsiteY69" fmla="*/ 1714500 h 2362200"/>
              <a:gd name="connsiteX70" fmla="*/ 2686050 w 7477125"/>
              <a:gd name="connsiteY70" fmla="*/ 1647825 h 2362200"/>
              <a:gd name="connsiteX71" fmla="*/ 2714625 w 7477125"/>
              <a:gd name="connsiteY71" fmla="*/ 1628775 h 2362200"/>
              <a:gd name="connsiteX72" fmla="*/ 2743200 w 7477125"/>
              <a:gd name="connsiteY72" fmla="*/ 1619250 h 2362200"/>
              <a:gd name="connsiteX73" fmla="*/ 2790825 w 7477125"/>
              <a:gd name="connsiteY73" fmla="*/ 1562100 h 2362200"/>
              <a:gd name="connsiteX74" fmla="*/ 2819400 w 7477125"/>
              <a:gd name="connsiteY74" fmla="*/ 1543050 h 2362200"/>
              <a:gd name="connsiteX75" fmla="*/ 2886075 w 7477125"/>
              <a:gd name="connsiteY75" fmla="*/ 1495425 h 2362200"/>
              <a:gd name="connsiteX76" fmla="*/ 2905125 w 7477125"/>
              <a:gd name="connsiteY76" fmla="*/ 1552575 h 2362200"/>
              <a:gd name="connsiteX77" fmla="*/ 2914650 w 7477125"/>
              <a:gd name="connsiteY77" fmla="*/ 1581150 h 2362200"/>
              <a:gd name="connsiteX78" fmla="*/ 2924175 w 7477125"/>
              <a:gd name="connsiteY78" fmla="*/ 1619250 h 2362200"/>
              <a:gd name="connsiteX79" fmla="*/ 2952750 w 7477125"/>
              <a:gd name="connsiteY79" fmla="*/ 1676400 h 2362200"/>
              <a:gd name="connsiteX80" fmla="*/ 2981325 w 7477125"/>
              <a:gd name="connsiteY80" fmla="*/ 1695450 h 2362200"/>
              <a:gd name="connsiteX81" fmla="*/ 3162300 w 7477125"/>
              <a:gd name="connsiteY81" fmla="*/ 1685925 h 2362200"/>
              <a:gd name="connsiteX82" fmla="*/ 3228975 w 7477125"/>
              <a:gd name="connsiteY82" fmla="*/ 1666875 h 2362200"/>
              <a:gd name="connsiteX83" fmla="*/ 3305175 w 7477125"/>
              <a:gd name="connsiteY83" fmla="*/ 1647825 h 2362200"/>
              <a:gd name="connsiteX84" fmla="*/ 3362325 w 7477125"/>
              <a:gd name="connsiteY84" fmla="*/ 1600200 h 2362200"/>
              <a:gd name="connsiteX85" fmla="*/ 3390900 w 7477125"/>
              <a:gd name="connsiteY85" fmla="*/ 1581150 h 2362200"/>
              <a:gd name="connsiteX86" fmla="*/ 3438525 w 7477125"/>
              <a:gd name="connsiteY86" fmla="*/ 1533525 h 2362200"/>
              <a:gd name="connsiteX87" fmla="*/ 3467100 w 7477125"/>
              <a:gd name="connsiteY87" fmla="*/ 1495425 h 2362200"/>
              <a:gd name="connsiteX88" fmla="*/ 3495675 w 7477125"/>
              <a:gd name="connsiteY88" fmla="*/ 1485900 h 2362200"/>
              <a:gd name="connsiteX89" fmla="*/ 3524250 w 7477125"/>
              <a:gd name="connsiteY89" fmla="*/ 1466850 h 2362200"/>
              <a:gd name="connsiteX90" fmla="*/ 3543300 w 7477125"/>
              <a:gd name="connsiteY90" fmla="*/ 1438275 h 2362200"/>
              <a:gd name="connsiteX91" fmla="*/ 3600450 w 7477125"/>
              <a:gd name="connsiteY91" fmla="*/ 1400175 h 2362200"/>
              <a:gd name="connsiteX92" fmla="*/ 3629025 w 7477125"/>
              <a:gd name="connsiteY92" fmla="*/ 1381125 h 2362200"/>
              <a:gd name="connsiteX93" fmla="*/ 3686175 w 7477125"/>
              <a:gd name="connsiteY93" fmla="*/ 1362075 h 2362200"/>
              <a:gd name="connsiteX94" fmla="*/ 3743325 w 7477125"/>
              <a:gd name="connsiteY94" fmla="*/ 1343025 h 2362200"/>
              <a:gd name="connsiteX95" fmla="*/ 3771900 w 7477125"/>
              <a:gd name="connsiteY95" fmla="*/ 1333500 h 2362200"/>
              <a:gd name="connsiteX96" fmla="*/ 3800475 w 7477125"/>
              <a:gd name="connsiteY96" fmla="*/ 1314450 h 2362200"/>
              <a:gd name="connsiteX97" fmla="*/ 3943350 w 7477125"/>
              <a:gd name="connsiteY97" fmla="*/ 1285875 h 2362200"/>
              <a:gd name="connsiteX98" fmla="*/ 4133850 w 7477125"/>
              <a:gd name="connsiteY98" fmla="*/ 1276350 h 2362200"/>
              <a:gd name="connsiteX99" fmla="*/ 4162425 w 7477125"/>
              <a:gd name="connsiteY99" fmla="*/ 1266825 h 2362200"/>
              <a:gd name="connsiteX100" fmla="*/ 4200525 w 7477125"/>
              <a:gd name="connsiteY100" fmla="*/ 1257300 h 2362200"/>
              <a:gd name="connsiteX101" fmla="*/ 4229100 w 7477125"/>
              <a:gd name="connsiteY101" fmla="*/ 1238250 h 2362200"/>
              <a:gd name="connsiteX102" fmla="*/ 4324350 w 7477125"/>
              <a:gd name="connsiteY102" fmla="*/ 1219200 h 2362200"/>
              <a:gd name="connsiteX103" fmla="*/ 4381500 w 7477125"/>
              <a:gd name="connsiteY103" fmla="*/ 1200150 h 2362200"/>
              <a:gd name="connsiteX104" fmla="*/ 4448175 w 7477125"/>
              <a:gd name="connsiteY104" fmla="*/ 1181100 h 2362200"/>
              <a:gd name="connsiteX105" fmla="*/ 4476750 w 7477125"/>
              <a:gd name="connsiteY105" fmla="*/ 1152525 h 2362200"/>
              <a:gd name="connsiteX106" fmla="*/ 4505325 w 7477125"/>
              <a:gd name="connsiteY106" fmla="*/ 1143000 h 2362200"/>
              <a:gd name="connsiteX107" fmla="*/ 4562475 w 7477125"/>
              <a:gd name="connsiteY107" fmla="*/ 1104900 h 2362200"/>
              <a:gd name="connsiteX108" fmla="*/ 4591050 w 7477125"/>
              <a:gd name="connsiteY108" fmla="*/ 1085850 h 2362200"/>
              <a:gd name="connsiteX109" fmla="*/ 4638675 w 7477125"/>
              <a:gd name="connsiteY109" fmla="*/ 1047750 h 2362200"/>
              <a:gd name="connsiteX110" fmla="*/ 4657725 w 7477125"/>
              <a:gd name="connsiteY110" fmla="*/ 1019175 h 2362200"/>
              <a:gd name="connsiteX111" fmla="*/ 4714875 w 7477125"/>
              <a:gd name="connsiteY111" fmla="*/ 981075 h 2362200"/>
              <a:gd name="connsiteX112" fmla="*/ 4733925 w 7477125"/>
              <a:gd name="connsiteY112" fmla="*/ 952500 h 2362200"/>
              <a:gd name="connsiteX113" fmla="*/ 4791075 w 7477125"/>
              <a:gd name="connsiteY113" fmla="*/ 914400 h 2362200"/>
              <a:gd name="connsiteX114" fmla="*/ 4867275 w 7477125"/>
              <a:gd name="connsiteY114" fmla="*/ 828675 h 2362200"/>
              <a:gd name="connsiteX115" fmla="*/ 4895850 w 7477125"/>
              <a:gd name="connsiteY115" fmla="*/ 819150 h 2362200"/>
              <a:gd name="connsiteX116" fmla="*/ 4914900 w 7477125"/>
              <a:gd name="connsiteY116" fmla="*/ 790575 h 2362200"/>
              <a:gd name="connsiteX117" fmla="*/ 4972050 w 7477125"/>
              <a:gd name="connsiteY117" fmla="*/ 742950 h 2362200"/>
              <a:gd name="connsiteX118" fmla="*/ 4991100 w 7477125"/>
              <a:gd name="connsiteY118" fmla="*/ 714375 h 2362200"/>
              <a:gd name="connsiteX119" fmla="*/ 5019675 w 7477125"/>
              <a:gd name="connsiteY119" fmla="*/ 685800 h 2362200"/>
              <a:gd name="connsiteX120" fmla="*/ 5038725 w 7477125"/>
              <a:gd name="connsiteY120" fmla="*/ 628650 h 2362200"/>
              <a:gd name="connsiteX121" fmla="*/ 5048250 w 7477125"/>
              <a:gd name="connsiteY121" fmla="*/ 600075 h 2362200"/>
              <a:gd name="connsiteX122" fmla="*/ 5076825 w 7477125"/>
              <a:gd name="connsiteY122" fmla="*/ 542925 h 2362200"/>
              <a:gd name="connsiteX123" fmla="*/ 5105400 w 7477125"/>
              <a:gd name="connsiteY123" fmla="*/ 523875 h 2362200"/>
              <a:gd name="connsiteX124" fmla="*/ 5133975 w 7477125"/>
              <a:gd name="connsiteY124" fmla="*/ 542925 h 2362200"/>
              <a:gd name="connsiteX125" fmla="*/ 5162550 w 7477125"/>
              <a:gd name="connsiteY125" fmla="*/ 552450 h 2362200"/>
              <a:gd name="connsiteX126" fmla="*/ 5267325 w 7477125"/>
              <a:gd name="connsiteY126" fmla="*/ 571500 h 2362200"/>
              <a:gd name="connsiteX127" fmla="*/ 5295900 w 7477125"/>
              <a:gd name="connsiteY127" fmla="*/ 581025 h 2362200"/>
              <a:gd name="connsiteX128" fmla="*/ 5438775 w 7477125"/>
              <a:gd name="connsiteY128" fmla="*/ 561975 h 2362200"/>
              <a:gd name="connsiteX129" fmla="*/ 5467350 w 7477125"/>
              <a:gd name="connsiteY129" fmla="*/ 533400 h 2362200"/>
              <a:gd name="connsiteX130" fmla="*/ 5524500 w 7477125"/>
              <a:gd name="connsiteY130" fmla="*/ 495300 h 2362200"/>
              <a:gd name="connsiteX131" fmla="*/ 5638800 w 7477125"/>
              <a:gd name="connsiteY131" fmla="*/ 523875 h 2362200"/>
              <a:gd name="connsiteX132" fmla="*/ 5705475 w 7477125"/>
              <a:gd name="connsiteY132" fmla="*/ 514350 h 2362200"/>
              <a:gd name="connsiteX133" fmla="*/ 5762625 w 7477125"/>
              <a:gd name="connsiteY133" fmla="*/ 466725 h 2362200"/>
              <a:gd name="connsiteX134" fmla="*/ 5819775 w 7477125"/>
              <a:gd name="connsiteY134" fmla="*/ 447675 h 2362200"/>
              <a:gd name="connsiteX135" fmla="*/ 5905500 w 7477125"/>
              <a:gd name="connsiteY135" fmla="*/ 428625 h 2362200"/>
              <a:gd name="connsiteX136" fmla="*/ 6010275 w 7477125"/>
              <a:gd name="connsiteY136" fmla="*/ 438150 h 2362200"/>
              <a:gd name="connsiteX137" fmla="*/ 6038850 w 7477125"/>
              <a:gd name="connsiteY137" fmla="*/ 457200 h 2362200"/>
              <a:gd name="connsiteX138" fmla="*/ 6067425 w 7477125"/>
              <a:gd name="connsiteY138" fmla="*/ 466725 h 2362200"/>
              <a:gd name="connsiteX139" fmla="*/ 6124575 w 7477125"/>
              <a:gd name="connsiteY139" fmla="*/ 495300 h 2362200"/>
              <a:gd name="connsiteX140" fmla="*/ 6229350 w 7477125"/>
              <a:gd name="connsiteY140" fmla="*/ 485775 h 2362200"/>
              <a:gd name="connsiteX141" fmla="*/ 6324600 w 7477125"/>
              <a:gd name="connsiteY141" fmla="*/ 476250 h 2362200"/>
              <a:gd name="connsiteX142" fmla="*/ 6353175 w 7477125"/>
              <a:gd name="connsiteY142" fmla="*/ 447675 h 2362200"/>
              <a:gd name="connsiteX143" fmla="*/ 6410325 w 7477125"/>
              <a:gd name="connsiteY143" fmla="*/ 409575 h 2362200"/>
              <a:gd name="connsiteX144" fmla="*/ 6438900 w 7477125"/>
              <a:gd name="connsiteY144" fmla="*/ 390525 h 2362200"/>
              <a:gd name="connsiteX145" fmla="*/ 6467475 w 7477125"/>
              <a:gd name="connsiteY145" fmla="*/ 361950 h 2362200"/>
              <a:gd name="connsiteX146" fmla="*/ 6524625 w 7477125"/>
              <a:gd name="connsiteY146" fmla="*/ 323850 h 2362200"/>
              <a:gd name="connsiteX147" fmla="*/ 6553200 w 7477125"/>
              <a:gd name="connsiteY147" fmla="*/ 304800 h 2362200"/>
              <a:gd name="connsiteX148" fmla="*/ 6581775 w 7477125"/>
              <a:gd name="connsiteY148" fmla="*/ 285750 h 2362200"/>
              <a:gd name="connsiteX149" fmla="*/ 6610350 w 7477125"/>
              <a:gd name="connsiteY149" fmla="*/ 276225 h 2362200"/>
              <a:gd name="connsiteX150" fmla="*/ 6677025 w 7477125"/>
              <a:gd name="connsiteY150" fmla="*/ 247650 h 2362200"/>
              <a:gd name="connsiteX151" fmla="*/ 6705600 w 7477125"/>
              <a:gd name="connsiteY151" fmla="*/ 228600 h 2362200"/>
              <a:gd name="connsiteX152" fmla="*/ 6734175 w 7477125"/>
              <a:gd name="connsiteY152" fmla="*/ 200025 h 2362200"/>
              <a:gd name="connsiteX153" fmla="*/ 6762750 w 7477125"/>
              <a:gd name="connsiteY153" fmla="*/ 190500 h 2362200"/>
              <a:gd name="connsiteX154" fmla="*/ 6791325 w 7477125"/>
              <a:gd name="connsiteY154" fmla="*/ 171450 h 2362200"/>
              <a:gd name="connsiteX155" fmla="*/ 6877050 w 7477125"/>
              <a:gd name="connsiteY155" fmla="*/ 152400 h 2362200"/>
              <a:gd name="connsiteX156" fmla="*/ 6934200 w 7477125"/>
              <a:gd name="connsiteY156" fmla="*/ 133350 h 2362200"/>
              <a:gd name="connsiteX157" fmla="*/ 6981825 w 7477125"/>
              <a:gd name="connsiteY157" fmla="*/ 123825 h 2362200"/>
              <a:gd name="connsiteX158" fmla="*/ 7010400 w 7477125"/>
              <a:gd name="connsiteY158" fmla="*/ 66675 h 2362200"/>
              <a:gd name="connsiteX159" fmla="*/ 7029450 w 7477125"/>
              <a:gd name="connsiteY159" fmla="*/ 38100 h 2362200"/>
              <a:gd name="connsiteX160" fmla="*/ 7048500 w 7477125"/>
              <a:gd name="connsiteY160" fmla="*/ 0 h 2362200"/>
              <a:gd name="connsiteX161" fmla="*/ 7153275 w 7477125"/>
              <a:gd name="connsiteY161" fmla="*/ 19050 h 2362200"/>
              <a:gd name="connsiteX162" fmla="*/ 7181850 w 7477125"/>
              <a:gd name="connsiteY162" fmla="*/ 38100 h 2362200"/>
              <a:gd name="connsiteX163" fmla="*/ 7277100 w 7477125"/>
              <a:gd name="connsiteY163" fmla="*/ 66675 h 2362200"/>
              <a:gd name="connsiteX164" fmla="*/ 7477125 w 7477125"/>
              <a:gd name="connsiteY164" fmla="*/ 66675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7477125" h="2362200">
                <a:moveTo>
                  <a:pt x="0" y="2247900"/>
                </a:moveTo>
                <a:cubicBezTo>
                  <a:pt x="15875" y="2235200"/>
                  <a:pt x="30385" y="2220575"/>
                  <a:pt x="47625" y="2209800"/>
                </a:cubicBezTo>
                <a:cubicBezTo>
                  <a:pt x="56139" y="2204479"/>
                  <a:pt x="67220" y="2204765"/>
                  <a:pt x="76200" y="2200275"/>
                </a:cubicBezTo>
                <a:cubicBezTo>
                  <a:pt x="86439" y="2195155"/>
                  <a:pt x="94536" y="2186345"/>
                  <a:pt x="104775" y="2181225"/>
                </a:cubicBezTo>
                <a:cubicBezTo>
                  <a:pt x="113755" y="2176735"/>
                  <a:pt x="124573" y="2176576"/>
                  <a:pt x="133350" y="2171700"/>
                </a:cubicBezTo>
                <a:cubicBezTo>
                  <a:pt x="153364" y="2160581"/>
                  <a:pt x="171450" y="2146300"/>
                  <a:pt x="190500" y="2133600"/>
                </a:cubicBezTo>
                <a:lnTo>
                  <a:pt x="219075" y="2114550"/>
                </a:lnTo>
                <a:cubicBezTo>
                  <a:pt x="228600" y="2108200"/>
                  <a:pt x="239555" y="2103595"/>
                  <a:pt x="247650" y="2095500"/>
                </a:cubicBezTo>
                <a:lnTo>
                  <a:pt x="276225" y="2066925"/>
                </a:lnTo>
                <a:cubicBezTo>
                  <a:pt x="278574" y="2059879"/>
                  <a:pt x="292490" y="2009775"/>
                  <a:pt x="304800" y="2009775"/>
                </a:cubicBezTo>
                <a:cubicBezTo>
                  <a:pt x="316248" y="2009775"/>
                  <a:pt x="316521" y="2029556"/>
                  <a:pt x="323850" y="2038350"/>
                </a:cubicBezTo>
                <a:cubicBezTo>
                  <a:pt x="362542" y="2084780"/>
                  <a:pt x="337397" y="2054648"/>
                  <a:pt x="381000" y="2076450"/>
                </a:cubicBezTo>
                <a:cubicBezTo>
                  <a:pt x="391239" y="2081570"/>
                  <a:pt x="399114" y="2090851"/>
                  <a:pt x="409575" y="2095500"/>
                </a:cubicBezTo>
                <a:cubicBezTo>
                  <a:pt x="427925" y="2103655"/>
                  <a:pt x="447675" y="2108200"/>
                  <a:pt x="466725" y="2114550"/>
                </a:cubicBezTo>
                <a:lnTo>
                  <a:pt x="495300" y="2124075"/>
                </a:lnTo>
                <a:lnTo>
                  <a:pt x="523875" y="2133600"/>
                </a:lnTo>
                <a:cubicBezTo>
                  <a:pt x="539750" y="2130425"/>
                  <a:pt x="555881" y="2128335"/>
                  <a:pt x="571500" y="2124075"/>
                </a:cubicBezTo>
                <a:cubicBezTo>
                  <a:pt x="590873" y="2118791"/>
                  <a:pt x="628650" y="2105025"/>
                  <a:pt x="628650" y="2105025"/>
                </a:cubicBezTo>
                <a:cubicBezTo>
                  <a:pt x="645583" y="2079625"/>
                  <a:pt x="650888" y="2067620"/>
                  <a:pt x="676275" y="2047875"/>
                </a:cubicBezTo>
                <a:cubicBezTo>
                  <a:pt x="694347" y="2033819"/>
                  <a:pt x="733425" y="2009775"/>
                  <a:pt x="733425" y="2009775"/>
                </a:cubicBezTo>
                <a:cubicBezTo>
                  <a:pt x="739775" y="2019300"/>
                  <a:pt x="747355" y="2028111"/>
                  <a:pt x="752475" y="2038350"/>
                </a:cubicBezTo>
                <a:cubicBezTo>
                  <a:pt x="756965" y="2047330"/>
                  <a:pt x="755728" y="2059085"/>
                  <a:pt x="762000" y="2066925"/>
                </a:cubicBezTo>
                <a:cubicBezTo>
                  <a:pt x="769151" y="2075864"/>
                  <a:pt x="781050" y="2079625"/>
                  <a:pt x="790575" y="2085975"/>
                </a:cubicBezTo>
                <a:cubicBezTo>
                  <a:pt x="819150" y="2082800"/>
                  <a:pt x="847940" y="2081177"/>
                  <a:pt x="876300" y="2076450"/>
                </a:cubicBezTo>
                <a:cubicBezTo>
                  <a:pt x="886204" y="2074799"/>
                  <a:pt x="895221" y="2069683"/>
                  <a:pt x="904875" y="2066925"/>
                </a:cubicBezTo>
                <a:cubicBezTo>
                  <a:pt x="917462" y="2063329"/>
                  <a:pt x="930388" y="2060996"/>
                  <a:pt x="942975" y="2057400"/>
                </a:cubicBezTo>
                <a:cubicBezTo>
                  <a:pt x="952629" y="2054642"/>
                  <a:pt x="961672" y="2049671"/>
                  <a:pt x="971550" y="2047875"/>
                </a:cubicBezTo>
                <a:cubicBezTo>
                  <a:pt x="996735" y="2043296"/>
                  <a:pt x="1022350" y="2041525"/>
                  <a:pt x="1047750" y="2038350"/>
                </a:cubicBezTo>
                <a:lnTo>
                  <a:pt x="1104900" y="2019300"/>
                </a:lnTo>
                <a:lnTo>
                  <a:pt x="1133475" y="2009775"/>
                </a:lnTo>
                <a:cubicBezTo>
                  <a:pt x="1162050" y="2012950"/>
                  <a:pt x="1192506" y="2008622"/>
                  <a:pt x="1219200" y="2019300"/>
                </a:cubicBezTo>
                <a:cubicBezTo>
                  <a:pt x="1228522" y="2023029"/>
                  <a:pt x="1224235" y="2038895"/>
                  <a:pt x="1228725" y="2047875"/>
                </a:cubicBezTo>
                <a:cubicBezTo>
                  <a:pt x="1233845" y="2058114"/>
                  <a:pt x="1242655" y="2066211"/>
                  <a:pt x="1247775" y="2076450"/>
                </a:cubicBezTo>
                <a:cubicBezTo>
                  <a:pt x="1252265" y="2085430"/>
                  <a:pt x="1249130" y="2099189"/>
                  <a:pt x="1257300" y="2105025"/>
                </a:cubicBezTo>
                <a:cubicBezTo>
                  <a:pt x="1273640" y="2116697"/>
                  <a:pt x="1295400" y="2117725"/>
                  <a:pt x="1314450" y="2124075"/>
                </a:cubicBezTo>
                <a:lnTo>
                  <a:pt x="1343025" y="2133600"/>
                </a:lnTo>
                <a:cubicBezTo>
                  <a:pt x="1443811" y="2108404"/>
                  <a:pt x="1325127" y="2142613"/>
                  <a:pt x="1409700" y="2105025"/>
                </a:cubicBezTo>
                <a:cubicBezTo>
                  <a:pt x="1428050" y="2096870"/>
                  <a:pt x="1466850" y="2085975"/>
                  <a:pt x="1466850" y="2085975"/>
                </a:cubicBezTo>
                <a:cubicBezTo>
                  <a:pt x="1496808" y="2095961"/>
                  <a:pt x="1503615" y="2093497"/>
                  <a:pt x="1524000" y="2124075"/>
                </a:cubicBezTo>
                <a:cubicBezTo>
                  <a:pt x="1529569" y="2132429"/>
                  <a:pt x="1528649" y="2143873"/>
                  <a:pt x="1533525" y="2152650"/>
                </a:cubicBezTo>
                <a:cubicBezTo>
                  <a:pt x="1544644" y="2172664"/>
                  <a:pt x="1564385" y="2188080"/>
                  <a:pt x="1571625" y="2209800"/>
                </a:cubicBezTo>
                <a:cubicBezTo>
                  <a:pt x="1595566" y="2281624"/>
                  <a:pt x="1563271" y="2193092"/>
                  <a:pt x="1600200" y="2266950"/>
                </a:cubicBezTo>
                <a:cubicBezTo>
                  <a:pt x="1611704" y="2289957"/>
                  <a:pt x="1606027" y="2305902"/>
                  <a:pt x="1628775" y="2324100"/>
                </a:cubicBezTo>
                <a:cubicBezTo>
                  <a:pt x="1636615" y="2330372"/>
                  <a:pt x="1647825" y="2330450"/>
                  <a:pt x="1657350" y="2333625"/>
                </a:cubicBezTo>
                <a:cubicBezTo>
                  <a:pt x="1660525" y="2324100"/>
                  <a:pt x="1664440" y="2314790"/>
                  <a:pt x="1666875" y="2305050"/>
                </a:cubicBezTo>
                <a:cubicBezTo>
                  <a:pt x="1672309" y="2283313"/>
                  <a:pt x="1675039" y="2250623"/>
                  <a:pt x="1685925" y="2228850"/>
                </a:cubicBezTo>
                <a:cubicBezTo>
                  <a:pt x="1691045" y="2218611"/>
                  <a:pt x="1696036" y="2207426"/>
                  <a:pt x="1704975" y="2200275"/>
                </a:cubicBezTo>
                <a:cubicBezTo>
                  <a:pt x="1712815" y="2194003"/>
                  <a:pt x="1724025" y="2193925"/>
                  <a:pt x="1733550" y="2190750"/>
                </a:cubicBezTo>
                <a:cubicBezTo>
                  <a:pt x="1761580" y="2246811"/>
                  <a:pt x="1748110" y="2215380"/>
                  <a:pt x="1771650" y="2286000"/>
                </a:cubicBezTo>
                <a:lnTo>
                  <a:pt x="1781175" y="2314575"/>
                </a:lnTo>
                <a:cubicBezTo>
                  <a:pt x="1784350" y="2324100"/>
                  <a:pt x="1782346" y="2337581"/>
                  <a:pt x="1790700" y="2343150"/>
                </a:cubicBezTo>
                <a:lnTo>
                  <a:pt x="1819275" y="2362200"/>
                </a:lnTo>
                <a:cubicBezTo>
                  <a:pt x="1839099" y="2282906"/>
                  <a:pt x="1814961" y="2361304"/>
                  <a:pt x="1847850" y="2295525"/>
                </a:cubicBezTo>
                <a:cubicBezTo>
                  <a:pt x="1852340" y="2286545"/>
                  <a:pt x="1851806" y="2275304"/>
                  <a:pt x="1857375" y="2266950"/>
                </a:cubicBezTo>
                <a:cubicBezTo>
                  <a:pt x="1864847" y="2255742"/>
                  <a:pt x="1877326" y="2248723"/>
                  <a:pt x="1885950" y="2238375"/>
                </a:cubicBezTo>
                <a:cubicBezTo>
                  <a:pt x="1952255" y="2158809"/>
                  <a:pt x="1850093" y="2264707"/>
                  <a:pt x="1933575" y="2181225"/>
                </a:cubicBezTo>
                <a:cubicBezTo>
                  <a:pt x="1945553" y="2145292"/>
                  <a:pt x="1948448" y="2128252"/>
                  <a:pt x="1981200" y="2095500"/>
                </a:cubicBezTo>
                <a:cubicBezTo>
                  <a:pt x="1990725" y="2085975"/>
                  <a:pt x="2001151" y="2077273"/>
                  <a:pt x="2009775" y="2066925"/>
                </a:cubicBezTo>
                <a:cubicBezTo>
                  <a:pt x="2017104" y="2058131"/>
                  <a:pt x="2019886" y="2045501"/>
                  <a:pt x="2028825" y="2038350"/>
                </a:cubicBezTo>
                <a:cubicBezTo>
                  <a:pt x="2036665" y="2032078"/>
                  <a:pt x="2047437" y="2030070"/>
                  <a:pt x="2057400" y="2028825"/>
                </a:cubicBezTo>
                <a:cubicBezTo>
                  <a:pt x="2098477" y="2023690"/>
                  <a:pt x="2139950" y="2022475"/>
                  <a:pt x="2181225" y="2019300"/>
                </a:cubicBezTo>
                <a:cubicBezTo>
                  <a:pt x="2251301" y="2005285"/>
                  <a:pt x="2215380" y="2018755"/>
                  <a:pt x="2286000" y="1971675"/>
                </a:cubicBezTo>
                <a:lnTo>
                  <a:pt x="2286000" y="1971675"/>
                </a:lnTo>
                <a:cubicBezTo>
                  <a:pt x="2305050" y="1965325"/>
                  <a:pt x="2326442" y="1963764"/>
                  <a:pt x="2343150" y="1952625"/>
                </a:cubicBezTo>
                <a:cubicBezTo>
                  <a:pt x="2362200" y="1939925"/>
                  <a:pt x="2378580" y="1921765"/>
                  <a:pt x="2400300" y="1914525"/>
                </a:cubicBezTo>
                <a:cubicBezTo>
                  <a:pt x="2409825" y="1911350"/>
                  <a:pt x="2419895" y="1909490"/>
                  <a:pt x="2428875" y="1905000"/>
                </a:cubicBezTo>
                <a:cubicBezTo>
                  <a:pt x="2455397" y="1891739"/>
                  <a:pt x="2464959" y="1878441"/>
                  <a:pt x="2486025" y="1857375"/>
                </a:cubicBezTo>
                <a:cubicBezTo>
                  <a:pt x="2489200" y="1847850"/>
                  <a:pt x="2491060" y="1837780"/>
                  <a:pt x="2495550" y="1828800"/>
                </a:cubicBezTo>
                <a:cubicBezTo>
                  <a:pt x="2508811" y="1802278"/>
                  <a:pt x="2522109" y="1792716"/>
                  <a:pt x="2543175" y="1771650"/>
                </a:cubicBezTo>
                <a:cubicBezTo>
                  <a:pt x="2577913" y="1667437"/>
                  <a:pt x="2522511" y="1825287"/>
                  <a:pt x="2571750" y="1714500"/>
                </a:cubicBezTo>
                <a:cubicBezTo>
                  <a:pt x="2611056" y="1626063"/>
                  <a:pt x="2554666" y="1660963"/>
                  <a:pt x="2686050" y="1647825"/>
                </a:cubicBezTo>
                <a:cubicBezTo>
                  <a:pt x="2695575" y="1641475"/>
                  <a:pt x="2704386" y="1633895"/>
                  <a:pt x="2714625" y="1628775"/>
                </a:cubicBezTo>
                <a:cubicBezTo>
                  <a:pt x="2723605" y="1624285"/>
                  <a:pt x="2734846" y="1624819"/>
                  <a:pt x="2743200" y="1619250"/>
                </a:cubicBezTo>
                <a:cubicBezTo>
                  <a:pt x="2790013" y="1588042"/>
                  <a:pt x="2755683" y="1597242"/>
                  <a:pt x="2790825" y="1562100"/>
                </a:cubicBezTo>
                <a:cubicBezTo>
                  <a:pt x="2798920" y="1554005"/>
                  <a:pt x="2809875" y="1549400"/>
                  <a:pt x="2819400" y="1543050"/>
                </a:cubicBezTo>
                <a:cubicBezTo>
                  <a:pt x="2863069" y="1477546"/>
                  <a:pt x="2835780" y="1478660"/>
                  <a:pt x="2886075" y="1495425"/>
                </a:cubicBezTo>
                <a:lnTo>
                  <a:pt x="2905125" y="1552575"/>
                </a:lnTo>
                <a:cubicBezTo>
                  <a:pt x="2908300" y="1562100"/>
                  <a:pt x="2912215" y="1571410"/>
                  <a:pt x="2914650" y="1581150"/>
                </a:cubicBezTo>
                <a:cubicBezTo>
                  <a:pt x="2917825" y="1593850"/>
                  <a:pt x="2920579" y="1606663"/>
                  <a:pt x="2924175" y="1619250"/>
                </a:cubicBezTo>
                <a:cubicBezTo>
                  <a:pt x="2930373" y="1640941"/>
                  <a:pt x="2936052" y="1659702"/>
                  <a:pt x="2952750" y="1676400"/>
                </a:cubicBezTo>
                <a:cubicBezTo>
                  <a:pt x="2960845" y="1684495"/>
                  <a:pt x="2971800" y="1689100"/>
                  <a:pt x="2981325" y="1695450"/>
                </a:cubicBezTo>
                <a:cubicBezTo>
                  <a:pt x="3041650" y="1692275"/>
                  <a:pt x="3102119" y="1691158"/>
                  <a:pt x="3162300" y="1685925"/>
                </a:cubicBezTo>
                <a:cubicBezTo>
                  <a:pt x="3189619" y="1683549"/>
                  <a:pt x="3203720" y="1673189"/>
                  <a:pt x="3228975" y="1666875"/>
                </a:cubicBezTo>
                <a:cubicBezTo>
                  <a:pt x="3250712" y="1661441"/>
                  <a:pt x="3283402" y="1658711"/>
                  <a:pt x="3305175" y="1647825"/>
                </a:cubicBezTo>
                <a:cubicBezTo>
                  <a:pt x="3340648" y="1630088"/>
                  <a:pt x="3330727" y="1626532"/>
                  <a:pt x="3362325" y="1600200"/>
                </a:cubicBezTo>
                <a:cubicBezTo>
                  <a:pt x="3371119" y="1592871"/>
                  <a:pt x="3381375" y="1587500"/>
                  <a:pt x="3390900" y="1581150"/>
                </a:cubicBezTo>
                <a:cubicBezTo>
                  <a:pt x="3441700" y="1504950"/>
                  <a:pt x="3375025" y="1597025"/>
                  <a:pt x="3438525" y="1533525"/>
                </a:cubicBezTo>
                <a:cubicBezTo>
                  <a:pt x="3449750" y="1522300"/>
                  <a:pt x="3454904" y="1505588"/>
                  <a:pt x="3467100" y="1495425"/>
                </a:cubicBezTo>
                <a:cubicBezTo>
                  <a:pt x="3474813" y="1488997"/>
                  <a:pt x="3486695" y="1490390"/>
                  <a:pt x="3495675" y="1485900"/>
                </a:cubicBezTo>
                <a:cubicBezTo>
                  <a:pt x="3505914" y="1480780"/>
                  <a:pt x="3514725" y="1473200"/>
                  <a:pt x="3524250" y="1466850"/>
                </a:cubicBezTo>
                <a:cubicBezTo>
                  <a:pt x="3530600" y="1457325"/>
                  <a:pt x="3534685" y="1445813"/>
                  <a:pt x="3543300" y="1438275"/>
                </a:cubicBezTo>
                <a:cubicBezTo>
                  <a:pt x="3560530" y="1423198"/>
                  <a:pt x="3581400" y="1412875"/>
                  <a:pt x="3600450" y="1400175"/>
                </a:cubicBezTo>
                <a:cubicBezTo>
                  <a:pt x="3609975" y="1393825"/>
                  <a:pt x="3618165" y="1384745"/>
                  <a:pt x="3629025" y="1381125"/>
                </a:cubicBezTo>
                <a:lnTo>
                  <a:pt x="3686175" y="1362075"/>
                </a:lnTo>
                <a:lnTo>
                  <a:pt x="3743325" y="1343025"/>
                </a:lnTo>
                <a:cubicBezTo>
                  <a:pt x="3752850" y="1339850"/>
                  <a:pt x="3763546" y="1339069"/>
                  <a:pt x="3771900" y="1333500"/>
                </a:cubicBezTo>
                <a:cubicBezTo>
                  <a:pt x="3781425" y="1327150"/>
                  <a:pt x="3790014" y="1319099"/>
                  <a:pt x="3800475" y="1314450"/>
                </a:cubicBezTo>
                <a:cubicBezTo>
                  <a:pt x="3851632" y="1291713"/>
                  <a:pt x="3885300" y="1289878"/>
                  <a:pt x="3943350" y="1285875"/>
                </a:cubicBezTo>
                <a:cubicBezTo>
                  <a:pt x="4006779" y="1281501"/>
                  <a:pt x="4070350" y="1279525"/>
                  <a:pt x="4133850" y="1276350"/>
                </a:cubicBezTo>
                <a:cubicBezTo>
                  <a:pt x="4143375" y="1273175"/>
                  <a:pt x="4152771" y="1269583"/>
                  <a:pt x="4162425" y="1266825"/>
                </a:cubicBezTo>
                <a:cubicBezTo>
                  <a:pt x="4175012" y="1263229"/>
                  <a:pt x="4188493" y="1262457"/>
                  <a:pt x="4200525" y="1257300"/>
                </a:cubicBezTo>
                <a:cubicBezTo>
                  <a:pt x="4211047" y="1252791"/>
                  <a:pt x="4218159" y="1241617"/>
                  <a:pt x="4229100" y="1238250"/>
                </a:cubicBezTo>
                <a:cubicBezTo>
                  <a:pt x="4260047" y="1228728"/>
                  <a:pt x="4293633" y="1229439"/>
                  <a:pt x="4324350" y="1219200"/>
                </a:cubicBezTo>
                <a:cubicBezTo>
                  <a:pt x="4343400" y="1212850"/>
                  <a:pt x="4362019" y="1205020"/>
                  <a:pt x="4381500" y="1200150"/>
                </a:cubicBezTo>
                <a:cubicBezTo>
                  <a:pt x="4429340" y="1188190"/>
                  <a:pt x="4407181" y="1194765"/>
                  <a:pt x="4448175" y="1181100"/>
                </a:cubicBezTo>
                <a:cubicBezTo>
                  <a:pt x="4457700" y="1171575"/>
                  <a:pt x="4465542" y="1159997"/>
                  <a:pt x="4476750" y="1152525"/>
                </a:cubicBezTo>
                <a:cubicBezTo>
                  <a:pt x="4485104" y="1146956"/>
                  <a:pt x="4496548" y="1147876"/>
                  <a:pt x="4505325" y="1143000"/>
                </a:cubicBezTo>
                <a:cubicBezTo>
                  <a:pt x="4525339" y="1131881"/>
                  <a:pt x="4543425" y="1117600"/>
                  <a:pt x="4562475" y="1104900"/>
                </a:cubicBezTo>
                <a:lnTo>
                  <a:pt x="4591050" y="1085850"/>
                </a:lnTo>
                <a:cubicBezTo>
                  <a:pt x="4645645" y="1003958"/>
                  <a:pt x="4572950" y="1100330"/>
                  <a:pt x="4638675" y="1047750"/>
                </a:cubicBezTo>
                <a:cubicBezTo>
                  <a:pt x="4647614" y="1040599"/>
                  <a:pt x="4649110" y="1026713"/>
                  <a:pt x="4657725" y="1019175"/>
                </a:cubicBezTo>
                <a:cubicBezTo>
                  <a:pt x="4674955" y="1004098"/>
                  <a:pt x="4714875" y="981075"/>
                  <a:pt x="4714875" y="981075"/>
                </a:cubicBezTo>
                <a:cubicBezTo>
                  <a:pt x="4721225" y="971550"/>
                  <a:pt x="4725310" y="960038"/>
                  <a:pt x="4733925" y="952500"/>
                </a:cubicBezTo>
                <a:cubicBezTo>
                  <a:pt x="4751155" y="937423"/>
                  <a:pt x="4791075" y="914400"/>
                  <a:pt x="4791075" y="914400"/>
                </a:cubicBezTo>
                <a:cubicBezTo>
                  <a:pt x="4809227" y="887172"/>
                  <a:pt x="4839313" y="837996"/>
                  <a:pt x="4867275" y="828675"/>
                </a:cubicBezTo>
                <a:lnTo>
                  <a:pt x="4895850" y="819150"/>
                </a:lnTo>
                <a:cubicBezTo>
                  <a:pt x="4902200" y="809625"/>
                  <a:pt x="4907571" y="799369"/>
                  <a:pt x="4914900" y="790575"/>
                </a:cubicBezTo>
                <a:cubicBezTo>
                  <a:pt x="4937819" y="763073"/>
                  <a:pt x="4943953" y="761681"/>
                  <a:pt x="4972050" y="742950"/>
                </a:cubicBezTo>
                <a:cubicBezTo>
                  <a:pt x="4978400" y="733425"/>
                  <a:pt x="4983771" y="723169"/>
                  <a:pt x="4991100" y="714375"/>
                </a:cubicBezTo>
                <a:cubicBezTo>
                  <a:pt x="4999724" y="704027"/>
                  <a:pt x="5013133" y="697575"/>
                  <a:pt x="5019675" y="685800"/>
                </a:cubicBezTo>
                <a:cubicBezTo>
                  <a:pt x="5029427" y="668247"/>
                  <a:pt x="5032375" y="647700"/>
                  <a:pt x="5038725" y="628650"/>
                </a:cubicBezTo>
                <a:lnTo>
                  <a:pt x="5048250" y="600075"/>
                </a:lnTo>
                <a:cubicBezTo>
                  <a:pt x="5055997" y="576834"/>
                  <a:pt x="5058361" y="561389"/>
                  <a:pt x="5076825" y="542925"/>
                </a:cubicBezTo>
                <a:cubicBezTo>
                  <a:pt x="5084920" y="534830"/>
                  <a:pt x="5095875" y="530225"/>
                  <a:pt x="5105400" y="523875"/>
                </a:cubicBezTo>
                <a:cubicBezTo>
                  <a:pt x="5114925" y="530225"/>
                  <a:pt x="5123736" y="537805"/>
                  <a:pt x="5133975" y="542925"/>
                </a:cubicBezTo>
                <a:cubicBezTo>
                  <a:pt x="5142955" y="547415"/>
                  <a:pt x="5152896" y="549692"/>
                  <a:pt x="5162550" y="552450"/>
                </a:cubicBezTo>
                <a:cubicBezTo>
                  <a:pt x="5207460" y="565281"/>
                  <a:pt x="5213364" y="563791"/>
                  <a:pt x="5267325" y="571500"/>
                </a:cubicBezTo>
                <a:cubicBezTo>
                  <a:pt x="5276850" y="574675"/>
                  <a:pt x="5285860" y="581025"/>
                  <a:pt x="5295900" y="581025"/>
                </a:cubicBezTo>
                <a:cubicBezTo>
                  <a:pt x="5389129" y="581025"/>
                  <a:pt x="5382091" y="580870"/>
                  <a:pt x="5438775" y="561975"/>
                </a:cubicBezTo>
                <a:cubicBezTo>
                  <a:pt x="5448300" y="552450"/>
                  <a:pt x="5456717" y="541670"/>
                  <a:pt x="5467350" y="533400"/>
                </a:cubicBezTo>
                <a:cubicBezTo>
                  <a:pt x="5485422" y="519344"/>
                  <a:pt x="5524500" y="495300"/>
                  <a:pt x="5524500" y="495300"/>
                </a:cubicBezTo>
                <a:cubicBezTo>
                  <a:pt x="5599972" y="520457"/>
                  <a:pt x="5561843" y="511049"/>
                  <a:pt x="5638800" y="523875"/>
                </a:cubicBezTo>
                <a:cubicBezTo>
                  <a:pt x="5661025" y="520700"/>
                  <a:pt x="5683971" y="520801"/>
                  <a:pt x="5705475" y="514350"/>
                </a:cubicBezTo>
                <a:cubicBezTo>
                  <a:pt x="5742375" y="503280"/>
                  <a:pt x="5729348" y="485212"/>
                  <a:pt x="5762625" y="466725"/>
                </a:cubicBezTo>
                <a:cubicBezTo>
                  <a:pt x="5780178" y="456973"/>
                  <a:pt x="5800294" y="452545"/>
                  <a:pt x="5819775" y="447675"/>
                </a:cubicBezTo>
                <a:cubicBezTo>
                  <a:pt x="5873581" y="434223"/>
                  <a:pt x="5845038" y="440717"/>
                  <a:pt x="5905500" y="428625"/>
                </a:cubicBezTo>
                <a:cubicBezTo>
                  <a:pt x="5940425" y="431800"/>
                  <a:pt x="5975984" y="430802"/>
                  <a:pt x="6010275" y="438150"/>
                </a:cubicBezTo>
                <a:cubicBezTo>
                  <a:pt x="6021469" y="440549"/>
                  <a:pt x="6028611" y="452080"/>
                  <a:pt x="6038850" y="457200"/>
                </a:cubicBezTo>
                <a:cubicBezTo>
                  <a:pt x="6047830" y="461690"/>
                  <a:pt x="6058445" y="462235"/>
                  <a:pt x="6067425" y="466725"/>
                </a:cubicBezTo>
                <a:cubicBezTo>
                  <a:pt x="6141283" y="503654"/>
                  <a:pt x="6052751" y="471359"/>
                  <a:pt x="6124575" y="495300"/>
                </a:cubicBezTo>
                <a:lnTo>
                  <a:pt x="6229350" y="485775"/>
                </a:lnTo>
                <a:cubicBezTo>
                  <a:pt x="6261115" y="482750"/>
                  <a:pt x="6294103" y="485634"/>
                  <a:pt x="6324600" y="476250"/>
                </a:cubicBezTo>
                <a:cubicBezTo>
                  <a:pt x="6337475" y="472289"/>
                  <a:pt x="6342542" y="455945"/>
                  <a:pt x="6353175" y="447675"/>
                </a:cubicBezTo>
                <a:cubicBezTo>
                  <a:pt x="6371247" y="433619"/>
                  <a:pt x="6391275" y="422275"/>
                  <a:pt x="6410325" y="409575"/>
                </a:cubicBezTo>
                <a:cubicBezTo>
                  <a:pt x="6419850" y="403225"/>
                  <a:pt x="6430805" y="398620"/>
                  <a:pt x="6438900" y="390525"/>
                </a:cubicBezTo>
                <a:cubicBezTo>
                  <a:pt x="6448425" y="381000"/>
                  <a:pt x="6456842" y="370220"/>
                  <a:pt x="6467475" y="361950"/>
                </a:cubicBezTo>
                <a:cubicBezTo>
                  <a:pt x="6485547" y="347894"/>
                  <a:pt x="6505575" y="336550"/>
                  <a:pt x="6524625" y="323850"/>
                </a:cubicBezTo>
                <a:lnTo>
                  <a:pt x="6553200" y="304800"/>
                </a:lnTo>
                <a:cubicBezTo>
                  <a:pt x="6562725" y="298450"/>
                  <a:pt x="6570915" y="289370"/>
                  <a:pt x="6581775" y="285750"/>
                </a:cubicBezTo>
                <a:cubicBezTo>
                  <a:pt x="6591300" y="282575"/>
                  <a:pt x="6601370" y="280715"/>
                  <a:pt x="6610350" y="276225"/>
                </a:cubicBezTo>
                <a:cubicBezTo>
                  <a:pt x="6676129" y="243336"/>
                  <a:pt x="6597731" y="267474"/>
                  <a:pt x="6677025" y="247650"/>
                </a:cubicBezTo>
                <a:cubicBezTo>
                  <a:pt x="6686550" y="241300"/>
                  <a:pt x="6696806" y="235929"/>
                  <a:pt x="6705600" y="228600"/>
                </a:cubicBezTo>
                <a:cubicBezTo>
                  <a:pt x="6715948" y="219976"/>
                  <a:pt x="6722967" y="207497"/>
                  <a:pt x="6734175" y="200025"/>
                </a:cubicBezTo>
                <a:cubicBezTo>
                  <a:pt x="6742529" y="194456"/>
                  <a:pt x="6753770" y="194990"/>
                  <a:pt x="6762750" y="190500"/>
                </a:cubicBezTo>
                <a:cubicBezTo>
                  <a:pt x="6772989" y="185380"/>
                  <a:pt x="6781086" y="176570"/>
                  <a:pt x="6791325" y="171450"/>
                </a:cubicBezTo>
                <a:cubicBezTo>
                  <a:pt x="6818577" y="157824"/>
                  <a:pt x="6847784" y="159717"/>
                  <a:pt x="6877050" y="152400"/>
                </a:cubicBezTo>
                <a:cubicBezTo>
                  <a:pt x="6896531" y="147530"/>
                  <a:pt x="6914509" y="137288"/>
                  <a:pt x="6934200" y="133350"/>
                </a:cubicBezTo>
                <a:lnTo>
                  <a:pt x="6981825" y="123825"/>
                </a:lnTo>
                <a:cubicBezTo>
                  <a:pt x="7036420" y="41933"/>
                  <a:pt x="6970965" y="145545"/>
                  <a:pt x="7010400" y="66675"/>
                </a:cubicBezTo>
                <a:cubicBezTo>
                  <a:pt x="7015520" y="56436"/>
                  <a:pt x="7023770" y="48039"/>
                  <a:pt x="7029450" y="38100"/>
                </a:cubicBezTo>
                <a:cubicBezTo>
                  <a:pt x="7036495" y="25772"/>
                  <a:pt x="7042150" y="12700"/>
                  <a:pt x="7048500" y="0"/>
                </a:cubicBezTo>
                <a:cubicBezTo>
                  <a:pt x="7074767" y="3283"/>
                  <a:pt x="7123909" y="4367"/>
                  <a:pt x="7153275" y="19050"/>
                </a:cubicBezTo>
                <a:cubicBezTo>
                  <a:pt x="7163514" y="24170"/>
                  <a:pt x="7171389" y="33451"/>
                  <a:pt x="7181850" y="38100"/>
                </a:cubicBezTo>
                <a:cubicBezTo>
                  <a:pt x="7186446" y="40142"/>
                  <a:pt x="7261877" y="66066"/>
                  <a:pt x="7277100" y="66675"/>
                </a:cubicBezTo>
                <a:cubicBezTo>
                  <a:pt x="7343722" y="69340"/>
                  <a:pt x="7410450" y="66675"/>
                  <a:pt x="7477125" y="66675"/>
                </a:cubicBezTo>
              </a:path>
            </a:pathLst>
          </a:custGeom>
          <a:noFill/>
          <a:ln w="34925">
            <a:solidFill>
              <a:srgbClr val="000080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3121"/>
            <a:ext cx="8229600" cy="857250"/>
          </a:xfrm>
        </p:spPr>
        <p:txBody>
          <a:bodyPr/>
          <a:lstStyle/>
          <a:p>
            <a:pPr eaLnBrk="1" hangingPunct="1"/>
            <a:r>
              <a:rPr lang="en-US" sz="2100" dirty="0" smtClean="0"/>
              <a:t> Mortgage Credit Availability Index</a:t>
            </a:r>
            <a:br>
              <a:rPr lang="en-US" sz="2100" dirty="0" smtClean="0"/>
            </a:br>
            <a:r>
              <a:rPr lang="en-US" sz="2100" dirty="0" smtClean="0"/>
              <a:t>2004 – 2017*</a:t>
            </a:r>
            <a:br>
              <a:rPr lang="en-US" sz="2100" dirty="0" smtClean="0"/>
            </a:br>
            <a:r>
              <a:rPr lang="en-US" sz="1600" dirty="0" smtClean="0"/>
              <a:t>March 2012 = 100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200" dirty="0" smtClean="0"/>
              <a:t>Source: Mortgage Bankers Association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218721" y="962972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 smtClean="0">
                <a:solidFill>
                  <a:srgbClr val="000000"/>
                </a:solidFill>
              </a:rPr>
              <a:t>Recession </a:t>
            </a:r>
            <a:r>
              <a:rPr lang="en-US" sz="1200" b="1" dirty="0">
                <a:solidFill>
                  <a:srgbClr val="000000"/>
                </a:solidFill>
              </a:rPr>
              <a:t>Periods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99647" y="983342"/>
            <a:ext cx="219074" cy="16523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11468" y="1460091"/>
            <a:ext cx="7127671" cy="277790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247774" y="3031332"/>
            <a:ext cx="304621" cy="1628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16" name="Straight Connector 393215"/>
          <p:cNvCxnSpPr/>
          <p:nvPr/>
        </p:nvCxnSpPr>
        <p:spPr bwMode="auto">
          <a:xfrm flipV="1">
            <a:off x="1552394" y="1941314"/>
            <a:ext cx="171631" cy="10900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19" name="Straight Connector 393218"/>
          <p:cNvCxnSpPr/>
          <p:nvPr/>
        </p:nvCxnSpPr>
        <p:spPr bwMode="auto">
          <a:xfrm flipV="1">
            <a:off x="1712119" y="1773436"/>
            <a:ext cx="311760" cy="1821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22" name="Straight Connector 393221"/>
          <p:cNvCxnSpPr/>
          <p:nvPr/>
        </p:nvCxnSpPr>
        <p:spPr bwMode="auto">
          <a:xfrm flipV="1">
            <a:off x="2000251" y="1718957"/>
            <a:ext cx="505607" cy="669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25" name="Straight Connector 393224"/>
          <p:cNvCxnSpPr/>
          <p:nvPr/>
        </p:nvCxnSpPr>
        <p:spPr bwMode="auto">
          <a:xfrm>
            <a:off x="2488406" y="1718954"/>
            <a:ext cx="130188" cy="2659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3" name="Straight Connector 393242"/>
          <p:cNvCxnSpPr>
            <a:endCxn id="56" idx="1"/>
          </p:cNvCxnSpPr>
          <p:nvPr/>
        </p:nvCxnSpPr>
        <p:spPr bwMode="auto">
          <a:xfrm>
            <a:off x="2618594" y="1982571"/>
            <a:ext cx="303200" cy="6177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5" name="Straight Connector 393244"/>
          <p:cNvCxnSpPr/>
          <p:nvPr/>
        </p:nvCxnSpPr>
        <p:spPr bwMode="auto">
          <a:xfrm>
            <a:off x="2917032" y="2582466"/>
            <a:ext cx="286925" cy="789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7" name="Straight Connector 393246"/>
          <p:cNvCxnSpPr/>
          <p:nvPr/>
        </p:nvCxnSpPr>
        <p:spPr bwMode="auto">
          <a:xfrm>
            <a:off x="3203957" y="3371850"/>
            <a:ext cx="284575" cy="6846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697" name="Straight Connector 281696"/>
          <p:cNvCxnSpPr/>
          <p:nvPr/>
        </p:nvCxnSpPr>
        <p:spPr bwMode="auto">
          <a:xfrm>
            <a:off x="3467817" y="4041577"/>
            <a:ext cx="244552" cy="1245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699" name="Straight Connector 281698"/>
          <p:cNvCxnSpPr/>
          <p:nvPr/>
        </p:nvCxnSpPr>
        <p:spPr bwMode="auto">
          <a:xfrm flipV="1">
            <a:off x="3686891" y="4027141"/>
            <a:ext cx="304800" cy="1389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1" name="Straight Connector 281700"/>
          <p:cNvCxnSpPr/>
          <p:nvPr/>
        </p:nvCxnSpPr>
        <p:spPr bwMode="auto">
          <a:xfrm>
            <a:off x="3977332" y="4027142"/>
            <a:ext cx="308918" cy="1019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3" name="Straight Connector 281702"/>
          <p:cNvCxnSpPr/>
          <p:nvPr/>
        </p:nvCxnSpPr>
        <p:spPr bwMode="auto">
          <a:xfrm flipV="1">
            <a:off x="4271980" y="4110724"/>
            <a:ext cx="307165" cy="14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5" name="Straight Connector 281704"/>
          <p:cNvCxnSpPr/>
          <p:nvPr/>
        </p:nvCxnSpPr>
        <p:spPr bwMode="auto">
          <a:xfrm flipV="1">
            <a:off x="4566807" y="4055336"/>
            <a:ext cx="330200" cy="544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8" name="Straight Connector 281707"/>
          <p:cNvCxnSpPr/>
          <p:nvPr/>
        </p:nvCxnSpPr>
        <p:spPr bwMode="auto">
          <a:xfrm>
            <a:off x="4879934" y="4056487"/>
            <a:ext cx="130217" cy="271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10" name="Straight Connector 281709"/>
          <p:cNvCxnSpPr>
            <a:endCxn id="41" idx="11"/>
          </p:cNvCxnSpPr>
          <p:nvPr/>
        </p:nvCxnSpPr>
        <p:spPr bwMode="auto">
          <a:xfrm flipV="1">
            <a:off x="4986339" y="4007379"/>
            <a:ext cx="527909" cy="762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9" name="Straight Connector 393248"/>
          <p:cNvCxnSpPr/>
          <p:nvPr/>
        </p:nvCxnSpPr>
        <p:spPr bwMode="auto">
          <a:xfrm>
            <a:off x="1261420" y="3514725"/>
            <a:ext cx="70591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Connector 98"/>
          <p:cNvCxnSpPr/>
          <p:nvPr/>
        </p:nvCxnSpPr>
        <p:spPr bwMode="auto">
          <a:xfrm flipV="1">
            <a:off x="1222749" y="2871428"/>
            <a:ext cx="712740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>
            <a:off x="1211468" y="2079095"/>
            <a:ext cx="71276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3251" name="TextBox 393250"/>
          <p:cNvSpPr txBox="1"/>
          <p:nvPr/>
        </p:nvSpPr>
        <p:spPr>
          <a:xfrm>
            <a:off x="741488" y="198495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750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763" y="140805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1,000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549" y="2767552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500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41488" y="34108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250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49549" y="411072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80920" y="431847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2005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34384" y="431847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2007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187287" y="4328899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2009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360433" y="432540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2011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11484" y="431847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2013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511492" y="4318472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2015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026895" y="4550703"/>
            <a:ext cx="496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*A decline in the MCAI indicates that lending standards are tightening,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while increases in the index are indicative of loosening of credit.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*Data through July 2017</a:t>
            </a:r>
          </a:p>
          <a:p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1540568" y="3023530"/>
            <a:ext cx="19154" cy="16520"/>
          </a:xfrm>
          <a:custGeom>
            <a:avLst/>
            <a:gdLst>
              <a:gd name="connsiteX0" fmla="*/ 101 w 19154"/>
              <a:gd name="connsiteY0" fmla="*/ 21515 h 22027"/>
              <a:gd name="connsiteX1" fmla="*/ 12007 w 19154"/>
              <a:gd name="connsiteY1" fmla="*/ 14371 h 22027"/>
              <a:gd name="connsiteX2" fmla="*/ 19151 w 19154"/>
              <a:gd name="connsiteY2" fmla="*/ 83 h 22027"/>
              <a:gd name="connsiteX3" fmla="*/ 101 w 19154"/>
              <a:gd name="connsiteY3" fmla="*/ 21515 h 2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4" h="22027">
                <a:moveTo>
                  <a:pt x="101" y="21515"/>
                </a:moveTo>
                <a:cubicBezTo>
                  <a:pt x="-1090" y="23896"/>
                  <a:pt x="8493" y="17383"/>
                  <a:pt x="12007" y="14371"/>
                </a:cubicBezTo>
                <a:cubicBezTo>
                  <a:pt x="15399" y="11464"/>
                  <a:pt x="18289" y="4395"/>
                  <a:pt x="19151" y="83"/>
                </a:cubicBezTo>
                <a:cubicBezTo>
                  <a:pt x="19462" y="-1474"/>
                  <a:pt x="1292" y="19134"/>
                  <a:pt x="101" y="21515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 bwMode="auto">
          <a:xfrm>
            <a:off x="2916943" y="2568178"/>
            <a:ext cx="4907" cy="32180"/>
          </a:xfrm>
          <a:custGeom>
            <a:avLst/>
            <a:gdLst>
              <a:gd name="connsiteX0" fmla="*/ 89 w 4907"/>
              <a:gd name="connsiteY0" fmla="*/ 0 h 42906"/>
              <a:gd name="connsiteX1" fmla="*/ 4852 w 4907"/>
              <a:gd name="connsiteY1" fmla="*/ 42862 h 42906"/>
              <a:gd name="connsiteX2" fmla="*/ 89 w 4907"/>
              <a:gd name="connsiteY2" fmla="*/ 0 h 4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7" h="42906">
                <a:moveTo>
                  <a:pt x="89" y="0"/>
                </a:moveTo>
                <a:cubicBezTo>
                  <a:pt x="89" y="0"/>
                  <a:pt x="-1056" y="28090"/>
                  <a:pt x="4852" y="42862"/>
                </a:cubicBezTo>
                <a:cubicBezTo>
                  <a:pt x="5511" y="44510"/>
                  <a:pt x="89" y="0"/>
                  <a:pt x="89" y="0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577640" y="4328899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2017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5362576" y="3779043"/>
            <a:ext cx="2976563" cy="259759"/>
          </a:xfrm>
          <a:custGeom>
            <a:avLst/>
            <a:gdLst>
              <a:gd name="connsiteX0" fmla="*/ 0 w 7477125"/>
              <a:gd name="connsiteY0" fmla="*/ 2247900 h 2362200"/>
              <a:gd name="connsiteX1" fmla="*/ 47625 w 7477125"/>
              <a:gd name="connsiteY1" fmla="*/ 2209800 h 2362200"/>
              <a:gd name="connsiteX2" fmla="*/ 76200 w 7477125"/>
              <a:gd name="connsiteY2" fmla="*/ 2200275 h 2362200"/>
              <a:gd name="connsiteX3" fmla="*/ 104775 w 7477125"/>
              <a:gd name="connsiteY3" fmla="*/ 2181225 h 2362200"/>
              <a:gd name="connsiteX4" fmla="*/ 133350 w 7477125"/>
              <a:gd name="connsiteY4" fmla="*/ 2171700 h 2362200"/>
              <a:gd name="connsiteX5" fmla="*/ 190500 w 7477125"/>
              <a:gd name="connsiteY5" fmla="*/ 2133600 h 2362200"/>
              <a:gd name="connsiteX6" fmla="*/ 219075 w 7477125"/>
              <a:gd name="connsiteY6" fmla="*/ 2114550 h 2362200"/>
              <a:gd name="connsiteX7" fmla="*/ 247650 w 7477125"/>
              <a:gd name="connsiteY7" fmla="*/ 2095500 h 2362200"/>
              <a:gd name="connsiteX8" fmla="*/ 276225 w 7477125"/>
              <a:gd name="connsiteY8" fmla="*/ 2066925 h 2362200"/>
              <a:gd name="connsiteX9" fmla="*/ 304800 w 7477125"/>
              <a:gd name="connsiteY9" fmla="*/ 2009775 h 2362200"/>
              <a:gd name="connsiteX10" fmla="*/ 323850 w 7477125"/>
              <a:gd name="connsiteY10" fmla="*/ 2038350 h 2362200"/>
              <a:gd name="connsiteX11" fmla="*/ 381000 w 7477125"/>
              <a:gd name="connsiteY11" fmla="*/ 2076450 h 2362200"/>
              <a:gd name="connsiteX12" fmla="*/ 409575 w 7477125"/>
              <a:gd name="connsiteY12" fmla="*/ 2095500 h 2362200"/>
              <a:gd name="connsiteX13" fmla="*/ 466725 w 7477125"/>
              <a:gd name="connsiteY13" fmla="*/ 2114550 h 2362200"/>
              <a:gd name="connsiteX14" fmla="*/ 495300 w 7477125"/>
              <a:gd name="connsiteY14" fmla="*/ 2124075 h 2362200"/>
              <a:gd name="connsiteX15" fmla="*/ 523875 w 7477125"/>
              <a:gd name="connsiteY15" fmla="*/ 2133600 h 2362200"/>
              <a:gd name="connsiteX16" fmla="*/ 571500 w 7477125"/>
              <a:gd name="connsiteY16" fmla="*/ 2124075 h 2362200"/>
              <a:gd name="connsiteX17" fmla="*/ 628650 w 7477125"/>
              <a:gd name="connsiteY17" fmla="*/ 2105025 h 2362200"/>
              <a:gd name="connsiteX18" fmla="*/ 676275 w 7477125"/>
              <a:gd name="connsiteY18" fmla="*/ 2047875 h 2362200"/>
              <a:gd name="connsiteX19" fmla="*/ 733425 w 7477125"/>
              <a:gd name="connsiteY19" fmla="*/ 2009775 h 2362200"/>
              <a:gd name="connsiteX20" fmla="*/ 752475 w 7477125"/>
              <a:gd name="connsiteY20" fmla="*/ 2038350 h 2362200"/>
              <a:gd name="connsiteX21" fmla="*/ 762000 w 7477125"/>
              <a:gd name="connsiteY21" fmla="*/ 2066925 h 2362200"/>
              <a:gd name="connsiteX22" fmla="*/ 790575 w 7477125"/>
              <a:gd name="connsiteY22" fmla="*/ 2085975 h 2362200"/>
              <a:gd name="connsiteX23" fmla="*/ 876300 w 7477125"/>
              <a:gd name="connsiteY23" fmla="*/ 2076450 h 2362200"/>
              <a:gd name="connsiteX24" fmla="*/ 904875 w 7477125"/>
              <a:gd name="connsiteY24" fmla="*/ 2066925 h 2362200"/>
              <a:gd name="connsiteX25" fmla="*/ 942975 w 7477125"/>
              <a:gd name="connsiteY25" fmla="*/ 2057400 h 2362200"/>
              <a:gd name="connsiteX26" fmla="*/ 971550 w 7477125"/>
              <a:gd name="connsiteY26" fmla="*/ 2047875 h 2362200"/>
              <a:gd name="connsiteX27" fmla="*/ 1047750 w 7477125"/>
              <a:gd name="connsiteY27" fmla="*/ 2038350 h 2362200"/>
              <a:gd name="connsiteX28" fmla="*/ 1104900 w 7477125"/>
              <a:gd name="connsiteY28" fmla="*/ 2019300 h 2362200"/>
              <a:gd name="connsiteX29" fmla="*/ 1133475 w 7477125"/>
              <a:gd name="connsiteY29" fmla="*/ 2009775 h 2362200"/>
              <a:gd name="connsiteX30" fmla="*/ 1219200 w 7477125"/>
              <a:gd name="connsiteY30" fmla="*/ 2019300 h 2362200"/>
              <a:gd name="connsiteX31" fmla="*/ 1228725 w 7477125"/>
              <a:gd name="connsiteY31" fmla="*/ 2047875 h 2362200"/>
              <a:gd name="connsiteX32" fmla="*/ 1247775 w 7477125"/>
              <a:gd name="connsiteY32" fmla="*/ 2076450 h 2362200"/>
              <a:gd name="connsiteX33" fmla="*/ 1257300 w 7477125"/>
              <a:gd name="connsiteY33" fmla="*/ 2105025 h 2362200"/>
              <a:gd name="connsiteX34" fmla="*/ 1314450 w 7477125"/>
              <a:gd name="connsiteY34" fmla="*/ 2124075 h 2362200"/>
              <a:gd name="connsiteX35" fmla="*/ 1343025 w 7477125"/>
              <a:gd name="connsiteY35" fmla="*/ 2133600 h 2362200"/>
              <a:gd name="connsiteX36" fmla="*/ 1409700 w 7477125"/>
              <a:gd name="connsiteY36" fmla="*/ 2105025 h 2362200"/>
              <a:gd name="connsiteX37" fmla="*/ 1466850 w 7477125"/>
              <a:gd name="connsiteY37" fmla="*/ 2085975 h 2362200"/>
              <a:gd name="connsiteX38" fmla="*/ 1524000 w 7477125"/>
              <a:gd name="connsiteY38" fmla="*/ 2124075 h 2362200"/>
              <a:gd name="connsiteX39" fmla="*/ 1533525 w 7477125"/>
              <a:gd name="connsiteY39" fmla="*/ 2152650 h 2362200"/>
              <a:gd name="connsiteX40" fmla="*/ 1571625 w 7477125"/>
              <a:gd name="connsiteY40" fmla="*/ 2209800 h 2362200"/>
              <a:gd name="connsiteX41" fmla="*/ 1600200 w 7477125"/>
              <a:gd name="connsiteY41" fmla="*/ 2266950 h 2362200"/>
              <a:gd name="connsiteX42" fmla="*/ 1628775 w 7477125"/>
              <a:gd name="connsiteY42" fmla="*/ 2324100 h 2362200"/>
              <a:gd name="connsiteX43" fmla="*/ 1657350 w 7477125"/>
              <a:gd name="connsiteY43" fmla="*/ 2333625 h 2362200"/>
              <a:gd name="connsiteX44" fmla="*/ 1666875 w 7477125"/>
              <a:gd name="connsiteY44" fmla="*/ 2305050 h 2362200"/>
              <a:gd name="connsiteX45" fmla="*/ 1685925 w 7477125"/>
              <a:gd name="connsiteY45" fmla="*/ 2228850 h 2362200"/>
              <a:gd name="connsiteX46" fmla="*/ 1704975 w 7477125"/>
              <a:gd name="connsiteY46" fmla="*/ 2200275 h 2362200"/>
              <a:gd name="connsiteX47" fmla="*/ 1733550 w 7477125"/>
              <a:gd name="connsiteY47" fmla="*/ 2190750 h 2362200"/>
              <a:gd name="connsiteX48" fmla="*/ 1771650 w 7477125"/>
              <a:gd name="connsiteY48" fmla="*/ 2286000 h 2362200"/>
              <a:gd name="connsiteX49" fmla="*/ 1781175 w 7477125"/>
              <a:gd name="connsiteY49" fmla="*/ 2314575 h 2362200"/>
              <a:gd name="connsiteX50" fmla="*/ 1790700 w 7477125"/>
              <a:gd name="connsiteY50" fmla="*/ 2343150 h 2362200"/>
              <a:gd name="connsiteX51" fmla="*/ 1819275 w 7477125"/>
              <a:gd name="connsiteY51" fmla="*/ 2362200 h 2362200"/>
              <a:gd name="connsiteX52" fmla="*/ 1847850 w 7477125"/>
              <a:gd name="connsiteY52" fmla="*/ 2295525 h 2362200"/>
              <a:gd name="connsiteX53" fmla="*/ 1857375 w 7477125"/>
              <a:gd name="connsiteY53" fmla="*/ 2266950 h 2362200"/>
              <a:gd name="connsiteX54" fmla="*/ 1885950 w 7477125"/>
              <a:gd name="connsiteY54" fmla="*/ 2238375 h 2362200"/>
              <a:gd name="connsiteX55" fmla="*/ 1933575 w 7477125"/>
              <a:gd name="connsiteY55" fmla="*/ 2181225 h 2362200"/>
              <a:gd name="connsiteX56" fmla="*/ 1981200 w 7477125"/>
              <a:gd name="connsiteY56" fmla="*/ 2095500 h 2362200"/>
              <a:gd name="connsiteX57" fmla="*/ 2009775 w 7477125"/>
              <a:gd name="connsiteY57" fmla="*/ 2066925 h 2362200"/>
              <a:gd name="connsiteX58" fmla="*/ 2028825 w 7477125"/>
              <a:gd name="connsiteY58" fmla="*/ 2038350 h 2362200"/>
              <a:gd name="connsiteX59" fmla="*/ 2057400 w 7477125"/>
              <a:gd name="connsiteY59" fmla="*/ 2028825 h 2362200"/>
              <a:gd name="connsiteX60" fmla="*/ 2181225 w 7477125"/>
              <a:gd name="connsiteY60" fmla="*/ 2019300 h 2362200"/>
              <a:gd name="connsiteX61" fmla="*/ 2286000 w 7477125"/>
              <a:gd name="connsiteY61" fmla="*/ 1971675 h 2362200"/>
              <a:gd name="connsiteX62" fmla="*/ 2286000 w 7477125"/>
              <a:gd name="connsiteY62" fmla="*/ 1971675 h 2362200"/>
              <a:gd name="connsiteX63" fmla="*/ 2343150 w 7477125"/>
              <a:gd name="connsiteY63" fmla="*/ 1952625 h 2362200"/>
              <a:gd name="connsiteX64" fmla="*/ 2400300 w 7477125"/>
              <a:gd name="connsiteY64" fmla="*/ 1914525 h 2362200"/>
              <a:gd name="connsiteX65" fmla="*/ 2428875 w 7477125"/>
              <a:gd name="connsiteY65" fmla="*/ 1905000 h 2362200"/>
              <a:gd name="connsiteX66" fmla="*/ 2486025 w 7477125"/>
              <a:gd name="connsiteY66" fmla="*/ 1857375 h 2362200"/>
              <a:gd name="connsiteX67" fmla="*/ 2495550 w 7477125"/>
              <a:gd name="connsiteY67" fmla="*/ 1828800 h 2362200"/>
              <a:gd name="connsiteX68" fmla="*/ 2543175 w 7477125"/>
              <a:gd name="connsiteY68" fmla="*/ 1771650 h 2362200"/>
              <a:gd name="connsiteX69" fmla="*/ 2571750 w 7477125"/>
              <a:gd name="connsiteY69" fmla="*/ 1714500 h 2362200"/>
              <a:gd name="connsiteX70" fmla="*/ 2686050 w 7477125"/>
              <a:gd name="connsiteY70" fmla="*/ 1647825 h 2362200"/>
              <a:gd name="connsiteX71" fmla="*/ 2714625 w 7477125"/>
              <a:gd name="connsiteY71" fmla="*/ 1628775 h 2362200"/>
              <a:gd name="connsiteX72" fmla="*/ 2743200 w 7477125"/>
              <a:gd name="connsiteY72" fmla="*/ 1619250 h 2362200"/>
              <a:gd name="connsiteX73" fmla="*/ 2790825 w 7477125"/>
              <a:gd name="connsiteY73" fmla="*/ 1562100 h 2362200"/>
              <a:gd name="connsiteX74" fmla="*/ 2819400 w 7477125"/>
              <a:gd name="connsiteY74" fmla="*/ 1543050 h 2362200"/>
              <a:gd name="connsiteX75" fmla="*/ 2886075 w 7477125"/>
              <a:gd name="connsiteY75" fmla="*/ 1495425 h 2362200"/>
              <a:gd name="connsiteX76" fmla="*/ 2905125 w 7477125"/>
              <a:gd name="connsiteY76" fmla="*/ 1552575 h 2362200"/>
              <a:gd name="connsiteX77" fmla="*/ 2914650 w 7477125"/>
              <a:gd name="connsiteY77" fmla="*/ 1581150 h 2362200"/>
              <a:gd name="connsiteX78" fmla="*/ 2924175 w 7477125"/>
              <a:gd name="connsiteY78" fmla="*/ 1619250 h 2362200"/>
              <a:gd name="connsiteX79" fmla="*/ 2952750 w 7477125"/>
              <a:gd name="connsiteY79" fmla="*/ 1676400 h 2362200"/>
              <a:gd name="connsiteX80" fmla="*/ 2981325 w 7477125"/>
              <a:gd name="connsiteY80" fmla="*/ 1695450 h 2362200"/>
              <a:gd name="connsiteX81" fmla="*/ 3162300 w 7477125"/>
              <a:gd name="connsiteY81" fmla="*/ 1685925 h 2362200"/>
              <a:gd name="connsiteX82" fmla="*/ 3228975 w 7477125"/>
              <a:gd name="connsiteY82" fmla="*/ 1666875 h 2362200"/>
              <a:gd name="connsiteX83" fmla="*/ 3305175 w 7477125"/>
              <a:gd name="connsiteY83" fmla="*/ 1647825 h 2362200"/>
              <a:gd name="connsiteX84" fmla="*/ 3362325 w 7477125"/>
              <a:gd name="connsiteY84" fmla="*/ 1600200 h 2362200"/>
              <a:gd name="connsiteX85" fmla="*/ 3390900 w 7477125"/>
              <a:gd name="connsiteY85" fmla="*/ 1581150 h 2362200"/>
              <a:gd name="connsiteX86" fmla="*/ 3438525 w 7477125"/>
              <a:gd name="connsiteY86" fmla="*/ 1533525 h 2362200"/>
              <a:gd name="connsiteX87" fmla="*/ 3467100 w 7477125"/>
              <a:gd name="connsiteY87" fmla="*/ 1495425 h 2362200"/>
              <a:gd name="connsiteX88" fmla="*/ 3495675 w 7477125"/>
              <a:gd name="connsiteY88" fmla="*/ 1485900 h 2362200"/>
              <a:gd name="connsiteX89" fmla="*/ 3524250 w 7477125"/>
              <a:gd name="connsiteY89" fmla="*/ 1466850 h 2362200"/>
              <a:gd name="connsiteX90" fmla="*/ 3543300 w 7477125"/>
              <a:gd name="connsiteY90" fmla="*/ 1438275 h 2362200"/>
              <a:gd name="connsiteX91" fmla="*/ 3600450 w 7477125"/>
              <a:gd name="connsiteY91" fmla="*/ 1400175 h 2362200"/>
              <a:gd name="connsiteX92" fmla="*/ 3629025 w 7477125"/>
              <a:gd name="connsiteY92" fmla="*/ 1381125 h 2362200"/>
              <a:gd name="connsiteX93" fmla="*/ 3686175 w 7477125"/>
              <a:gd name="connsiteY93" fmla="*/ 1362075 h 2362200"/>
              <a:gd name="connsiteX94" fmla="*/ 3743325 w 7477125"/>
              <a:gd name="connsiteY94" fmla="*/ 1343025 h 2362200"/>
              <a:gd name="connsiteX95" fmla="*/ 3771900 w 7477125"/>
              <a:gd name="connsiteY95" fmla="*/ 1333500 h 2362200"/>
              <a:gd name="connsiteX96" fmla="*/ 3800475 w 7477125"/>
              <a:gd name="connsiteY96" fmla="*/ 1314450 h 2362200"/>
              <a:gd name="connsiteX97" fmla="*/ 3943350 w 7477125"/>
              <a:gd name="connsiteY97" fmla="*/ 1285875 h 2362200"/>
              <a:gd name="connsiteX98" fmla="*/ 4133850 w 7477125"/>
              <a:gd name="connsiteY98" fmla="*/ 1276350 h 2362200"/>
              <a:gd name="connsiteX99" fmla="*/ 4162425 w 7477125"/>
              <a:gd name="connsiteY99" fmla="*/ 1266825 h 2362200"/>
              <a:gd name="connsiteX100" fmla="*/ 4200525 w 7477125"/>
              <a:gd name="connsiteY100" fmla="*/ 1257300 h 2362200"/>
              <a:gd name="connsiteX101" fmla="*/ 4229100 w 7477125"/>
              <a:gd name="connsiteY101" fmla="*/ 1238250 h 2362200"/>
              <a:gd name="connsiteX102" fmla="*/ 4324350 w 7477125"/>
              <a:gd name="connsiteY102" fmla="*/ 1219200 h 2362200"/>
              <a:gd name="connsiteX103" fmla="*/ 4381500 w 7477125"/>
              <a:gd name="connsiteY103" fmla="*/ 1200150 h 2362200"/>
              <a:gd name="connsiteX104" fmla="*/ 4448175 w 7477125"/>
              <a:gd name="connsiteY104" fmla="*/ 1181100 h 2362200"/>
              <a:gd name="connsiteX105" fmla="*/ 4476750 w 7477125"/>
              <a:gd name="connsiteY105" fmla="*/ 1152525 h 2362200"/>
              <a:gd name="connsiteX106" fmla="*/ 4505325 w 7477125"/>
              <a:gd name="connsiteY106" fmla="*/ 1143000 h 2362200"/>
              <a:gd name="connsiteX107" fmla="*/ 4562475 w 7477125"/>
              <a:gd name="connsiteY107" fmla="*/ 1104900 h 2362200"/>
              <a:gd name="connsiteX108" fmla="*/ 4591050 w 7477125"/>
              <a:gd name="connsiteY108" fmla="*/ 1085850 h 2362200"/>
              <a:gd name="connsiteX109" fmla="*/ 4638675 w 7477125"/>
              <a:gd name="connsiteY109" fmla="*/ 1047750 h 2362200"/>
              <a:gd name="connsiteX110" fmla="*/ 4657725 w 7477125"/>
              <a:gd name="connsiteY110" fmla="*/ 1019175 h 2362200"/>
              <a:gd name="connsiteX111" fmla="*/ 4714875 w 7477125"/>
              <a:gd name="connsiteY111" fmla="*/ 981075 h 2362200"/>
              <a:gd name="connsiteX112" fmla="*/ 4733925 w 7477125"/>
              <a:gd name="connsiteY112" fmla="*/ 952500 h 2362200"/>
              <a:gd name="connsiteX113" fmla="*/ 4791075 w 7477125"/>
              <a:gd name="connsiteY113" fmla="*/ 914400 h 2362200"/>
              <a:gd name="connsiteX114" fmla="*/ 4867275 w 7477125"/>
              <a:gd name="connsiteY114" fmla="*/ 828675 h 2362200"/>
              <a:gd name="connsiteX115" fmla="*/ 4895850 w 7477125"/>
              <a:gd name="connsiteY115" fmla="*/ 819150 h 2362200"/>
              <a:gd name="connsiteX116" fmla="*/ 4914900 w 7477125"/>
              <a:gd name="connsiteY116" fmla="*/ 790575 h 2362200"/>
              <a:gd name="connsiteX117" fmla="*/ 4972050 w 7477125"/>
              <a:gd name="connsiteY117" fmla="*/ 742950 h 2362200"/>
              <a:gd name="connsiteX118" fmla="*/ 4991100 w 7477125"/>
              <a:gd name="connsiteY118" fmla="*/ 714375 h 2362200"/>
              <a:gd name="connsiteX119" fmla="*/ 5019675 w 7477125"/>
              <a:gd name="connsiteY119" fmla="*/ 685800 h 2362200"/>
              <a:gd name="connsiteX120" fmla="*/ 5038725 w 7477125"/>
              <a:gd name="connsiteY120" fmla="*/ 628650 h 2362200"/>
              <a:gd name="connsiteX121" fmla="*/ 5048250 w 7477125"/>
              <a:gd name="connsiteY121" fmla="*/ 600075 h 2362200"/>
              <a:gd name="connsiteX122" fmla="*/ 5076825 w 7477125"/>
              <a:gd name="connsiteY122" fmla="*/ 542925 h 2362200"/>
              <a:gd name="connsiteX123" fmla="*/ 5105400 w 7477125"/>
              <a:gd name="connsiteY123" fmla="*/ 523875 h 2362200"/>
              <a:gd name="connsiteX124" fmla="*/ 5133975 w 7477125"/>
              <a:gd name="connsiteY124" fmla="*/ 542925 h 2362200"/>
              <a:gd name="connsiteX125" fmla="*/ 5162550 w 7477125"/>
              <a:gd name="connsiteY125" fmla="*/ 552450 h 2362200"/>
              <a:gd name="connsiteX126" fmla="*/ 5267325 w 7477125"/>
              <a:gd name="connsiteY126" fmla="*/ 571500 h 2362200"/>
              <a:gd name="connsiteX127" fmla="*/ 5295900 w 7477125"/>
              <a:gd name="connsiteY127" fmla="*/ 581025 h 2362200"/>
              <a:gd name="connsiteX128" fmla="*/ 5438775 w 7477125"/>
              <a:gd name="connsiteY128" fmla="*/ 561975 h 2362200"/>
              <a:gd name="connsiteX129" fmla="*/ 5467350 w 7477125"/>
              <a:gd name="connsiteY129" fmla="*/ 533400 h 2362200"/>
              <a:gd name="connsiteX130" fmla="*/ 5524500 w 7477125"/>
              <a:gd name="connsiteY130" fmla="*/ 495300 h 2362200"/>
              <a:gd name="connsiteX131" fmla="*/ 5638800 w 7477125"/>
              <a:gd name="connsiteY131" fmla="*/ 523875 h 2362200"/>
              <a:gd name="connsiteX132" fmla="*/ 5705475 w 7477125"/>
              <a:gd name="connsiteY132" fmla="*/ 514350 h 2362200"/>
              <a:gd name="connsiteX133" fmla="*/ 5762625 w 7477125"/>
              <a:gd name="connsiteY133" fmla="*/ 466725 h 2362200"/>
              <a:gd name="connsiteX134" fmla="*/ 5819775 w 7477125"/>
              <a:gd name="connsiteY134" fmla="*/ 447675 h 2362200"/>
              <a:gd name="connsiteX135" fmla="*/ 5905500 w 7477125"/>
              <a:gd name="connsiteY135" fmla="*/ 428625 h 2362200"/>
              <a:gd name="connsiteX136" fmla="*/ 6010275 w 7477125"/>
              <a:gd name="connsiteY136" fmla="*/ 438150 h 2362200"/>
              <a:gd name="connsiteX137" fmla="*/ 6038850 w 7477125"/>
              <a:gd name="connsiteY137" fmla="*/ 457200 h 2362200"/>
              <a:gd name="connsiteX138" fmla="*/ 6067425 w 7477125"/>
              <a:gd name="connsiteY138" fmla="*/ 466725 h 2362200"/>
              <a:gd name="connsiteX139" fmla="*/ 6124575 w 7477125"/>
              <a:gd name="connsiteY139" fmla="*/ 495300 h 2362200"/>
              <a:gd name="connsiteX140" fmla="*/ 6229350 w 7477125"/>
              <a:gd name="connsiteY140" fmla="*/ 485775 h 2362200"/>
              <a:gd name="connsiteX141" fmla="*/ 6324600 w 7477125"/>
              <a:gd name="connsiteY141" fmla="*/ 476250 h 2362200"/>
              <a:gd name="connsiteX142" fmla="*/ 6353175 w 7477125"/>
              <a:gd name="connsiteY142" fmla="*/ 447675 h 2362200"/>
              <a:gd name="connsiteX143" fmla="*/ 6410325 w 7477125"/>
              <a:gd name="connsiteY143" fmla="*/ 409575 h 2362200"/>
              <a:gd name="connsiteX144" fmla="*/ 6438900 w 7477125"/>
              <a:gd name="connsiteY144" fmla="*/ 390525 h 2362200"/>
              <a:gd name="connsiteX145" fmla="*/ 6467475 w 7477125"/>
              <a:gd name="connsiteY145" fmla="*/ 361950 h 2362200"/>
              <a:gd name="connsiteX146" fmla="*/ 6524625 w 7477125"/>
              <a:gd name="connsiteY146" fmla="*/ 323850 h 2362200"/>
              <a:gd name="connsiteX147" fmla="*/ 6553200 w 7477125"/>
              <a:gd name="connsiteY147" fmla="*/ 304800 h 2362200"/>
              <a:gd name="connsiteX148" fmla="*/ 6581775 w 7477125"/>
              <a:gd name="connsiteY148" fmla="*/ 285750 h 2362200"/>
              <a:gd name="connsiteX149" fmla="*/ 6610350 w 7477125"/>
              <a:gd name="connsiteY149" fmla="*/ 276225 h 2362200"/>
              <a:gd name="connsiteX150" fmla="*/ 6677025 w 7477125"/>
              <a:gd name="connsiteY150" fmla="*/ 247650 h 2362200"/>
              <a:gd name="connsiteX151" fmla="*/ 6705600 w 7477125"/>
              <a:gd name="connsiteY151" fmla="*/ 228600 h 2362200"/>
              <a:gd name="connsiteX152" fmla="*/ 6734175 w 7477125"/>
              <a:gd name="connsiteY152" fmla="*/ 200025 h 2362200"/>
              <a:gd name="connsiteX153" fmla="*/ 6762750 w 7477125"/>
              <a:gd name="connsiteY153" fmla="*/ 190500 h 2362200"/>
              <a:gd name="connsiteX154" fmla="*/ 6791325 w 7477125"/>
              <a:gd name="connsiteY154" fmla="*/ 171450 h 2362200"/>
              <a:gd name="connsiteX155" fmla="*/ 6877050 w 7477125"/>
              <a:gd name="connsiteY155" fmla="*/ 152400 h 2362200"/>
              <a:gd name="connsiteX156" fmla="*/ 6934200 w 7477125"/>
              <a:gd name="connsiteY156" fmla="*/ 133350 h 2362200"/>
              <a:gd name="connsiteX157" fmla="*/ 6981825 w 7477125"/>
              <a:gd name="connsiteY157" fmla="*/ 123825 h 2362200"/>
              <a:gd name="connsiteX158" fmla="*/ 7010400 w 7477125"/>
              <a:gd name="connsiteY158" fmla="*/ 66675 h 2362200"/>
              <a:gd name="connsiteX159" fmla="*/ 7029450 w 7477125"/>
              <a:gd name="connsiteY159" fmla="*/ 38100 h 2362200"/>
              <a:gd name="connsiteX160" fmla="*/ 7048500 w 7477125"/>
              <a:gd name="connsiteY160" fmla="*/ 0 h 2362200"/>
              <a:gd name="connsiteX161" fmla="*/ 7153275 w 7477125"/>
              <a:gd name="connsiteY161" fmla="*/ 19050 h 2362200"/>
              <a:gd name="connsiteX162" fmla="*/ 7181850 w 7477125"/>
              <a:gd name="connsiteY162" fmla="*/ 38100 h 2362200"/>
              <a:gd name="connsiteX163" fmla="*/ 7277100 w 7477125"/>
              <a:gd name="connsiteY163" fmla="*/ 66675 h 2362200"/>
              <a:gd name="connsiteX164" fmla="*/ 7477125 w 7477125"/>
              <a:gd name="connsiteY164" fmla="*/ 66675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7477125" h="2362200">
                <a:moveTo>
                  <a:pt x="0" y="2247900"/>
                </a:moveTo>
                <a:cubicBezTo>
                  <a:pt x="15875" y="2235200"/>
                  <a:pt x="30385" y="2220575"/>
                  <a:pt x="47625" y="2209800"/>
                </a:cubicBezTo>
                <a:cubicBezTo>
                  <a:pt x="56139" y="2204479"/>
                  <a:pt x="67220" y="2204765"/>
                  <a:pt x="76200" y="2200275"/>
                </a:cubicBezTo>
                <a:cubicBezTo>
                  <a:pt x="86439" y="2195155"/>
                  <a:pt x="94536" y="2186345"/>
                  <a:pt x="104775" y="2181225"/>
                </a:cubicBezTo>
                <a:cubicBezTo>
                  <a:pt x="113755" y="2176735"/>
                  <a:pt x="124573" y="2176576"/>
                  <a:pt x="133350" y="2171700"/>
                </a:cubicBezTo>
                <a:cubicBezTo>
                  <a:pt x="153364" y="2160581"/>
                  <a:pt x="171450" y="2146300"/>
                  <a:pt x="190500" y="2133600"/>
                </a:cubicBezTo>
                <a:lnTo>
                  <a:pt x="219075" y="2114550"/>
                </a:lnTo>
                <a:cubicBezTo>
                  <a:pt x="228600" y="2108200"/>
                  <a:pt x="239555" y="2103595"/>
                  <a:pt x="247650" y="2095500"/>
                </a:cubicBezTo>
                <a:lnTo>
                  <a:pt x="276225" y="2066925"/>
                </a:lnTo>
                <a:cubicBezTo>
                  <a:pt x="278574" y="2059879"/>
                  <a:pt x="292490" y="2009775"/>
                  <a:pt x="304800" y="2009775"/>
                </a:cubicBezTo>
                <a:cubicBezTo>
                  <a:pt x="316248" y="2009775"/>
                  <a:pt x="316521" y="2029556"/>
                  <a:pt x="323850" y="2038350"/>
                </a:cubicBezTo>
                <a:cubicBezTo>
                  <a:pt x="362542" y="2084780"/>
                  <a:pt x="337397" y="2054648"/>
                  <a:pt x="381000" y="2076450"/>
                </a:cubicBezTo>
                <a:cubicBezTo>
                  <a:pt x="391239" y="2081570"/>
                  <a:pt x="399114" y="2090851"/>
                  <a:pt x="409575" y="2095500"/>
                </a:cubicBezTo>
                <a:cubicBezTo>
                  <a:pt x="427925" y="2103655"/>
                  <a:pt x="447675" y="2108200"/>
                  <a:pt x="466725" y="2114550"/>
                </a:cubicBezTo>
                <a:lnTo>
                  <a:pt x="495300" y="2124075"/>
                </a:lnTo>
                <a:lnTo>
                  <a:pt x="523875" y="2133600"/>
                </a:lnTo>
                <a:cubicBezTo>
                  <a:pt x="539750" y="2130425"/>
                  <a:pt x="555881" y="2128335"/>
                  <a:pt x="571500" y="2124075"/>
                </a:cubicBezTo>
                <a:cubicBezTo>
                  <a:pt x="590873" y="2118791"/>
                  <a:pt x="628650" y="2105025"/>
                  <a:pt x="628650" y="2105025"/>
                </a:cubicBezTo>
                <a:cubicBezTo>
                  <a:pt x="645583" y="2079625"/>
                  <a:pt x="650888" y="2067620"/>
                  <a:pt x="676275" y="2047875"/>
                </a:cubicBezTo>
                <a:cubicBezTo>
                  <a:pt x="694347" y="2033819"/>
                  <a:pt x="733425" y="2009775"/>
                  <a:pt x="733425" y="2009775"/>
                </a:cubicBezTo>
                <a:cubicBezTo>
                  <a:pt x="739775" y="2019300"/>
                  <a:pt x="747355" y="2028111"/>
                  <a:pt x="752475" y="2038350"/>
                </a:cubicBezTo>
                <a:cubicBezTo>
                  <a:pt x="756965" y="2047330"/>
                  <a:pt x="755728" y="2059085"/>
                  <a:pt x="762000" y="2066925"/>
                </a:cubicBezTo>
                <a:cubicBezTo>
                  <a:pt x="769151" y="2075864"/>
                  <a:pt x="781050" y="2079625"/>
                  <a:pt x="790575" y="2085975"/>
                </a:cubicBezTo>
                <a:cubicBezTo>
                  <a:pt x="819150" y="2082800"/>
                  <a:pt x="847940" y="2081177"/>
                  <a:pt x="876300" y="2076450"/>
                </a:cubicBezTo>
                <a:cubicBezTo>
                  <a:pt x="886204" y="2074799"/>
                  <a:pt x="895221" y="2069683"/>
                  <a:pt x="904875" y="2066925"/>
                </a:cubicBezTo>
                <a:cubicBezTo>
                  <a:pt x="917462" y="2063329"/>
                  <a:pt x="930388" y="2060996"/>
                  <a:pt x="942975" y="2057400"/>
                </a:cubicBezTo>
                <a:cubicBezTo>
                  <a:pt x="952629" y="2054642"/>
                  <a:pt x="961672" y="2049671"/>
                  <a:pt x="971550" y="2047875"/>
                </a:cubicBezTo>
                <a:cubicBezTo>
                  <a:pt x="996735" y="2043296"/>
                  <a:pt x="1022350" y="2041525"/>
                  <a:pt x="1047750" y="2038350"/>
                </a:cubicBezTo>
                <a:lnTo>
                  <a:pt x="1104900" y="2019300"/>
                </a:lnTo>
                <a:lnTo>
                  <a:pt x="1133475" y="2009775"/>
                </a:lnTo>
                <a:cubicBezTo>
                  <a:pt x="1162050" y="2012950"/>
                  <a:pt x="1192506" y="2008622"/>
                  <a:pt x="1219200" y="2019300"/>
                </a:cubicBezTo>
                <a:cubicBezTo>
                  <a:pt x="1228522" y="2023029"/>
                  <a:pt x="1224235" y="2038895"/>
                  <a:pt x="1228725" y="2047875"/>
                </a:cubicBezTo>
                <a:cubicBezTo>
                  <a:pt x="1233845" y="2058114"/>
                  <a:pt x="1242655" y="2066211"/>
                  <a:pt x="1247775" y="2076450"/>
                </a:cubicBezTo>
                <a:cubicBezTo>
                  <a:pt x="1252265" y="2085430"/>
                  <a:pt x="1249130" y="2099189"/>
                  <a:pt x="1257300" y="2105025"/>
                </a:cubicBezTo>
                <a:cubicBezTo>
                  <a:pt x="1273640" y="2116697"/>
                  <a:pt x="1295400" y="2117725"/>
                  <a:pt x="1314450" y="2124075"/>
                </a:cubicBezTo>
                <a:lnTo>
                  <a:pt x="1343025" y="2133600"/>
                </a:lnTo>
                <a:cubicBezTo>
                  <a:pt x="1443811" y="2108404"/>
                  <a:pt x="1325127" y="2142613"/>
                  <a:pt x="1409700" y="2105025"/>
                </a:cubicBezTo>
                <a:cubicBezTo>
                  <a:pt x="1428050" y="2096870"/>
                  <a:pt x="1466850" y="2085975"/>
                  <a:pt x="1466850" y="2085975"/>
                </a:cubicBezTo>
                <a:cubicBezTo>
                  <a:pt x="1496808" y="2095961"/>
                  <a:pt x="1503615" y="2093497"/>
                  <a:pt x="1524000" y="2124075"/>
                </a:cubicBezTo>
                <a:cubicBezTo>
                  <a:pt x="1529569" y="2132429"/>
                  <a:pt x="1528649" y="2143873"/>
                  <a:pt x="1533525" y="2152650"/>
                </a:cubicBezTo>
                <a:cubicBezTo>
                  <a:pt x="1544644" y="2172664"/>
                  <a:pt x="1564385" y="2188080"/>
                  <a:pt x="1571625" y="2209800"/>
                </a:cubicBezTo>
                <a:cubicBezTo>
                  <a:pt x="1595566" y="2281624"/>
                  <a:pt x="1563271" y="2193092"/>
                  <a:pt x="1600200" y="2266950"/>
                </a:cubicBezTo>
                <a:cubicBezTo>
                  <a:pt x="1611704" y="2289957"/>
                  <a:pt x="1606027" y="2305902"/>
                  <a:pt x="1628775" y="2324100"/>
                </a:cubicBezTo>
                <a:cubicBezTo>
                  <a:pt x="1636615" y="2330372"/>
                  <a:pt x="1647825" y="2330450"/>
                  <a:pt x="1657350" y="2333625"/>
                </a:cubicBezTo>
                <a:cubicBezTo>
                  <a:pt x="1660525" y="2324100"/>
                  <a:pt x="1664440" y="2314790"/>
                  <a:pt x="1666875" y="2305050"/>
                </a:cubicBezTo>
                <a:cubicBezTo>
                  <a:pt x="1672309" y="2283313"/>
                  <a:pt x="1675039" y="2250623"/>
                  <a:pt x="1685925" y="2228850"/>
                </a:cubicBezTo>
                <a:cubicBezTo>
                  <a:pt x="1691045" y="2218611"/>
                  <a:pt x="1696036" y="2207426"/>
                  <a:pt x="1704975" y="2200275"/>
                </a:cubicBezTo>
                <a:cubicBezTo>
                  <a:pt x="1712815" y="2194003"/>
                  <a:pt x="1724025" y="2193925"/>
                  <a:pt x="1733550" y="2190750"/>
                </a:cubicBezTo>
                <a:cubicBezTo>
                  <a:pt x="1761580" y="2246811"/>
                  <a:pt x="1748110" y="2215380"/>
                  <a:pt x="1771650" y="2286000"/>
                </a:cubicBezTo>
                <a:lnTo>
                  <a:pt x="1781175" y="2314575"/>
                </a:lnTo>
                <a:cubicBezTo>
                  <a:pt x="1784350" y="2324100"/>
                  <a:pt x="1782346" y="2337581"/>
                  <a:pt x="1790700" y="2343150"/>
                </a:cubicBezTo>
                <a:lnTo>
                  <a:pt x="1819275" y="2362200"/>
                </a:lnTo>
                <a:cubicBezTo>
                  <a:pt x="1839099" y="2282906"/>
                  <a:pt x="1814961" y="2361304"/>
                  <a:pt x="1847850" y="2295525"/>
                </a:cubicBezTo>
                <a:cubicBezTo>
                  <a:pt x="1852340" y="2286545"/>
                  <a:pt x="1851806" y="2275304"/>
                  <a:pt x="1857375" y="2266950"/>
                </a:cubicBezTo>
                <a:cubicBezTo>
                  <a:pt x="1864847" y="2255742"/>
                  <a:pt x="1877326" y="2248723"/>
                  <a:pt x="1885950" y="2238375"/>
                </a:cubicBezTo>
                <a:cubicBezTo>
                  <a:pt x="1952255" y="2158809"/>
                  <a:pt x="1850093" y="2264707"/>
                  <a:pt x="1933575" y="2181225"/>
                </a:cubicBezTo>
                <a:cubicBezTo>
                  <a:pt x="1945553" y="2145292"/>
                  <a:pt x="1948448" y="2128252"/>
                  <a:pt x="1981200" y="2095500"/>
                </a:cubicBezTo>
                <a:cubicBezTo>
                  <a:pt x="1990725" y="2085975"/>
                  <a:pt x="2001151" y="2077273"/>
                  <a:pt x="2009775" y="2066925"/>
                </a:cubicBezTo>
                <a:cubicBezTo>
                  <a:pt x="2017104" y="2058131"/>
                  <a:pt x="2019886" y="2045501"/>
                  <a:pt x="2028825" y="2038350"/>
                </a:cubicBezTo>
                <a:cubicBezTo>
                  <a:pt x="2036665" y="2032078"/>
                  <a:pt x="2047437" y="2030070"/>
                  <a:pt x="2057400" y="2028825"/>
                </a:cubicBezTo>
                <a:cubicBezTo>
                  <a:pt x="2098477" y="2023690"/>
                  <a:pt x="2139950" y="2022475"/>
                  <a:pt x="2181225" y="2019300"/>
                </a:cubicBezTo>
                <a:cubicBezTo>
                  <a:pt x="2251301" y="2005285"/>
                  <a:pt x="2215380" y="2018755"/>
                  <a:pt x="2286000" y="1971675"/>
                </a:cubicBezTo>
                <a:lnTo>
                  <a:pt x="2286000" y="1971675"/>
                </a:lnTo>
                <a:cubicBezTo>
                  <a:pt x="2305050" y="1965325"/>
                  <a:pt x="2326442" y="1963764"/>
                  <a:pt x="2343150" y="1952625"/>
                </a:cubicBezTo>
                <a:cubicBezTo>
                  <a:pt x="2362200" y="1939925"/>
                  <a:pt x="2378580" y="1921765"/>
                  <a:pt x="2400300" y="1914525"/>
                </a:cubicBezTo>
                <a:cubicBezTo>
                  <a:pt x="2409825" y="1911350"/>
                  <a:pt x="2419895" y="1909490"/>
                  <a:pt x="2428875" y="1905000"/>
                </a:cubicBezTo>
                <a:cubicBezTo>
                  <a:pt x="2455397" y="1891739"/>
                  <a:pt x="2464959" y="1878441"/>
                  <a:pt x="2486025" y="1857375"/>
                </a:cubicBezTo>
                <a:cubicBezTo>
                  <a:pt x="2489200" y="1847850"/>
                  <a:pt x="2491060" y="1837780"/>
                  <a:pt x="2495550" y="1828800"/>
                </a:cubicBezTo>
                <a:cubicBezTo>
                  <a:pt x="2508811" y="1802278"/>
                  <a:pt x="2522109" y="1792716"/>
                  <a:pt x="2543175" y="1771650"/>
                </a:cubicBezTo>
                <a:cubicBezTo>
                  <a:pt x="2577913" y="1667437"/>
                  <a:pt x="2522511" y="1825287"/>
                  <a:pt x="2571750" y="1714500"/>
                </a:cubicBezTo>
                <a:cubicBezTo>
                  <a:pt x="2611056" y="1626063"/>
                  <a:pt x="2554666" y="1660963"/>
                  <a:pt x="2686050" y="1647825"/>
                </a:cubicBezTo>
                <a:cubicBezTo>
                  <a:pt x="2695575" y="1641475"/>
                  <a:pt x="2704386" y="1633895"/>
                  <a:pt x="2714625" y="1628775"/>
                </a:cubicBezTo>
                <a:cubicBezTo>
                  <a:pt x="2723605" y="1624285"/>
                  <a:pt x="2734846" y="1624819"/>
                  <a:pt x="2743200" y="1619250"/>
                </a:cubicBezTo>
                <a:cubicBezTo>
                  <a:pt x="2790013" y="1588042"/>
                  <a:pt x="2755683" y="1597242"/>
                  <a:pt x="2790825" y="1562100"/>
                </a:cubicBezTo>
                <a:cubicBezTo>
                  <a:pt x="2798920" y="1554005"/>
                  <a:pt x="2809875" y="1549400"/>
                  <a:pt x="2819400" y="1543050"/>
                </a:cubicBezTo>
                <a:cubicBezTo>
                  <a:pt x="2863069" y="1477546"/>
                  <a:pt x="2835780" y="1478660"/>
                  <a:pt x="2886075" y="1495425"/>
                </a:cubicBezTo>
                <a:lnTo>
                  <a:pt x="2905125" y="1552575"/>
                </a:lnTo>
                <a:cubicBezTo>
                  <a:pt x="2908300" y="1562100"/>
                  <a:pt x="2912215" y="1571410"/>
                  <a:pt x="2914650" y="1581150"/>
                </a:cubicBezTo>
                <a:cubicBezTo>
                  <a:pt x="2917825" y="1593850"/>
                  <a:pt x="2920579" y="1606663"/>
                  <a:pt x="2924175" y="1619250"/>
                </a:cubicBezTo>
                <a:cubicBezTo>
                  <a:pt x="2930373" y="1640941"/>
                  <a:pt x="2936052" y="1659702"/>
                  <a:pt x="2952750" y="1676400"/>
                </a:cubicBezTo>
                <a:cubicBezTo>
                  <a:pt x="2960845" y="1684495"/>
                  <a:pt x="2971800" y="1689100"/>
                  <a:pt x="2981325" y="1695450"/>
                </a:cubicBezTo>
                <a:cubicBezTo>
                  <a:pt x="3041650" y="1692275"/>
                  <a:pt x="3102119" y="1691158"/>
                  <a:pt x="3162300" y="1685925"/>
                </a:cubicBezTo>
                <a:cubicBezTo>
                  <a:pt x="3189619" y="1683549"/>
                  <a:pt x="3203720" y="1673189"/>
                  <a:pt x="3228975" y="1666875"/>
                </a:cubicBezTo>
                <a:cubicBezTo>
                  <a:pt x="3250712" y="1661441"/>
                  <a:pt x="3283402" y="1658711"/>
                  <a:pt x="3305175" y="1647825"/>
                </a:cubicBezTo>
                <a:cubicBezTo>
                  <a:pt x="3340648" y="1630088"/>
                  <a:pt x="3330727" y="1626532"/>
                  <a:pt x="3362325" y="1600200"/>
                </a:cubicBezTo>
                <a:cubicBezTo>
                  <a:pt x="3371119" y="1592871"/>
                  <a:pt x="3381375" y="1587500"/>
                  <a:pt x="3390900" y="1581150"/>
                </a:cubicBezTo>
                <a:cubicBezTo>
                  <a:pt x="3441700" y="1504950"/>
                  <a:pt x="3375025" y="1597025"/>
                  <a:pt x="3438525" y="1533525"/>
                </a:cubicBezTo>
                <a:cubicBezTo>
                  <a:pt x="3449750" y="1522300"/>
                  <a:pt x="3454904" y="1505588"/>
                  <a:pt x="3467100" y="1495425"/>
                </a:cubicBezTo>
                <a:cubicBezTo>
                  <a:pt x="3474813" y="1488997"/>
                  <a:pt x="3486695" y="1490390"/>
                  <a:pt x="3495675" y="1485900"/>
                </a:cubicBezTo>
                <a:cubicBezTo>
                  <a:pt x="3505914" y="1480780"/>
                  <a:pt x="3514725" y="1473200"/>
                  <a:pt x="3524250" y="1466850"/>
                </a:cubicBezTo>
                <a:cubicBezTo>
                  <a:pt x="3530600" y="1457325"/>
                  <a:pt x="3534685" y="1445813"/>
                  <a:pt x="3543300" y="1438275"/>
                </a:cubicBezTo>
                <a:cubicBezTo>
                  <a:pt x="3560530" y="1423198"/>
                  <a:pt x="3581400" y="1412875"/>
                  <a:pt x="3600450" y="1400175"/>
                </a:cubicBezTo>
                <a:cubicBezTo>
                  <a:pt x="3609975" y="1393825"/>
                  <a:pt x="3618165" y="1384745"/>
                  <a:pt x="3629025" y="1381125"/>
                </a:cubicBezTo>
                <a:lnTo>
                  <a:pt x="3686175" y="1362075"/>
                </a:lnTo>
                <a:lnTo>
                  <a:pt x="3743325" y="1343025"/>
                </a:lnTo>
                <a:cubicBezTo>
                  <a:pt x="3752850" y="1339850"/>
                  <a:pt x="3763546" y="1339069"/>
                  <a:pt x="3771900" y="1333500"/>
                </a:cubicBezTo>
                <a:cubicBezTo>
                  <a:pt x="3781425" y="1327150"/>
                  <a:pt x="3790014" y="1319099"/>
                  <a:pt x="3800475" y="1314450"/>
                </a:cubicBezTo>
                <a:cubicBezTo>
                  <a:pt x="3851632" y="1291713"/>
                  <a:pt x="3885300" y="1289878"/>
                  <a:pt x="3943350" y="1285875"/>
                </a:cubicBezTo>
                <a:cubicBezTo>
                  <a:pt x="4006779" y="1281501"/>
                  <a:pt x="4070350" y="1279525"/>
                  <a:pt x="4133850" y="1276350"/>
                </a:cubicBezTo>
                <a:cubicBezTo>
                  <a:pt x="4143375" y="1273175"/>
                  <a:pt x="4152771" y="1269583"/>
                  <a:pt x="4162425" y="1266825"/>
                </a:cubicBezTo>
                <a:cubicBezTo>
                  <a:pt x="4175012" y="1263229"/>
                  <a:pt x="4188493" y="1262457"/>
                  <a:pt x="4200525" y="1257300"/>
                </a:cubicBezTo>
                <a:cubicBezTo>
                  <a:pt x="4211047" y="1252791"/>
                  <a:pt x="4218159" y="1241617"/>
                  <a:pt x="4229100" y="1238250"/>
                </a:cubicBezTo>
                <a:cubicBezTo>
                  <a:pt x="4260047" y="1228728"/>
                  <a:pt x="4293633" y="1229439"/>
                  <a:pt x="4324350" y="1219200"/>
                </a:cubicBezTo>
                <a:cubicBezTo>
                  <a:pt x="4343400" y="1212850"/>
                  <a:pt x="4362019" y="1205020"/>
                  <a:pt x="4381500" y="1200150"/>
                </a:cubicBezTo>
                <a:cubicBezTo>
                  <a:pt x="4429340" y="1188190"/>
                  <a:pt x="4407181" y="1194765"/>
                  <a:pt x="4448175" y="1181100"/>
                </a:cubicBezTo>
                <a:cubicBezTo>
                  <a:pt x="4457700" y="1171575"/>
                  <a:pt x="4465542" y="1159997"/>
                  <a:pt x="4476750" y="1152525"/>
                </a:cubicBezTo>
                <a:cubicBezTo>
                  <a:pt x="4485104" y="1146956"/>
                  <a:pt x="4496548" y="1147876"/>
                  <a:pt x="4505325" y="1143000"/>
                </a:cubicBezTo>
                <a:cubicBezTo>
                  <a:pt x="4525339" y="1131881"/>
                  <a:pt x="4543425" y="1117600"/>
                  <a:pt x="4562475" y="1104900"/>
                </a:cubicBezTo>
                <a:lnTo>
                  <a:pt x="4591050" y="1085850"/>
                </a:lnTo>
                <a:cubicBezTo>
                  <a:pt x="4645645" y="1003958"/>
                  <a:pt x="4572950" y="1100330"/>
                  <a:pt x="4638675" y="1047750"/>
                </a:cubicBezTo>
                <a:cubicBezTo>
                  <a:pt x="4647614" y="1040599"/>
                  <a:pt x="4649110" y="1026713"/>
                  <a:pt x="4657725" y="1019175"/>
                </a:cubicBezTo>
                <a:cubicBezTo>
                  <a:pt x="4674955" y="1004098"/>
                  <a:pt x="4714875" y="981075"/>
                  <a:pt x="4714875" y="981075"/>
                </a:cubicBezTo>
                <a:cubicBezTo>
                  <a:pt x="4721225" y="971550"/>
                  <a:pt x="4725310" y="960038"/>
                  <a:pt x="4733925" y="952500"/>
                </a:cubicBezTo>
                <a:cubicBezTo>
                  <a:pt x="4751155" y="937423"/>
                  <a:pt x="4791075" y="914400"/>
                  <a:pt x="4791075" y="914400"/>
                </a:cubicBezTo>
                <a:cubicBezTo>
                  <a:pt x="4809227" y="887172"/>
                  <a:pt x="4839313" y="837996"/>
                  <a:pt x="4867275" y="828675"/>
                </a:cubicBezTo>
                <a:lnTo>
                  <a:pt x="4895850" y="819150"/>
                </a:lnTo>
                <a:cubicBezTo>
                  <a:pt x="4902200" y="809625"/>
                  <a:pt x="4907571" y="799369"/>
                  <a:pt x="4914900" y="790575"/>
                </a:cubicBezTo>
                <a:cubicBezTo>
                  <a:pt x="4937819" y="763073"/>
                  <a:pt x="4943953" y="761681"/>
                  <a:pt x="4972050" y="742950"/>
                </a:cubicBezTo>
                <a:cubicBezTo>
                  <a:pt x="4978400" y="733425"/>
                  <a:pt x="4983771" y="723169"/>
                  <a:pt x="4991100" y="714375"/>
                </a:cubicBezTo>
                <a:cubicBezTo>
                  <a:pt x="4999724" y="704027"/>
                  <a:pt x="5013133" y="697575"/>
                  <a:pt x="5019675" y="685800"/>
                </a:cubicBezTo>
                <a:cubicBezTo>
                  <a:pt x="5029427" y="668247"/>
                  <a:pt x="5032375" y="647700"/>
                  <a:pt x="5038725" y="628650"/>
                </a:cubicBezTo>
                <a:lnTo>
                  <a:pt x="5048250" y="600075"/>
                </a:lnTo>
                <a:cubicBezTo>
                  <a:pt x="5055997" y="576834"/>
                  <a:pt x="5058361" y="561389"/>
                  <a:pt x="5076825" y="542925"/>
                </a:cubicBezTo>
                <a:cubicBezTo>
                  <a:pt x="5084920" y="534830"/>
                  <a:pt x="5095875" y="530225"/>
                  <a:pt x="5105400" y="523875"/>
                </a:cubicBezTo>
                <a:cubicBezTo>
                  <a:pt x="5114925" y="530225"/>
                  <a:pt x="5123736" y="537805"/>
                  <a:pt x="5133975" y="542925"/>
                </a:cubicBezTo>
                <a:cubicBezTo>
                  <a:pt x="5142955" y="547415"/>
                  <a:pt x="5152896" y="549692"/>
                  <a:pt x="5162550" y="552450"/>
                </a:cubicBezTo>
                <a:cubicBezTo>
                  <a:pt x="5207460" y="565281"/>
                  <a:pt x="5213364" y="563791"/>
                  <a:pt x="5267325" y="571500"/>
                </a:cubicBezTo>
                <a:cubicBezTo>
                  <a:pt x="5276850" y="574675"/>
                  <a:pt x="5285860" y="581025"/>
                  <a:pt x="5295900" y="581025"/>
                </a:cubicBezTo>
                <a:cubicBezTo>
                  <a:pt x="5389129" y="581025"/>
                  <a:pt x="5382091" y="580870"/>
                  <a:pt x="5438775" y="561975"/>
                </a:cubicBezTo>
                <a:cubicBezTo>
                  <a:pt x="5448300" y="552450"/>
                  <a:pt x="5456717" y="541670"/>
                  <a:pt x="5467350" y="533400"/>
                </a:cubicBezTo>
                <a:cubicBezTo>
                  <a:pt x="5485422" y="519344"/>
                  <a:pt x="5524500" y="495300"/>
                  <a:pt x="5524500" y="495300"/>
                </a:cubicBezTo>
                <a:cubicBezTo>
                  <a:pt x="5599972" y="520457"/>
                  <a:pt x="5561843" y="511049"/>
                  <a:pt x="5638800" y="523875"/>
                </a:cubicBezTo>
                <a:cubicBezTo>
                  <a:pt x="5661025" y="520700"/>
                  <a:pt x="5683971" y="520801"/>
                  <a:pt x="5705475" y="514350"/>
                </a:cubicBezTo>
                <a:cubicBezTo>
                  <a:pt x="5742375" y="503280"/>
                  <a:pt x="5729348" y="485212"/>
                  <a:pt x="5762625" y="466725"/>
                </a:cubicBezTo>
                <a:cubicBezTo>
                  <a:pt x="5780178" y="456973"/>
                  <a:pt x="5800294" y="452545"/>
                  <a:pt x="5819775" y="447675"/>
                </a:cubicBezTo>
                <a:cubicBezTo>
                  <a:pt x="5873581" y="434223"/>
                  <a:pt x="5845038" y="440717"/>
                  <a:pt x="5905500" y="428625"/>
                </a:cubicBezTo>
                <a:cubicBezTo>
                  <a:pt x="5940425" y="431800"/>
                  <a:pt x="5975984" y="430802"/>
                  <a:pt x="6010275" y="438150"/>
                </a:cubicBezTo>
                <a:cubicBezTo>
                  <a:pt x="6021469" y="440549"/>
                  <a:pt x="6028611" y="452080"/>
                  <a:pt x="6038850" y="457200"/>
                </a:cubicBezTo>
                <a:cubicBezTo>
                  <a:pt x="6047830" y="461690"/>
                  <a:pt x="6058445" y="462235"/>
                  <a:pt x="6067425" y="466725"/>
                </a:cubicBezTo>
                <a:cubicBezTo>
                  <a:pt x="6141283" y="503654"/>
                  <a:pt x="6052751" y="471359"/>
                  <a:pt x="6124575" y="495300"/>
                </a:cubicBezTo>
                <a:lnTo>
                  <a:pt x="6229350" y="485775"/>
                </a:lnTo>
                <a:cubicBezTo>
                  <a:pt x="6261115" y="482750"/>
                  <a:pt x="6294103" y="485634"/>
                  <a:pt x="6324600" y="476250"/>
                </a:cubicBezTo>
                <a:cubicBezTo>
                  <a:pt x="6337475" y="472289"/>
                  <a:pt x="6342542" y="455945"/>
                  <a:pt x="6353175" y="447675"/>
                </a:cubicBezTo>
                <a:cubicBezTo>
                  <a:pt x="6371247" y="433619"/>
                  <a:pt x="6391275" y="422275"/>
                  <a:pt x="6410325" y="409575"/>
                </a:cubicBezTo>
                <a:cubicBezTo>
                  <a:pt x="6419850" y="403225"/>
                  <a:pt x="6430805" y="398620"/>
                  <a:pt x="6438900" y="390525"/>
                </a:cubicBezTo>
                <a:cubicBezTo>
                  <a:pt x="6448425" y="381000"/>
                  <a:pt x="6456842" y="370220"/>
                  <a:pt x="6467475" y="361950"/>
                </a:cubicBezTo>
                <a:cubicBezTo>
                  <a:pt x="6485547" y="347894"/>
                  <a:pt x="6505575" y="336550"/>
                  <a:pt x="6524625" y="323850"/>
                </a:cubicBezTo>
                <a:lnTo>
                  <a:pt x="6553200" y="304800"/>
                </a:lnTo>
                <a:cubicBezTo>
                  <a:pt x="6562725" y="298450"/>
                  <a:pt x="6570915" y="289370"/>
                  <a:pt x="6581775" y="285750"/>
                </a:cubicBezTo>
                <a:cubicBezTo>
                  <a:pt x="6591300" y="282575"/>
                  <a:pt x="6601370" y="280715"/>
                  <a:pt x="6610350" y="276225"/>
                </a:cubicBezTo>
                <a:cubicBezTo>
                  <a:pt x="6676129" y="243336"/>
                  <a:pt x="6597731" y="267474"/>
                  <a:pt x="6677025" y="247650"/>
                </a:cubicBezTo>
                <a:cubicBezTo>
                  <a:pt x="6686550" y="241300"/>
                  <a:pt x="6696806" y="235929"/>
                  <a:pt x="6705600" y="228600"/>
                </a:cubicBezTo>
                <a:cubicBezTo>
                  <a:pt x="6715948" y="219976"/>
                  <a:pt x="6722967" y="207497"/>
                  <a:pt x="6734175" y="200025"/>
                </a:cubicBezTo>
                <a:cubicBezTo>
                  <a:pt x="6742529" y="194456"/>
                  <a:pt x="6753770" y="194990"/>
                  <a:pt x="6762750" y="190500"/>
                </a:cubicBezTo>
                <a:cubicBezTo>
                  <a:pt x="6772989" y="185380"/>
                  <a:pt x="6781086" y="176570"/>
                  <a:pt x="6791325" y="171450"/>
                </a:cubicBezTo>
                <a:cubicBezTo>
                  <a:pt x="6818577" y="157824"/>
                  <a:pt x="6847784" y="159717"/>
                  <a:pt x="6877050" y="152400"/>
                </a:cubicBezTo>
                <a:cubicBezTo>
                  <a:pt x="6896531" y="147530"/>
                  <a:pt x="6914509" y="137288"/>
                  <a:pt x="6934200" y="133350"/>
                </a:cubicBezTo>
                <a:lnTo>
                  <a:pt x="6981825" y="123825"/>
                </a:lnTo>
                <a:cubicBezTo>
                  <a:pt x="7036420" y="41933"/>
                  <a:pt x="6970965" y="145545"/>
                  <a:pt x="7010400" y="66675"/>
                </a:cubicBezTo>
                <a:cubicBezTo>
                  <a:pt x="7015520" y="56436"/>
                  <a:pt x="7023770" y="48039"/>
                  <a:pt x="7029450" y="38100"/>
                </a:cubicBezTo>
                <a:cubicBezTo>
                  <a:pt x="7036495" y="25772"/>
                  <a:pt x="7042150" y="12700"/>
                  <a:pt x="7048500" y="0"/>
                </a:cubicBezTo>
                <a:cubicBezTo>
                  <a:pt x="7074767" y="3283"/>
                  <a:pt x="7123909" y="4367"/>
                  <a:pt x="7153275" y="19050"/>
                </a:cubicBezTo>
                <a:cubicBezTo>
                  <a:pt x="7163514" y="24170"/>
                  <a:pt x="7171389" y="33451"/>
                  <a:pt x="7181850" y="38100"/>
                </a:cubicBezTo>
                <a:cubicBezTo>
                  <a:pt x="7186446" y="40142"/>
                  <a:pt x="7261877" y="66066"/>
                  <a:pt x="7277100" y="66675"/>
                </a:cubicBezTo>
                <a:cubicBezTo>
                  <a:pt x="7343722" y="69340"/>
                  <a:pt x="7410450" y="66675"/>
                  <a:pt x="7477125" y="66675"/>
                </a:cubicBezTo>
              </a:path>
            </a:pathLst>
          </a:custGeom>
          <a:noFill/>
          <a:ln w="34925">
            <a:solidFill>
              <a:srgbClr val="00008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 bwMode="auto">
          <a:xfrm>
            <a:off x="1966914" y="1771547"/>
            <a:ext cx="104775" cy="35822"/>
          </a:xfrm>
          <a:custGeom>
            <a:avLst/>
            <a:gdLst>
              <a:gd name="connsiteX0" fmla="*/ 0 w 104775"/>
              <a:gd name="connsiteY0" fmla="*/ 47763 h 47763"/>
              <a:gd name="connsiteX1" fmla="*/ 11906 w 104775"/>
              <a:gd name="connsiteY1" fmla="*/ 40619 h 47763"/>
              <a:gd name="connsiteX2" fmla="*/ 19050 w 104775"/>
              <a:gd name="connsiteY2" fmla="*/ 33476 h 47763"/>
              <a:gd name="connsiteX3" fmla="*/ 40481 w 104775"/>
              <a:gd name="connsiteY3" fmla="*/ 21569 h 47763"/>
              <a:gd name="connsiteX4" fmla="*/ 45243 w 104775"/>
              <a:gd name="connsiteY4" fmla="*/ 14426 h 47763"/>
              <a:gd name="connsiteX5" fmla="*/ 47625 w 104775"/>
              <a:gd name="connsiteY5" fmla="*/ 7282 h 47763"/>
              <a:gd name="connsiteX6" fmla="*/ 54768 w 104775"/>
              <a:gd name="connsiteY6" fmla="*/ 2519 h 47763"/>
              <a:gd name="connsiteX7" fmla="*/ 73818 w 104775"/>
              <a:gd name="connsiteY7" fmla="*/ 7282 h 47763"/>
              <a:gd name="connsiteX8" fmla="*/ 104775 w 104775"/>
              <a:gd name="connsiteY8" fmla="*/ 2519 h 47763"/>
              <a:gd name="connsiteX9" fmla="*/ 71437 w 104775"/>
              <a:gd name="connsiteY9" fmla="*/ 2519 h 47763"/>
              <a:gd name="connsiteX10" fmla="*/ 47625 w 104775"/>
              <a:gd name="connsiteY10" fmla="*/ 2519 h 4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75" h="47763">
                <a:moveTo>
                  <a:pt x="0" y="47763"/>
                </a:moveTo>
                <a:cubicBezTo>
                  <a:pt x="3969" y="45382"/>
                  <a:pt x="8203" y="43396"/>
                  <a:pt x="11906" y="40619"/>
                </a:cubicBezTo>
                <a:cubicBezTo>
                  <a:pt x="14600" y="38599"/>
                  <a:pt x="16392" y="35543"/>
                  <a:pt x="19050" y="33476"/>
                </a:cubicBezTo>
                <a:cubicBezTo>
                  <a:pt x="31332" y="23923"/>
                  <a:pt x="29702" y="25163"/>
                  <a:pt x="40481" y="21569"/>
                </a:cubicBezTo>
                <a:cubicBezTo>
                  <a:pt x="42068" y="19188"/>
                  <a:pt x="43963" y="16985"/>
                  <a:pt x="45243" y="14426"/>
                </a:cubicBezTo>
                <a:cubicBezTo>
                  <a:pt x="46366" y="12181"/>
                  <a:pt x="46057" y="9242"/>
                  <a:pt x="47625" y="7282"/>
                </a:cubicBezTo>
                <a:cubicBezTo>
                  <a:pt x="49413" y="5047"/>
                  <a:pt x="52387" y="4107"/>
                  <a:pt x="54768" y="2519"/>
                </a:cubicBezTo>
                <a:cubicBezTo>
                  <a:pt x="61118" y="4107"/>
                  <a:pt x="67323" y="8094"/>
                  <a:pt x="73818" y="7282"/>
                </a:cubicBezTo>
                <a:cubicBezTo>
                  <a:pt x="96884" y="4399"/>
                  <a:pt x="86593" y="6156"/>
                  <a:pt x="104775" y="2519"/>
                </a:cubicBezTo>
                <a:cubicBezTo>
                  <a:pt x="85660" y="-2259"/>
                  <a:pt x="103018" y="940"/>
                  <a:pt x="71437" y="2519"/>
                </a:cubicBezTo>
                <a:cubicBezTo>
                  <a:pt x="63510" y="2915"/>
                  <a:pt x="55562" y="2519"/>
                  <a:pt x="47625" y="2519"/>
                </a:cubicBezTo>
              </a:path>
            </a:pathLst>
          </a:custGeom>
          <a:solidFill>
            <a:srgbClr val="000099"/>
          </a:solidFill>
          <a:ln w="28575">
            <a:solidFill>
              <a:srgbClr val="00008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440267"/>
            <a:ext cx="8229600" cy="857250"/>
          </a:xfrm>
        </p:spPr>
        <p:txBody>
          <a:bodyPr/>
          <a:lstStyle/>
          <a:p>
            <a:r>
              <a:rPr lang="en-US" sz="2400" dirty="0" smtClean="0"/>
              <a:t>Median Credit Score</a:t>
            </a:r>
            <a:br>
              <a:rPr lang="en-US" sz="2400" dirty="0" smtClean="0"/>
            </a:br>
            <a:r>
              <a:rPr lang="en-US" sz="2400" dirty="0" smtClean="0"/>
              <a:t>Mortgage Originations**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000" dirty="0" smtClean="0"/>
              <a:t>2000-2017*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100" dirty="0" smtClean="0"/>
              <a:t>Source: New York Fed Consumer Credit Panel/Equifax</a:t>
            </a:r>
            <a:endParaRPr lang="en-US" sz="1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410153"/>
              </p:ext>
            </p:extLst>
          </p:nvPr>
        </p:nvGraphicFramePr>
        <p:xfrm>
          <a:off x="146755" y="1354666"/>
          <a:ext cx="8805333" cy="343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964365" y="1264412"/>
            <a:ext cx="1773238" cy="277415"/>
            <a:chOff x="4464" y="4362"/>
            <a:chExt cx="1117" cy="233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64" y="437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598" y="4362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33841" y="1526844"/>
            <a:ext cx="219456" cy="265004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66503" y="1504265"/>
            <a:ext cx="611897" cy="267262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33422" y="4748450"/>
            <a:ext cx="50205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*Data through 2017 Q2</a:t>
            </a:r>
          </a:p>
          <a:p>
            <a:r>
              <a:rPr lang="en-US" sz="1050" dirty="0" smtClean="0"/>
              <a:t>** </a:t>
            </a:r>
            <a:r>
              <a:rPr lang="en-US" sz="1050" dirty="0"/>
              <a:t>Credit Score is Equifax </a:t>
            </a:r>
            <a:r>
              <a:rPr lang="en-US" sz="1050" dirty="0" err="1"/>
              <a:t>Riskscore</a:t>
            </a:r>
            <a:r>
              <a:rPr lang="en-US" sz="1050" dirty="0"/>
              <a:t> 3.0; mortgages include first-liens only</a:t>
            </a:r>
            <a:r>
              <a:rPr lang="en-US" sz="1050" dirty="0" smtClean="0"/>
              <a:t>.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Straight Connector 128"/>
          <p:cNvCxnSpPr/>
          <p:nvPr/>
        </p:nvCxnSpPr>
        <p:spPr bwMode="auto">
          <a:xfrm flipV="1">
            <a:off x="1676401" y="1602764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 flipV="1">
            <a:off x="1600201" y="1972945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1600198" y="2466316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Connector 131"/>
          <p:cNvCxnSpPr/>
          <p:nvPr/>
        </p:nvCxnSpPr>
        <p:spPr bwMode="auto">
          <a:xfrm flipV="1">
            <a:off x="1600200" y="2910633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V="1">
            <a:off x="1600201" y="3308120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1676401" y="3738562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Freeform 79"/>
          <p:cNvSpPr/>
          <p:nvPr/>
        </p:nvSpPr>
        <p:spPr bwMode="auto">
          <a:xfrm>
            <a:off x="7077076" y="3505201"/>
            <a:ext cx="85725" cy="69056"/>
          </a:xfrm>
          <a:custGeom>
            <a:avLst/>
            <a:gdLst>
              <a:gd name="connsiteX0" fmla="*/ 0 w 85725"/>
              <a:gd name="connsiteY0" fmla="*/ 6350 h 92075"/>
              <a:gd name="connsiteX1" fmla="*/ 3175 w 85725"/>
              <a:gd name="connsiteY1" fmla="*/ 22225 h 92075"/>
              <a:gd name="connsiteX2" fmla="*/ 9525 w 85725"/>
              <a:gd name="connsiteY2" fmla="*/ 41275 h 92075"/>
              <a:gd name="connsiteX3" fmla="*/ 19050 w 85725"/>
              <a:gd name="connsiteY3" fmla="*/ 79375 h 92075"/>
              <a:gd name="connsiteX4" fmla="*/ 22225 w 85725"/>
              <a:gd name="connsiteY4" fmla="*/ 88900 h 92075"/>
              <a:gd name="connsiteX5" fmla="*/ 31750 w 85725"/>
              <a:gd name="connsiteY5" fmla="*/ 92075 h 92075"/>
              <a:gd name="connsiteX6" fmla="*/ 38100 w 85725"/>
              <a:gd name="connsiteY6" fmla="*/ 82550 h 92075"/>
              <a:gd name="connsiteX7" fmla="*/ 47625 w 85725"/>
              <a:gd name="connsiteY7" fmla="*/ 73025 h 92075"/>
              <a:gd name="connsiteX8" fmla="*/ 53975 w 85725"/>
              <a:gd name="connsiteY8" fmla="*/ 60325 h 92075"/>
              <a:gd name="connsiteX9" fmla="*/ 73025 w 85725"/>
              <a:gd name="connsiteY9" fmla="*/ 31750 h 92075"/>
              <a:gd name="connsiteX10" fmla="*/ 82550 w 85725"/>
              <a:gd name="connsiteY10" fmla="*/ 12700 h 92075"/>
              <a:gd name="connsiteX11" fmla="*/ 85725 w 85725"/>
              <a:gd name="connsiteY11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725" h="92075">
                <a:moveTo>
                  <a:pt x="0" y="6350"/>
                </a:moveTo>
                <a:cubicBezTo>
                  <a:pt x="1058" y="11642"/>
                  <a:pt x="1755" y="17019"/>
                  <a:pt x="3175" y="22225"/>
                </a:cubicBezTo>
                <a:cubicBezTo>
                  <a:pt x="4936" y="28683"/>
                  <a:pt x="8425" y="34673"/>
                  <a:pt x="9525" y="41275"/>
                </a:cubicBezTo>
                <a:cubicBezTo>
                  <a:pt x="13800" y="66927"/>
                  <a:pt x="10664" y="54218"/>
                  <a:pt x="19050" y="79375"/>
                </a:cubicBezTo>
                <a:cubicBezTo>
                  <a:pt x="20108" y="82550"/>
                  <a:pt x="19050" y="87842"/>
                  <a:pt x="22225" y="88900"/>
                </a:cubicBezTo>
                <a:lnTo>
                  <a:pt x="31750" y="92075"/>
                </a:lnTo>
                <a:cubicBezTo>
                  <a:pt x="33867" y="88900"/>
                  <a:pt x="35657" y="85481"/>
                  <a:pt x="38100" y="82550"/>
                </a:cubicBezTo>
                <a:cubicBezTo>
                  <a:pt x="40975" y="79101"/>
                  <a:pt x="45015" y="76679"/>
                  <a:pt x="47625" y="73025"/>
                </a:cubicBezTo>
                <a:cubicBezTo>
                  <a:pt x="50376" y="69174"/>
                  <a:pt x="51540" y="64384"/>
                  <a:pt x="53975" y="60325"/>
                </a:cubicBezTo>
                <a:lnTo>
                  <a:pt x="73025" y="31750"/>
                </a:lnTo>
                <a:cubicBezTo>
                  <a:pt x="79982" y="21314"/>
                  <a:pt x="79264" y="24202"/>
                  <a:pt x="82550" y="12700"/>
                </a:cubicBezTo>
                <a:cubicBezTo>
                  <a:pt x="83749" y="8504"/>
                  <a:pt x="85725" y="0"/>
                  <a:pt x="85725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 bwMode="auto">
          <a:xfrm>
            <a:off x="7162800" y="3586163"/>
            <a:ext cx="95562" cy="203014"/>
          </a:xfrm>
          <a:custGeom>
            <a:avLst/>
            <a:gdLst>
              <a:gd name="connsiteX0" fmla="*/ 0 w 95562"/>
              <a:gd name="connsiteY0" fmla="*/ 196850 h 270685"/>
              <a:gd name="connsiteX1" fmla="*/ 3175 w 95562"/>
              <a:gd name="connsiteY1" fmla="*/ 228600 h 270685"/>
              <a:gd name="connsiteX2" fmla="*/ 6350 w 95562"/>
              <a:gd name="connsiteY2" fmla="*/ 269875 h 270685"/>
              <a:gd name="connsiteX3" fmla="*/ 12700 w 95562"/>
              <a:gd name="connsiteY3" fmla="*/ 260350 h 270685"/>
              <a:gd name="connsiteX4" fmla="*/ 19050 w 95562"/>
              <a:gd name="connsiteY4" fmla="*/ 241300 h 270685"/>
              <a:gd name="connsiteX5" fmla="*/ 31750 w 95562"/>
              <a:gd name="connsiteY5" fmla="*/ 222250 h 270685"/>
              <a:gd name="connsiteX6" fmla="*/ 34925 w 95562"/>
              <a:gd name="connsiteY6" fmla="*/ 212725 h 270685"/>
              <a:gd name="connsiteX7" fmla="*/ 41275 w 95562"/>
              <a:gd name="connsiteY7" fmla="*/ 203200 h 270685"/>
              <a:gd name="connsiteX8" fmla="*/ 53975 w 95562"/>
              <a:gd name="connsiteY8" fmla="*/ 174625 h 270685"/>
              <a:gd name="connsiteX9" fmla="*/ 63500 w 95562"/>
              <a:gd name="connsiteY9" fmla="*/ 142875 h 270685"/>
              <a:gd name="connsiteX10" fmla="*/ 69850 w 95562"/>
              <a:gd name="connsiteY10" fmla="*/ 133350 h 270685"/>
              <a:gd name="connsiteX11" fmla="*/ 76200 w 95562"/>
              <a:gd name="connsiteY11" fmla="*/ 111125 h 270685"/>
              <a:gd name="connsiteX12" fmla="*/ 85725 w 95562"/>
              <a:gd name="connsiteY12" fmla="*/ 82550 h 270685"/>
              <a:gd name="connsiteX13" fmla="*/ 88900 w 95562"/>
              <a:gd name="connsiteY13" fmla="*/ 73025 h 270685"/>
              <a:gd name="connsiteX14" fmla="*/ 92075 w 95562"/>
              <a:gd name="connsiteY14" fmla="*/ 47625 h 270685"/>
              <a:gd name="connsiteX15" fmla="*/ 95250 w 95562"/>
              <a:gd name="connsiteY15" fmla="*/ 31750 h 270685"/>
              <a:gd name="connsiteX16" fmla="*/ 95250 w 95562"/>
              <a:gd name="connsiteY16" fmla="*/ 0 h 2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562" h="270685">
                <a:moveTo>
                  <a:pt x="0" y="196850"/>
                </a:moveTo>
                <a:cubicBezTo>
                  <a:pt x="1058" y="207433"/>
                  <a:pt x="2254" y="218004"/>
                  <a:pt x="3175" y="228600"/>
                </a:cubicBezTo>
                <a:cubicBezTo>
                  <a:pt x="4370" y="242347"/>
                  <a:pt x="2385" y="256658"/>
                  <a:pt x="6350" y="269875"/>
                </a:cubicBezTo>
                <a:cubicBezTo>
                  <a:pt x="7446" y="273530"/>
                  <a:pt x="11150" y="263837"/>
                  <a:pt x="12700" y="260350"/>
                </a:cubicBezTo>
                <a:cubicBezTo>
                  <a:pt x="15418" y="254233"/>
                  <a:pt x="15337" y="246869"/>
                  <a:pt x="19050" y="241300"/>
                </a:cubicBezTo>
                <a:cubicBezTo>
                  <a:pt x="23283" y="234950"/>
                  <a:pt x="29337" y="229490"/>
                  <a:pt x="31750" y="222250"/>
                </a:cubicBezTo>
                <a:cubicBezTo>
                  <a:pt x="32808" y="219075"/>
                  <a:pt x="33428" y="215718"/>
                  <a:pt x="34925" y="212725"/>
                </a:cubicBezTo>
                <a:cubicBezTo>
                  <a:pt x="36632" y="209312"/>
                  <a:pt x="39725" y="206687"/>
                  <a:pt x="41275" y="203200"/>
                </a:cubicBezTo>
                <a:cubicBezTo>
                  <a:pt x="56388" y="169195"/>
                  <a:pt x="39604" y="196181"/>
                  <a:pt x="53975" y="174625"/>
                </a:cubicBezTo>
                <a:cubicBezTo>
                  <a:pt x="55750" y="167526"/>
                  <a:pt x="60408" y="147513"/>
                  <a:pt x="63500" y="142875"/>
                </a:cubicBezTo>
                <a:cubicBezTo>
                  <a:pt x="65617" y="139700"/>
                  <a:pt x="68143" y="136763"/>
                  <a:pt x="69850" y="133350"/>
                </a:cubicBezTo>
                <a:cubicBezTo>
                  <a:pt x="72518" y="128015"/>
                  <a:pt x="74674" y="116211"/>
                  <a:pt x="76200" y="111125"/>
                </a:cubicBezTo>
                <a:lnTo>
                  <a:pt x="85725" y="82550"/>
                </a:lnTo>
                <a:lnTo>
                  <a:pt x="88900" y="73025"/>
                </a:lnTo>
                <a:cubicBezTo>
                  <a:pt x="89958" y="64558"/>
                  <a:pt x="90778" y="56058"/>
                  <a:pt x="92075" y="47625"/>
                </a:cubicBezTo>
                <a:cubicBezTo>
                  <a:pt x="92896" y="42291"/>
                  <a:pt x="94891" y="37135"/>
                  <a:pt x="95250" y="31750"/>
                </a:cubicBezTo>
                <a:cubicBezTo>
                  <a:pt x="95954" y="21190"/>
                  <a:pt x="95250" y="10583"/>
                  <a:pt x="9525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 bwMode="auto">
          <a:xfrm>
            <a:off x="7258050" y="3807619"/>
            <a:ext cx="666750" cy="373856"/>
          </a:xfrm>
          <a:custGeom>
            <a:avLst/>
            <a:gdLst>
              <a:gd name="connsiteX0" fmla="*/ 0 w 666750"/>
              <a:gd name="connsiteY0" fmla="*/ 85725 h 498475"/>
              <a:gd name="connsiteX1" fmla="*/ 9525 w 666750"/>
              <a:gd name="connsiteY1" fmla="*/ 101600 h 498475"/>
              <a:gd name="connsiteX2" fmla="*/ 12700 w 666750"/>
              <a:gd name="connsiteY2" fmla="*/ 111125 h 498475"/>
              <a:gd name="connsiteX3" fmla="*/ 22225 w 666750"/>
              <a:gd name="connsiteY3" fmla="*/ 104775 h 498475"/>
              <a:gd name="connsiteX4" fmla="*/ 28575 w 666750"/>
              <a:gd name="connsiteY4" fmla="*/ 92075 h 498475"/>
              <a:gd name="connsiteX5" fmla="*/ 34925 w 666750"/>
              <a:gd name="connsiteY5" fmla="*/ 82550 h 498475"/>
              <a:gd name="connsiteX6" fmla="*/ 38100 w 666750"/>
              <a:gd name="connsiteY6" fmla="*/ 73025 h 498475"/>
              <a:gd name="connsiteX7" fmla="*/ 44450 w 666750"/>
              <a:gd name="connsiteY7" fmla="*/ 63500 h 498475"/>
              <a:gd name="connsiteX8" fmla="*/ 53975 w 666750"/>
              <a:gd name="connsiteY8" fmla="*/ 44450 h 498475"/>
              <a:gd name="connsiteX9" fmla="*/ 63500 w 666750"/>
              <a:gd name="connsiteY9" fmla="*/ 9525 h 498475"/>
              <a:gd name="connsiteX10" fmla="*/ 66675 w 666750"/>
              <a:gd name="connsiteY10" fmla="*/ 0 h 498475"/>
              <a:gd name="connsiteX11" fmla="*/ 69850 w 666750"/>
              <a:gd name="connsiteY11" fmla="*/ 180975 h 498475"/>
              <a:gd name="connsiteX12" fmla="*/ 76200 w 666750"/>
              <a:gd name="connsiteY12" fmla="*/ 200025 h 498475"/>
              <a:gd name="connsiteX13" fmla="*/ 82550 w 666750"/>
              <a:gd name="connsiteY13" fmla="*/ 209550 h 498475"/>
              <a:gd name="connsiteX14" fmla="*/ 85725 w 666750"/>
              <a:gd name="connsiteY14" fmla="*/ 231775 h 498475"/>
              <a:gd name="connsiteX15" fmla="*/ 92075 w 666750"/>
              <a:gd name="connsiteY15" fmla="*/ 279400 h 498475"/>
              <a:gd name="connsiteX16" fmla="*/ 98425 w 666750"/>
              <a:gd name="connsiteY16" fmla="*/ 311150 h 498475"/>
              <a:gd name="connsiteX17" fmla="*/ 104775 w 666750"/>
              <a:gd name="connsiteY17" fmla="*/ 339725 h 498475"/>
              <a:gd name="connsiteX18" fmla="*/ 111125 w 666750"/>
              <a:gd name="connsiteY18" fmla="*/ 349250 h 498475"/>
              <a:gd name="connsiteX19" fmla="*/ 120650 w 666750"/>
              <a:gd name="connsiteY19" fmla="*/ 371475 h 498475"/>
              <a:gd name="connsiteX20" fmla="*/ 123825 w 666750"/>
              <a:gd name="connsiteY20" fmla="*/ 381000 h 498475"/>
              <a:gd name="connsiteX21" fmla="*/ 133350 w 666750"/>
              <a:gd name="connsiteY21" fmla="*/ 390525 h 498475"/>
              <a:gd name="connsiteX22" fmla="*/ 139700 w 666750"/>
              <a:gd name="connsiteY22" fmla="*/ 403225 h 498475"/>
              <a:gd name="connsiteX23" fmla="*/ 165100 w 666750"/>
              <a:gd name="connsiteY23" fmla="*/ 431800 h 498475"/>
              <a:gd name="connsiteX24" fmla="*/ 196850 w 666750"/>
              <a:gd name="connsiteY24" fmla="*/ 450850 h 498475"/>
              <a:gd name="connsiteX25" fmla="*/ 206375 w 666750"/>
              <a:gd name="connsiteY25" fmla="*/ 460375 h 498475"/>
              <a:gd name="connsiteX26" fmla="*/ 215900 w 666750"/>
              <a:gd name="connsiteY26" fmla="*/ 463550 h 498475"/>
              <a:gd name="connsiteX27" fmla="*/ 228600 w 666750"/>
              <a:gd name="connsiteY27" fmla="*/ 469900 h 498475"/>
              <a:gd name="connsiteX28" fmla="*/ 238125 w 666750"/>
              <a:gd name="connsiteY28" fmla="*/ 476250 h 498475"/>
              <a:gd name="connsiteX29" fmla="*/ 282575 w 666750"/>
              <a:gd name="connsiteY29" fmla="*/ 488950 h 498475"/>
              <a:gd name="connsiteX30" fmla="*/ 311150 w 666750"/>
              <a:gd name="connsiteY30" fmla="*/ 492125 h 498475"/>
              <a:gd name="connsiteX31" fmla="*/ 355600 w 666750"/>
              <a:gd name="connsiteY31" fmla="*/ 498475 h 498475"/>
              <a:gd name="connsiteX32" fmla="*/ 666750 w 666750"/>
              <a:gd name="connsiteY32" fmla="*/ 495300 h 49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66750" h="498475">
                <a:moveTo>
                  <a:pt x="0" y="85725"/>
                </a:moveTo>
                <a:cubicBezTo>
                  <a:pt x="3175" y="91017"/>
                  <a:pt x="6765" y="96080"/>
                  <a:pt x="9525" y="101600"/>
                </a:cubicBezTo>
                <a:cubicBezTo>
                  <a:pt x="11022" y="104593"/>
                  <a:pt x="9453" y="110313"/>
                  <a:pt x="12700" y="111125"/>
                </a:cubicBezTo>
                <a:cubicBezTo>
                  <a:pt x="16402" y="112050"/>
                  <a:pt x="19050" y="106892"/>
                  <a:pt x="22225" y="104775"/>
                </a:cubicBezTo>
                <a:cubicBezTo>
                  <a:pt x="24342" y="100542"/>
                  <a:pt x="26227" y="96184"/>
                  <a:pt x="28575" y="92075"/>
                </a:cubicBezTo>
                <a:cubicBezTo>
                  <a:pt x="30468" y="88762"/>
                  <a:pt x="33218" y="85963"/>
                  <a:pt x="34925" y="82550"/>
                </a:cubicBezTo>
                <a:cubicBezTo>
                  <a:pt x="36422" y="79557"/>
                  <a:pt x="36603" y="76018"/>
                  <a:pt x="38100" y="73025"/>
                </a:cubicBezTo>
                <a:cubicBezTo>
                  <a:pt x="39807" y="69612"/>
                  <a:pt x="42743" y="66913"/>
                  <a:pt x="44450" y="63500"/>
                </a:cubicBezTo>
                <a:cubicBezTo>
                  <a:pt x="57595" y="37210"/>
                  <a:pt x="35777" y="71747"/>
                  <a:pt x="53975" y="44450"/>
                </a:cubicBezTo>
                <a:cubicBezTo>
                  <a:pt x="58463" y="22011"/>
                  <a:pt x="55443" y="33695"/>
                  <a:pt x="63500" y="9525"/>
                </a:cubicBezTo>
                <a:lnTo>
                  <a:pt x="66675" y="0"/>
                </a:lnTo>
                <a:cubicBezTo>
                  <a:pt x="67733" y="60325"/>
                  <a:pt x="66980" y="120709"/>
                  <a:pt x="69850" y="180975"/>
                </a:cubicBezTo>
                <a:cubicBezTo>
                  <a:pt x="70168" y="187661"/>
                  <a:pt x="72487" y="194456"/>
                  <a:pt x="76200" y="200025"/>
                </a:cubicBezTo>
                <a:lnTo>
                  <a:pt x="82550" y="209550"/>
                </a:lnTo>
                <a:cubicBezTo>
                  <a:pt x="83608" y="216958"/>
                  <a:pt x="84942" y="224333"/>
                  <a:pt x="85725" y="231775"/>
                </a:cubicBezTo>
                <a:cubicBezTo>
                  <a:pt x="90506" y="277194"/>
                  <a:pt x="84521" y="256739"/>
                  <a:pt x="92075" y="279400"/>
                </a:cubicBezTo>
                <a:cubicBezTo>
                  <a:pt x="99854" y="333851"/>
                  <a:pt x="91036" y="281595"/>
                  <a:pt x="98425" y="311150"/>
                </a:cubicBezTo>
                <a:cubicBezTo>
                  <a:pt x="99329" y="314766"/>
                  <a:pt x="102819" y="335162"/>
                  <a:pt x="104775" y="339725"/>
                </a:cubicBezTo>
                <a:cubicBezTo>
                  <a:pt x="106278" y="343232"/>
                  <a:pt x="109008" y="346075"/>
                  <a:pt x="111125" y="349250"/>
                </a:cubicBezTo>
                <a:cubicBezTo>
                  <a:pt x="117733" y="375681"/>
                  <a:pt x="109687" y="349549"/>
                  <a:pt x="120650" y="371475"/>
                </a:cubicBezTo>
                <a:cubicBezTo>
                  <a:pt x="122147" y="374468"/>
                  <a:pt x="121969" y="378215"/>
                  <a:pt x="123825" y="381000"/>
                </a:cubicBezTo>
                <a:cubicBezTo>
                  <a:pt x="126316" y="384736"/>
                  <a:pt x="130740" y="386871"/>
                  <a:pt x="133350" y="390525"/>
                </a:cubicBezTo>
                <a:cubicBezTo>
                  <a:pt x="136101" y="394376"/>
                  <a:pt x="137352" y="399116"/>
                  <a:pt x="139700" y="403225"/>
                </a:cubicBezTo>
                <a:cubicBezTo>
                  <a:pt x="145069" y="412620"/>
                  <a:pt x="157384" y="427942"/>
                  <a:pt x="165100" y="431800"/>
                </a:cubicBezTo>
                <a:cubicBezTo>
                  <a:pt x="175122" y="436811"/>
                  <a:pt x="189187" y="443187"/>
                  <a:pt x="196850" y="450850"/>
                </a:cubicBezTo>
                <a:cubicBezTo>
                  <a:pt x="200025" y="454025"/>
                  <a:pt x="202639" y="457884"/>
                  <a:pt x="206375" y="460375"/>
                </a:cubicBezTo>
                <a:cubicBezTo>
                  <a:pt x="209160" y="462231"/>
                  <a:pt x="212824" y="462232"/>
                  <a:pt x="215900" y="463550"/>
                </a:cubicBezTo>
                <a:cubicBezTo>
                  <a:pt x="220250" y="465414"/>
                  <a:pt x="224491" y="467552"/>
                  <a:pt x="228600" y="469900"/>
                </a:cubicBezTo>
                <a:cubicBezTo>
                  <a:pt x="231913" y="471793"/>
                  <a:pt x="234638" y="474700"/>
                  <a:pt x="238125" y="476250"/>
                </a:cubicBezTo>
                <a:cubicBezTo>
                  <a:pt x="246152" y="479818"/>
                  <a:pt x="275848" y="488203"/>
                  <a:pt x="282575" y="488950"/>
                </a:cubicBezTo>
                <a:lnTo>
                  <a:pt x="311150" y="492125"/>
                </a:lnTo>
                <a:cubicBezTo>
                  <a:pt x="338170" y="495304"/>
                  <a:pt x="331731" y="494497"/>
                  <a:pt x="355600" y="498475"/>
                </a:cubicBezTo>
                <a:lnTo>
                  <a:pt x="666750" y="49530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7260355" y="3563380"/>
            <a:ext cx="0" cy="3228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162800" y="3487936"/>
            <a:ext cx="0" cy="2839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7077075" y="3138190"/>
            <a:ext cx="0" cy="39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Freeform 76"/>
          <p:cNvSpPr/>
          <p:nvPr/>
        </p:nvSpPr>
        <p:spPr bwMode="auto">
          <a:xfrm>
            <a:off x="6473825" y="3033712"/>
            <a:ext cx="603250" cy="185738"/>
          </a:xfrm>
          <a:custGeom>
            <a:avLst/>
            <a:gdLst>
              <a:gd name="connsiteX0" fmla="*/ 0 w 603250"/>
              <a:gd name="connsiteY0" fmla="*/ 57150 h 247650"/>
              <a:gd name="connsiteX1" fmla="*/ 15875 w 603250"/>
              <a:gd name="connsiteY1" fmla="*/ 60325 h 247650"/>
              <a:gd name="connsiteX2" fmla="*/ 66675 w 603250"/>
              <a:gd name="connsiteY2" fmla="*/ 57150 h 247650"/>
              <a:gd name="connsiteX3" fmla="*/ 104775 w 603250"/>
              <a:gd name="connsiteY3" fmla="*/ 38100 h 247650"/>
              <a:gd name="connsiteX4" fmla="*/ 114300 w 603250"/>
              <a:gd name="connsiteY4" fmla="*/ 31750 h 247650"/>
              <a:gd name="connsiteX5" fmla="*/ 123825 w 603250"/>
              <a:gd name="connsiteY5" fmla="*/ 28575 h 247650"/>
              <a:gd name="connsiteX6" fmla="*/ 142875 w 603250"/>
              <a:gd name="connsiteY6" fmla="*/ 19050 h 247650"/>
              <a:gd name="connsiteX7" fmla="*/ 165100 w 603250"/>
              <a:gd name="connsiteY7" fmla="*/ 12700 h 247650"/>
              <a:gd name="connsiteX8" fmla="*/ 184150 w 603250"/>
              <a:gd name="connsiteY8" fmla="*/ 0 h 247650"/>
              <a:gd name="connsiteX9" fmla="*/ 196850 w 603250"/>
              <a:gd name="connsiteY9" fmla="*/ 3175 h 247650"/>
              <a:gd name="connsiteX10" fmla="*/ 200025 w 603250"/>
              <a:gd name="connsiteY10" fmla="*/ 15875 h 247650"/>
              <a:gd name="connsiteX11" fmla="*/ 209550 w 603250"/>
              <a:gd name="connsiteY11" fmla="*/ 66675 h 247650"/>
              <a:gd name="connsiteX12" fmla="*/ 222250 w 603250"/>
              <a:gd name="connsiteY12" fmla="*/ 92075 h 247650"/>
              <a:gd name="connsiteX13" fmla="*/ 250825 w 603250"/>
              <a:gd name="connsiteY13" fmla="*/ 79375 h 247650"/>
              <a:gd name="connsiteX14" fmla="*/ 273050 w 603250"/>
              <a:gd name="connsiteY14" fmla="*/ 53975 h 247650"/>
              <a:gd name="connsiteX15" fmla="*/ 285750 w 603250"/>
              <a:gd name="connsiteY15" fmla="*/ 57150 h 247650"/>
              <a:gd name="connsiteX16" fmla="*/ 288925 w 603250"/>
              <a:gd name="connsiteY16" fmla="*/ 66675 h 247650"/>
              <a:gd name="connsiteX17" fmla="*/ 292100 w 603250"/>
              <a:gd name="connsiteY17" fmla="*/ 88900 h 247650"/>
              <a:gd name="connsiteX18" fmla="*/ 298450 w 603250"/>
              <a:gd name="connsiteY18" fmla="*/ 107950 h 247650"/>
              <a:gd name="connsiteX19" fmla="*/ 301625 w 603250"/>
              <a:gd name="connsiteY19" fmla="*/ 120650 h 247650"/>
              <a:gd name="connsiteX20" fmla="*/ 307975 w 603250"/>
              <a:gd name="connsiteY20" fmla="*/ 139700 h 247650"/>
              <a:gd name="connsiteX21" fmla="*/ 317500 w 603250"/>
              <a:gd name="connsiteY21" fmla="*/ 146050 h 247650"/>
              <a:gd name="connsiteX22" fmla="*/ 349250 w 603250"/>
              <a:gd name="connsiteY22" fmla="*/ 127000 h 247650"/>
              <a:gd name="connsiteX23" fmla="*/ 355600 w 603250"/>
              <a:gd name="connsiteY23" fmla="*/ 117475 h 247650"/>
              <a:gd name="connsiteX24" fmla="*/ 365125 w 603250"/>
              <a:gd name="connsiteY24" fmla="*/ 111125 h 247650"/>
              <a:gd name="connsiteX25" fmla="*/ 368300 w 603250"/>
              <a:gd name="connsiteY25" fmla="*/ 101600 h 247650"/>
              <a:gd name="connsiteX26" fmla="*/ 377825 w 603250"/>
              <a:gd name="connsiteY26" fmla="*/ 79375 h 247650"/>
              <a:gd name="connsiteX27" fmla="*/ 387350 w 603250"/>
              <a:gd name="connsiteY27" fmla="*/ 50800 h 247650"/>
              <a:gd name="connsiteX28" fmla="*/ 390525 w 603250"/>
              <a:gd name="connsiteY28" fmla="*/ 63500 h 247650"/>
              <a:gd name="connsiteX29" fmla="*/ 393700 w 603250"/>
              <a:gd name="connsiteY29" fmla="*/ 117475 h 247650"/>
              <a:gd name="connsiteX30" fmla="*/ 396875 w 603250"/>
              <a:gd name="connsiteY30" fmla="*/ 177800 h 247650"/>
              <a:gd name="connsiteX31" fmla="*/ 403225 w 603250"/>
              <a:gd name="connsiteY31" fmla="*/ 196850 h 247650"/>
              <a:gd name="connsiteX32" fmla="*/ 409575 w 603250"/>
              <a:gd name="connsiteY32" fmla="*/ 222250 h 247650"/>
              <a:gd name="connsiteX33" fmla="*/ 412750 w 603250"/>
              <a:gd name="connsiteY33" fmla="*/ 234950 h 247650"/>
              <a:gd name="connsiteX34" fmla="*/ 431800 w 603250"/>
              <a:gd name="connsiteY34" fmla="*/ 247650 h 247650"/>
              <a:gd name="connsiteX35" fmla="*/ 482600 w 603250"/>
              <a:gd name="connsiteY35" fmla="*/ 241300 h 247650"/>
              <a:gd name="connsiteX36" fmla="*/ 501650 w 603250"/>
              <a:gd name="connsiteY36" fmla="*/ 234950 h 247650"/>
              <a:gd name="connsiteX37" fmla="*/ 511175 w 603250"/>
              <a:gd name="connsiteY37" fmla="*/ 231775 h 247650"/>
              <a:gd name="connsiteX38" fmla="*/ 539750 w 603250"/>
              <a:gd name="connsiteY38" fmla="*/ 222250 h 247650"/>
              <a:gd name="connsiteX39" fmla="*/ 549275 w 603250"/>
              <a:gd name="connsiteY39" fmla="*/ 219075 h 247650"/>
              <a:gd name="connsiteX40" fmla="*/ 558800 w 603250"/>
              <a:gd name="connsiteY40" fmla="*/ 215900 h 247650"/>
              <a:gd name="connsiteX41" fmla="*/ 568325 w 603250"/>
              <a:gd name="connsiteY41" fmla="*/ 209550 h 247650"/>
              <a:gd name="connsiteX42" fmla="*/ 590550 w 603250"/>
              <a:gd name="connsiteY42" fmla="*/ 180975 h 247650"/>
              <a:gd name="connsiteX43" fmla="*/ 593725 w 603250"/>
              <a:gd name="connsiteY43" fmla="*/ 171450 h 247650"/>
              <a:gd name="connsiteX44" fmla="*/ 603250 w 603250"/>
              <a:gd name="connsiteY44" fmla="*/ 1587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3250" h="247650">
                <a:moveTo>
                  <a:pt x="0" y="57150"/>
                </a:moveTo>
                <a:cubicBezTo>
                  <a:pt x="5292" y="58208"/>
                  <a:pt x="10479" y="60325"/>
                  <a:pt x="15875" y="60325"/>
                </a:cubicBezTo>
                <a:cubicBezTo>
                  <a:pt x="32841" y="60325"/>
                  <a:pt x="49864" y="59442"/>
                  <a:pt x="66675" y="57150"/>
                </a:cubicBezTo>
                <a:cubicBezTo>
                  <a:pt x="83200" y="54897"/>
                  <a:pt x="91289" y="47090"/>
                  <a:pt x="104775" y="38100"/>
                </a:cubicBezTo>
                <a:cubicBezTo>
                  <a:pt x="107950" y="35983"/>
                  <a:pt x="110680" y="32957"/>
                  <a:pt x="114300" y="31750"/>
                </a:cubicBezTo>
                <a:cubicBezTo>
                  <a:pt x="117475" y="30692"/>
                  <a:pt x="120832" y="30072"/>
                  <a:pt x="123825" y="28575"/>
                </a:cubicBezTo>
                <a:cubicBezTo>
                  <a:pt x="142378" y="19298"/>
                  <a:pt x="124254" y="24370"/>
                  <a:pt x="142875" y="19050"/>
                </a:cubicBezTo>
                <a:cubicBezTo>
                  <a:pt x="146260" y="18083"/>
                  <a:pt x="161070" y="14939"/>
                  <a:pt x="165100" y="12700"/>
                </a:cubicBezTo>
                <a:cubicBezTo>
                  <a:pt x="171771" y="8994"/>
                  <a:pt x="184150" y="0"/>
                  <a:pt x="184150" y="0"/>
                </a:cubicBezTo>
                <a:cubicBezTo>
                  <a:pt x="188383" y="1058"/>
                  <a:pt x="193764" y="89"/>
                  <a:pt x="196850" y="3175"/>
                </a:cubicBezTo>
                <a:cubicBezTo>
                  <a:pt x="199936" y="6261"/>
                  <a:pt x="199111" y="11608"/>
                  <a:pt x="200025" y="15875"/>
                </a:cubicBezTo>
                <a:cubicBezTo>
                  <a:pt x="203990" y="34380"/>
                  <a:pt x="206776" y="48644"/>
                  <a:pt x="209550" y="66675"/>
                </a:cubicBezTo>
                <a:cubicBezTo>
                  <a:pt x="213494" y="92312"/>
                  <a:pt x="205493" y="86489"/>
                  <a:pt x="222250" y="92075"/>
                </a:cubicBezTo>
                <a:cubicBezTo>
                  <a:pt x="244920" y="84518"/>
                  <a:pt x="235731" y="89438"/>
                  <a:pt x="250825" y="79375"/>
                </a:cubicBezTo>
                <a:cubicBezTo>
                  <a:pt x="265642" y="57150"/>
                  <a:pt x="257175" y="64558"/>
                  <a:pt x="273050" y="53975"/>
                </a:cubicBezTo>
                <a:cubicBezTo>
                  <a:pt x="277283" y="55033"/>
                  <a:pt x="282343" y="54424"/>
                  <a:pt x="285750" y="57150"/>
                </a:cubicBezTo>
                <a:cubicBezTo>
                  <a:pt x="288363" y="59241"/>
                  <a:pt x="288269" y="63393"/>
                  <a:pt x="288925" y="66675"/>
                </a:cubicBezTo>
                <a:cubicBezTo>
                  <a:pt x="290393" y="74013"/>
                  <a:pt x="290417" y="81608"/>
                  <a:pt x="292100" y="88900"/>
                </a:cubicBezTo>
                <a:cubicBezTo>
                  <a:pt x="293605" y="95422"/>
                  <a:pt x="296827" y="101456"/>
                  <a:pt x="298450" y="107950"/>
                </a:cubicBezTo>
                <a:cubicBezTo>
                  <a:pt x="299508" y="112183"/>
                  <a:pt x="300371" y="116470"/>
                  <a:pt x="301625" y="120650"/>
                </a:cubicBezTo>
                <a:cubicBezTo>
                  <a:pt x="303548" y="127061"/>
                  <a:pt x="302406" y="135987"/>
                  <a:pt x="307975" y="139700"/>
                </a:cubicBezTo>
                <a:lnTo>
                  <a:pt x="317500" y="146050"/>
                </a:lnTo>
                <a:cubicBezTo>
                  <a:pt x="340488" y="130725"/>
                  <a:pt x="329724" y="136763"/>
                  <a:pt x="349250" y="127000"/>
                </a:cubicBezTo>
                <a:cubicBezTo>
                  <a:pt x="351367" y="123825"/>
                  <a:pt x="352902" y="120173"/>
                  <a:pt x="355600" y="117475"/>
                </a:cubicBezTo>
                <a:cubicBezTo>
                  <a:pt x="358298" y="114777"/>
                  <a:pt x="362741" y="114105"/>
                  <a:pt x="365125" y="111125"/>
                </a:cubicBezTo>
                <a:cubicBezTo>
                  <a:pt x="367216" y="108512"/>
                  <a:pt x="366982" y="104676"/>
                  <a:pt x="368300" y="101600"/>
                </a:cubicBezTo>
                <a:cubicBezTo>
                  <a:pt x="372780" y="91147"/>
                  <a:pt x="375534" y="89685"/>
                  <a:pt x="377825" y="79375"/>
                </a:cubicBezTo>
                <a:cubicBezTo>
                  <a:pt x="383528" y="53709"/>
                  <a:pt x="376302" y="67372"/>
                  <a:pt x="387350" y="50800"/>
                </a:cubicBezTo>
                <a:cubicBezTo>
                  <a:pt x="388408" y="55033"/>
                  <a:pt x="390111" y="59156"/>
                  <a:pt x="390525" y="63500"/>
                </a:cubicBezTo>
                <a:cubicBezTo>
                  <a:pt x="392234" y="81442"/>
                  <a:pt x="392700" y="99480"/>
                  <a:pt x="393700" y="117475"/>
                </a:cubicBezTo>
                <a:cubicBezTo>
                  <a:pt x="394817" y="137580"/>
                  <a:pt x="394476" y="157807"/>
                  <a:pt x="396875" y="177800"/>
                </a:cubicBezTo>
                <a:cubicBezTo>
                  <a:pt x="397672" y="184446"/>
                  <a:pt x="401912" y="190286"/>
                  <a:pt x="403225" y="196850"/>
                </a:cubicBezTo>
                <a:cubicBezTo>
                  <a:pt x="409680" y="229125"/>
                  <a:pt x="403066" y="199470"/>
                  <a:pt x="409575" y="222250"/>
                </a:cubicBezTo>
                <a:cubicBezTo>
                  <a:pt x="410774" y="226446"/>
                  <a:pt x="409877" y="231666"/>
                  <a:pt x="412750" y="234950"/>
                </a:cubicBezTo>
                <a:cubicBezTo>
                  <a:pt x="417776" y="240693"/>
                  <a:pt x="431800" y="247650"/>
                  <a:pt x="431800" y="247650"/>
                </a:cubicBezTo>
                <a:cubicBezTo>
                  <a:pt x="459410" y="238447"/>
                  <a:pt x="417398" y="251595"/>
                  <a:pt x="482600" y="241300"/>
                </a:cubicBezTo>
                <a:cubicBezTo>
                  <a:pt x="489212" y="240256"/>
                  <a:pt x="495300" y="237067"/>
                  <a:pt x="501650" y="234950"/>
                </a:cubicBezTo>
                <a:lnTo>
                  <a:pt x="511175" y="231775"/>
                </a:lnTo>
                <a:lnTo>
                  <a:pt x="539750" y="222250"/>
                </a:lnTo>
                <a:lnTo>
                  <a:pt x="549275" y="219075"/>
                </a:lnTo>
                <a:cubicBezTo>
                  <a:pt x="552450" y="218017"/>
                  <a:pt x="556015" y="217756"/>
                  <a:pt x="558800" y="215900"/>
                </a:cubicBezTo>
                <a:lnTo>
                  <a:pt x="568325" y="209550"/>
                </a:lnTo>
                <a:cubicBezTo>
                  <a:pt x="583516" y="186764"/>
                  <a:pt x="575629" y="195896"/>
                  <a:pt x="590550" y="180975"/>
                </a:cubicBezTo>
                <a:cubicBezTo>
                  <a:pt x="591608" y="177800"/>
                  <a:pt x="592228" y="174443"/>
                  <a:pt x="593725" y="171450"/>
                </a:cubicBezTo>
                <a:cubicBezTo>
                  <a:pt x="597315" y="164270"/>
                  <a:pt x="598785" y="163215"/>
                  <a:pt x="603250" y="1587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4493419" y="3241477"/>
            <a:ext cx="0" cy="1693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Freeform 74"/>
          <p:cNvSpPr/>
          <p:nvPr/>
        </p:nvSpPr>
        <p:spPr bwMode="auto">
          <a:xfrm>
            <a:off x="4489451" y="3005137"/>
            <a:ext cx="2060575" cy="290513"/>
          </a:xfrm>
          <a:custGeom>
            <a:avLst/>
            <a:gdLst>
              <a:gd name="connsiteX0" fmla="*/ 0 w 2060575"/>
              <a:gd name="connsiteY0" fmla="*/ 387350 h 387350"/>
              <a:gd name="connsiteX1" fmla="*/ 3175 w 2060575"/>
              <a:gd name="connsiteY1" fmla="*/ 323850 h 387350"/>
              <a:gd name="connsiteX2" fmla="*/ 6350 w 2060575"/>
              <a:gd name="connsiteY2" fmla="*/ 314325 h 387350"/>
              <a:gd name="connsiteX3" fmla="*/ 44450 w 2060575"/>
              <a:gd name="connsiteY3" fmla="*/ 317500 h 387350"/>
              <a:gd name="connsiteX4" fmla="*/ 73025 w 2060575"/>
              <a:gd name="connsiteY4" fmla="*/ 339725 h 387350"/>
              <a:gd name="connsiteX5" fmla="*/ 82550 w 2060575"/>
              <a:gd name="connsiteY5" fmla="*/ 346075 h 387350"/>
              <a:gd name="connsiteX6" fmla="*/ 101600 w 2060575"/>
              <a:gd name="connsiteY6" fmla="*/ 352425 h 387350"/>
              <a:gd name="connsiteX7" fmla="*/ 158750 w 2060575"/>
              <a:gd name="connsiteY7" fmla="*/ 349250 h 387350"/>
              <a:gd name="connsiteX8" fmla="*/ 177800 w 2060575"/>
              <a:gd name="connsiteY8" fmla="*/ 342900 h 387350"/>
              <a:gd name="connsiteX9" fmla="*/ 196850 w 2060575"/>
              <a:gd name="connsiteY9" fmla="*/ 352425 h 387350"/>
              <a:gd name="connsiteX10" fmla="*/ 203200 w 2060575"/>
              <a:gd name="connsiteY10" fmla="*/ 361950 h 387350"/>
              <a:gd name="connsiteX11" fmla="*/ 225425 w 2060575"/>
              <a:gd name="connsiteY11" fmla="*/ 368300 h 387350"/>
              <a:gd name="connsiteX12" fmla="*/ 346075 w 2060575"/>
              <a:gd name="connsiteY12" fmla="*/ 365125 h 387350"/>
              <a:gd name="connsiteX13" fmla="*/ 358775 w 2060575"/>
              <a:gd name="connsiteY13" fmla="*/ 361950 h 387350"/>
              <a:gd name="connsiteX14" fmla="*/ 368300 w 2060575"/>
              <a:gd name="connsiteY14" fmla="*/ 352425 h 387350"/>
              <a:gd name="connsiteX15" fmla="*/ 368300 w 2060575"/>
              <a:gd name="connsiteY15" fmla="*/ 276225 h 387350"/>
              <a:gd name="connsiteX16" fmla="*/ 374650 w 2060575"/>
              <a:gd name="connsiteY16" fmla="*/ 180975 h 387350"/>
              <a:gd name="connsiteX17" fmla="*/ 377825 w 2060575"/>
              <a:gd name="connsiteY17" fmla="*/ 38100 h 387350"/>
              <a:gd name="connsiteX18" fmla="*/ 384175 w 2060575"/>
              <a:gd name="connsiteY18" fmla="*/ 47625 h 387350"/>
              <a:gd name="connsiteX19" fmla="*/ 390525 w 2060575"/>
              <a:gd name="connsiteY19" fmla="*/ 66675 h 387350"/>
              <a:gd name="connsiteX20" fmla="*/ 393700 w 2060575"/>
              <a:gd name="connsiteY20" fmla="*/ 76200 h 387350"/>
              <a:gd name="connsiteX21" fmla="*/ 396875 w 2060575"/>
              <a:gd name="connsiteY21" fmla="*/ 85725 h 387350"/>
              <a:gd name="connsiteX22" fmla="*/ 409575 w 2060575"/>
              <a:gd name="connsiteY22" fmla="*/ 104775 h 387350"/>
              <a:gd name="connsiteX23" fmla="*/ 419100 w 2060575"/>
              <a:gd name="connsiteY23" fmla="*/ 123825 h 387350"/>
              <a:gd name="connsiteX24" fmla="*/ 438150 w 2060575"/>
              <a:gd name="connsiteY24" fmla="*/ 142875 h 387350"/>
              <a:gd name="connsiteX25" fmla="*/ 460375 w 2060575"/>
              <a:gd name="connsiteY25" fmla="*/ 168275 h 387350"/>
              <a:gd name="connsiteX26" fmla="*/ 463550 w 2060575"/>
              <a:gd name="connsiteY26" fmla="*/ 177800 h 387350"/>
              <a:gd name="connsiteX27" fmla="*/ 482600 w 2060575"/>
              <a:gd name="connsiteY27" fmla="*/ 190500 h 387350"/>
              <a:gd name="connsiteX28" fmla="*/ 514350 w 2060575"/>
              <a:gd name="connsiteY28" fmla="*/ 177800 h 387350"/>
              <a:gd name="connsiteX29" fmla="*/ 533400 w 2060575"/>
              <a:gd name="connsiteY29" fmla="*/ 171450 h 387350"/>
              <a:gd name="connsiteX30" fmla="*/ 555625 w 2060575"/>
              <a:gd name="connsiteY30" fmla="*/ 177800 h 387350"/>
              <a:gd name="connsiteX31" fmla="*/ 574675 w 2060575"/>
              <a:gd name="connsiteY31" fmla="*/ 190500 h 387350"/>
              <a:gd name="connsiteX32" fmla="*/ 603250 w 2060575"/>
              <a:gd name="connsiteY32" fmla="*/ 200025 h 387350"/>
              <a:gd name="connsiteX33" fmla="*/ 612775 w 2060575"/>
              <a:gd name="connsiteY33" fmla="*/ 203200 h 387350"/>
              <a:gd name="connsiteX34" fmla="*/ 622300 w 2060575"/>
              <a:gd name="connsiteY34" fmla="*/ 206375 h 387350"/>
              <a:gd name="connsiteX35" fmla="*/ 650875 w 2060575"/>
              <a:gd name="connsiteY35" fmla="*/ 209550 h 387350"/>
              <a:gd name="connsiteX36" fmla="*/ 663575 w 2060575"/>
              <a:gd name="connsiteY36" fmla="*/ 212725 h 387350"/>
              <a:gd name="connsiteX37" fmla="*/ 717550 w 2060575"/>
              <a:gd name="connsiteY37" fmla="*/ 206375 h 387350"/>
              <a:gd name="connsiteX38" fmla="*/ 727075 w 2060575"/>
              <a:gd name="connsiteY38" fmla="*/ 200025 h 387350"/>
              <a:gd name="connsiteX39" fmla="*/ 739775 w 2060575"/>
              <a:gd name="connsiteY39" fmla="*/ 171450 h 387350"/>
              <a:gd name="connsiteX40" fmla="*/ 742950 w 2060575"/>
              <a:gd name="connsiteY40" fmla="*/ 161925 h 387350"/>
              <a:gd name="connsiteX41" fmla="*/ 749300 w 2060575"/>
              <a:gd name="connsiteY41" fmla="*/ 139700 h 387350"/>
              <a:gd name="connsiteX42" fmla="*/ 758825 w 2060575"/>
              <a:gd name="connsiteY42" fmla="*/ 130175 h 387350"/>
              <a:gd name="connsiteX43" fmla="*/ 765175 w 2060575"/>
              <a:gd name="connsiteY43" fmla="*/ 120650 h 387350"/>
              <a:gd name="connsiteX44" fmla="*/ 762000 w 2060575"/>
              <a:gd name="connsiteY44" fmla="*/ 95250 h 387350"/>
              <a:gd name="connsiteX45" fmla="*/ 755650 w 2060575"/>
              <a:gd name="connsiteY45" fmla="*/ 76200 h 387350"/>
              <a:gd name="connsiteX46" fmla="*/ 762000 w 2060575"/>
              <a:gd name="connsiteY46" fmla="*/ 19050 h 387350"/>
              <a:gd name="connsiteX47" fmla="*/ 768350 w 2060575"/>
              <a:gd name="connsiteY47" fmla="*/ 9525 h 387350"/>
              <a:gd name="connsiteX48" fmla="*/ 787400 w 2060575"/>
              <a:gd name="connsiteY48" fmla="*/ 0 h 387350"/>
              <a:gd name="connsiteX49" fmla="*/ 800100 w 2060575"/>
              <a:gd name="connsiteY49" fmla="*/ 3175 h 387350"/>
              <a:gd name="connsiteX50" fmla="*/ 809625 w 2060575"/>
              <a:gd name="connsiteY50" fmla="*/ 12700 h 387350"/>
              <a:gd name="connsiteX51" fmla="*/ 822325 w 2060575"/>
              <a:gd name="connsiteY51" fmla="*/ 41275 h 387350"/>
              <a:gd name="connsiteX52" fmla="*/ 825500 w 2060575"/>
              <a:gd name="connsiteY52" fmla="*/ 50800 h 387350"/>
              <a:gd name="connsiteX53" fmla="*/ 828675 w 2060575"/>
              <a:gd name="connsiteY53" fmla="*/ 60325 h 387350"/>
              <a:gd name="connsiteX54" fmla="*/ 835025 w 2060575"/>
              <a:gd name="connsiteY54" fmla="*/ 69850 h 387350"/>
              <a:gd name="connsiteX55" fmla="*/ 854075 w 2060575"/>
              <a:gd name="connsiteY55" fmla="*/ 107950 h 387350"/>
              <a:gd name="connsiteX56" fmla="*/ 863600 w 2060575"/>
              <a:gd name="connsiteY56" fmla="*/ 114300 h 387350"/>
              <a:gd name="connsiteX57" fmla="*/ 889000 w 2060575"/>
              <a:gd name="connsiteY57" fmla="*/ 120650 h 387350"/>
              <a:gd name="connsiteX58" fmla="*/ 908050 w 2060575"/>
              <a:gd name="connsiteY58" fmla="*/ 127000 h 387350"/>
              <a:gd name="connsiteX59" fmla="*/ 927100 w 2060575"/>
              <a:gd name="connsiteY59" fmla="*/ 133350 h 387350"/>
              <a:gd name="connsiteX60" fmla="*/ 936625 w 2060575"/>
              <a:gd name="connsiteY60" fmla="*/ 136525 h 387350"/>
              <a:gd name="connsiteX61" fmla="*/ 952500 w 2060575"/>
              <a:gd name="connsiteY61" fmla="*/ 139700 h 387350"/>
              <a:gd name="connsiteX62" fmla="*/ 962025 w 2060575"/>
              <a:gd name="connsiteY62" fmla="*/ 142875 h 387350"/>
              <a:gd name="connsiteX63" fmla="*/ 993775 w 2060575"/>
              <a:gd name="connsiteY63" fmla="*/ 152400 h 387350"/>
              <a:gd name="connsiteX64" fmla="*/ 1003300 w 2060575"/>
              <a:gd name="connsiteY64" fmla="*/ 155575 h 387350"/>
              <a:gd name="connsiteX65" fmla="*/ 1009650 w 2060575"/>
              <a:gd name="connsiteY65" fmla="*/ 165100 h 387350"/>
              <a:gd name="connsiteX66" fmla="*/ 1031875 w 2060575"/>
              <a:gd name="connsiteY66" fmla="*/ 174625 h 387350"/>
              <a:gd name="connsiteX67" fmla="*/ 1041400 w 2060575"/>
              <a:gd name="connsiteY67" fmla="*/ 177800 h 387350"/>
              <a:gd name="connsiteX68" fmla="*/ 1069975 w 2060575"/>
              <a:gd name="connsiteY68" fmla="*/ 174625 h 387350"/>
              <a:gd name="connsiteX69" fmla="*/ 1076325 w 2060575"/>
              <a:gd name="connsiteY69" fmla="*/ 149225 h 387350"/>
              <a:gd name="connsiteX70" fmla="*/ 1079500 w 2060575"/>
              <a:gd name="connsiteY70" fmla="*/ 139700 h 387350"/>
              <a:gd name="connsiteX71" fmla="*/ 1082675 w 2060575"/>
              <a:gd name="connsiteY71" fmla="*/ 127000 h 387350"/>
              <a:gd name="connsiteX72" fmla="*/ 1092200 w 2060575"/>
              <a:gd name="connsiteY72" fmla="*/ 130175 h 387350"/>
              <a:gd name="connsiteX73" fmla="*/ 1095375 w 2060575"/>
              <a:gd name="connsiteY73" fmla="*/ 139700 h 387350"/>
              <a:gd name="connsiteX74" fmla="*/ 1104900 w 2060575"/>
              <a:gd name="connsiteY74" fmla="*/ 149225 h 387350"/>
              <a:gd name="connsiteX75" fmla="*/ 1111250 w 2060575"/>
              <a:gd name="connsiteY75" fmla="*/ 168275 h 387350"/>
              <a:gd name="connsiteX76" fmla="*/ 1114425 w 2060575"/>
              <a:gd name="connsiteY76" fmla="*/ 177800 h 387350"/>
              <a:gd name="connsiteX77" fmla="*/ 1123950 w 2060575"/>
              <a:gd name="connsiteY77" fmla="*/ 184150 h 387350"/>
              <a:gd name="connsiteX78" fmla="*/ 1136650 w 2060575"/>
              <a:gd name="connsiteY78" fmla="*/ 190500 h 387350"/>
              <a:gd name="connsiteX79" fmla="*/ 1177925 w 2060575"/>
              <a:gd name="connsiteY79" fmla="*/ 180975 h 387350"/>
              <a:gd name="connsiteX80" fmla="*/ 1184275 w 2060575"/>
              <a:gd name="connsiteY80" fmla="*/ 171450 h 387350"/>
              <a:gd name="connsiteX81" fmla="*/ 1187450 w 2060575"/>
              <a:gd name="connsiteY81" fmla="*/ 158750 h 387350"/>
              <a:gd name="connsiteX82" fmla="*/ 1190625 w 2060575"/>
              <a:gd name="connsiteY82" fmla="*/ 139700 h 387350"/>
              <a:gd name="connsiteX83" fmla="*/ 1196975 w 2060575"/>
              <a:gd name="connsiteY83" fmla="*/ 158750 h 387350"/>
              <a:gd name="connsiteX84" fmla="*/ 1203325 w 2060575"/>
              <a:gd name="connsiteY84" fmla="*/ 168275 h 387350"/>
              <a:gd name="connsiteX85" fmla="*/ 1209675 w 2060575"/>
              <a:gd name="connsiteY85" fmla="*/ 180975 h 387350"/>
              <a:gd name="connsiteX86" fmla="*/ 1219200 w 2060575"/>
              <a:gd name="connsiteY86" fmla="*/ 193675 h 387350"/>
              <a:gd name="connsiteX87" fmla="*/ 1225550 w 2060575"/>
              <a:gd name="connsiteY87" fmla="*/ 203200 h 387350"/>
              <a:gd name="connsiteX88" fmla="*/ 1235075 w 2060575"/>
              <a:gd name="connsiteY88" fmla="*/ 212725 h 387350"/>
              <a:gd name="connsiteX89" fmla="*/ 1241425 w 2060575"/>
              <a:gd name="connsiteY89" fmla="*/ 222250 h 387350"/>
              <a:gd name="connsiteX90" fmla="*/ 1260475 w 2060575"/>
              <a:gd name="connsiteY90" fmla="*/ 231775 h 387350"/>
              <a:gd name="connsiteX91" fmla="*/ 1292225 w 2060575"/>
              <a:gd name="connsiteY91" fmla="*/ 228600 h 387350"/>
              <a:gd name="connsiteX92" fmla="*/ 1301750 w 2060575"/>
              <a:gd name="connsiteY92" fmla="*/ 209550 h 387350"/>
              <a:gd name="connsiteX93" fmla="*/ 1311275 w 2060575"/>
              <a:gd name="connsiteY93" fmla="*/ 203200 h 387350"/>
              <a:gd name="connsiteX94" fmla="*/ 1333500 w 2060575"/>
              <a:gd name="connsiteY94" fmla="*/ 206375 h 387350"/>
              <a:gd name="connsiteX95" fmla="*/ 1352550 w 2060575"/>
              <a:gd name="connsiteY95" fmla="*/ 212725 h 387350"/>
              <a:gd name="connsiteX96" fmla="*/ 1362075 w 2060575"/>
              <a:gd name="connsiteY96" fmla="*/ 222250 h 387350"/>
              <a:gd name="connsiteX97" fmla="*/ 1409700 w 2060575"/>
              <a:gd name="connsiteY97" fmla="*/ 206375 h 387350"/>
              <a:gd name="connsiteX98" fmla="*/ 1435100 w 2060575"/>
              <a:gd name="connsiteY98" fmla="*/ 200025 h 387350"/>
              <a:gd name="connsiteX99" fmla="*/ 1454150 w 2060575"/>
              <a:gd name="connsiteY99" fmla="*/ 187325 h 387350"/>
              <a:gd name="connsiteX100" fmla="*/ 1463675 w 2060575"/>
              <a:gd name="connsiteY100" fmla="*/ 177800 h 387350"/>
              <a:gd name="connsiteX101" fmla="*/ 1473200 w 2060575"/>
              <a:gd name="connsiteY101" fmla="*/ 174625 h 387350"/>
              <a:gd name="connsiteX102" fmla="*/ 1508125 w 2060575"/>
              <a:gd name="connsiteY102" fmla="*/ 184150 h 387350"/>
              <a:gd name="connsiteX103" fmla="*/ 1517650 w 2060575"/>
              <a:gd name="connsiteY103" fmla="*/ 187325 h 387350"/>
              <a:gd name="connsiteX104" fmla="*/ 1568450 w 2060575"/>
              <a:gd name="connsiteY104" fmla="*/ 177800 h 387350"/>
              <a:gd name="connsiteX105" fmla="*/ 1587500 w 2060575"/>
              <a:gd name="connsiteY105" fmla="*/ 171450 h 387350"/>
              <a:gd name="connsiteX106" fmla="*/ 1597025 w 2060575"/>
              <a:gd name="connsiteY106" fmla="*/ 168275 h 387350"/>
              <a:gd name="connsiteX107" fmla="*/ 1606550 w 2060575"/>
              <a:gd name="connsiteY107" fmla="*/ 174625 h 387350"/>
              <a:gd name="connsiteX108" fmla="*/ 1612900 w 2060575"/>
              <a:gd name="connsiteY108" fmla="*/ 200025 h 387350"/>
              <a:gd name="connsiteX109" fmla="*/ 1616075 w 2060575"/>
              <a:gd name="connsiteY109" fmla="*/ 238125 h 387350"/>
              <a:gd name="connsiteX110" fmla="*/ 1622425 w 2060575"/>
              <a:gd name="connsiteY110" fmla="*/ 228600 h 387350"/>
              <a:gd name="connsiteX111" fmla="*/ 1625600 w 2060575"/>
              <a:gd name="connsiteY111" fmla="*/ 165100 h 387350"/>
              <a:gd name="connsiteX112" fmla="*/ 1628775 w 2060575"/>
              <a:gd name="connsiteY112" fmla="*/ 155575 h 387350"/>
              <a:gd name="connsiteX113" fmla="*/ 1647825 w 2060575"/>
              <a:gd name="connsiteY113" fmla="*/ 149225 h 387350"/>
              <a:gd name="connsiteX114" fmla="*/ 1657350 w 2060575"/>
              <a:gd name="connsiteY114" fmla="*/ 146050 h 387350"/>
              <a:gd name="connsiteX115" fmla="*/ 1666875 w 2060575"/>
              <a:gd name="connsiteY115" fmla="*/ 142875 h 387350"/>
              <a:gd name="connsiteX116" fmla="*/ 1692275 w 2060575"/>
              <a:gd name="connsiteY116" fmla="*/ 139700 h 387350"/>
              <a:gd name="connsiteX117" fmla="*/ 1711325 w 2060575"/>
              <a:gd name="connsiteY117" fmla="*/ 136525 h 387350"/>
              <a:gd name="connsiteX118" fmla="*/ 1743075 w 2060575"/>
              <a:gd name="connsiteY118" fmla="*/ 133350 h 387350"/>
              <a:gd name="connsiteX119" fmla="*/ 1768475 w 2060575"/>
              <a:gd name="connsiteY119" fmla="*/ 136525 h 387350"/>
              <a:gd name="connsiteX120" fmla="*/ 1778000 w 2060575"/>
              <a:gd name="connsiteY120" fmla="*/ 142875 h 387350"/>
              <a:gd name="connsiteX121" fmla="*/ 1797050 w 2060575"/>
              <a:gd name="connsiteY121" fmla="*/ 152400 h 387350"/>
              <a:gd name="connsiteX122" fmla="*/ 1809750 w 2060575"/>
              <a:gd name="connsiteY122" fmla="*/ 168275 h 387350"/>
              <a:gd name="connsiteX123" fmla="*/ 1812925 w 2060575"/>
              <a:gd name="connsiteY123" fmla="*/ 155575 h 387350"/>
              <a:gd name="connsiteX124" fmla="*/ 1816100 w 2060575"/>
              <a:gd name="connsiteY124" fmla="*/ 107950 h 387350"/>
              <a:gd name="connsiteX125" fmla="*/ 1819275 w 2060575"/>
              <a:gd name="connsiteY125" fmla="*/ 98425 h 387350"/>
              <a:gd name="connsiteX126" fmla="*/ 1828800 w 2060575"/>
              <a:gd name="connsiteY126" fmla="*/ 88900 h 387350"/>
              <a:gd name="connsiteX127" fmla="*/ 1844675 w 2060575"/>
              <a:gd name="connsiteY127" fmla="*/ 76200 h 387350"/>
              <a:gd name="connsiteX128" fmla="*/ 1901825 w 2060575"/>
              <a:gd name="connsiteY128" fmla="*/ 82550 h 387350"/>
              <a:gd name="connsiteX129" fmla="*/ 1920875 w 2060575"/>
              <a:gd name="connsiteY129" fmla="*/ 88900 h 387350"/>
              <a:gd name="connsiteX130" fmla="*/ 1943100 w 2060575"/>
              <a:gd name="connsiteY130" fmla="*/ 95250 h 387350"/>
              <a:gd name="connsiteX131" fmla="*/ 2054225 w 2060575"/>
              <a:gd name="connsiteY131" fmla="*/ 85725 h 387350"/>
              <a:gd name="connsiteX132" fmla="*/ 2060575 w 2060575"/>
              <a:gd name="connsiteY132" fmla="*/ 825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060575" h="387350">
                <a:moveTo>
                  <a:pt x="0" y="387350"/>
                </a:moveTo>
                <a:cubicBezTo>
                  <a:pt x="1058" y="366183"/>
                  <a:pt x="1339" y="344963"/>
                  <a:pt x="3175" y="323850"/>
                </a:cubicBezTo>
                <a:cubicBezTo>
                  <a:pt x="3465" y="320516"/>
                  <a:pt x="3042" y="314834"/>
                  <a:pt x="6350" y="314325"/>
                </a:cubicBezTo>
                <a:cubicBezTo>
                  <a:pt x="18946" y="312387"/>
                  <a:pt x="31750" y="316442"/>
                  <a:pt x="44450" y="317500"/>
                </a:cubicBezTo>
                <a:cubicBezTo>
                  <a:pt x="82006" y="355056"/>
                  <a:pt x="48966" y="327695"/>
                  <a:pt x="73025" y="339725"/>
                </a:cubicBezTo>
                <a:cubicBezTo>
                  <a:pt x="76438" y="341432"/>
                  <a:pt x="79063" y="344525"/>
                  <a:pt x="82550" y="346075"/>
                </a:cubicBezTo>
                <a:cubicBezTo>
                  <a:pt x="88667" y="348793"/>
                  <a:pt x="101600" y="352425"/>
                  <a:pt x="101600" y="352425"/>
                </a:cubicBezTo>
                <a:cubicBezTo>
                  <a:pt x="120650" y="351367"/>
                  <a:pt x="139818" y="351617"/>
                  <a:pt x="158750" y="349250"/>
                </a:cubicBezTo>
                <a:cubicBezTo>
                  <a:pt x="165392" y="348420"/>
                  <a:pt x="177800" y="342900"/>
                  <a:pt x="177800" y="342900"/>
                </a:cubicBezTo>
                <a:cubicBezTo>
                  <a:pt x="185547" y="345482"/>
                  <a:pt x="190695" y="346270"/>
                  <a:pt x="196850" y="352425"/>
                </a:cubicBezTo>
                <a:cubicBezTo>
                  <a:pt x="199548" y="355123"/>
                  <a:pt x="200220" y="359566"/>
                  <a:pt x="203200" y="361950"/>
                </a:cubicBezTo>
                <a:cubicBezTo>
                  <a:pt x="205270" y="363606"/>
                  <a:pt x="224595" y="368093"/>
                  <a:pt x="225425" y="368300"/>
                </a:cubicBezTo>
                <a:cubicBezTo>
                  <a:pt x="265642" y="367242"/>
                  <a:pt x="305890" y="367039"/>
                  <a:pt x="346075" y="365125"/>
                </a:cubicBezTo>
                <a:cubicBezTo>
                  <a:pt x="350434" y="364917"/>
                  <a:pt x="354986" y="364115"/>
                  <a:pt x="358775" y="361950"/>
                </a:cubicBezTo>
                <a:cubicBezTo>
                  <a:pt x="362674" y="359722"/>
                  <a:pt x="365125" y="355600"/>
                  <a:pt x="368300" y="352425"/>
                </a:cubicBezTo>
                <a:cubicBezTo>
                  <a:pt x="379013" y="320287"/>
                  <a:pt x="368300" y="356246"/>
                  <a:pt x="368300" y="276225"/>
                </a:cubicBezTo>
                <a:cubicBezTo>
                  <a:pt x="368300" y="197052"/>
                  <a:pt x="362819" y="216469"/>
                  <a:pt x="374650" y="180975"/>
                </a:cubicBezTo>
                <a:cubicBezTo>
                  <a:pt x="375708" y="133350"/>
                  <a:pt x="374431" y="85616"/>
                  <a:pt x="377825" y="38100"/>
                </a:cubicBezTo>
                <a:cubicBezTo>
                  <a:pt x="378097" y="34294"/>
                  <a:pt x="382625" y="44138"/>
                  <a:pt x="384175" y="47625"/>
                </a:cubicBezTo>
                <a:cubicBezTo>
                  <a:pt x="386893" y="53742"/>
                  <a:pt x="388408" y="60325"/>
                  <a:pt x="390525" y="66675"/>
                </a:cubicBezTo>
                <a:lnTo>
                  <a:pt x="393700" y="76200"/>
                </a:lnTo>
                <a:cubicBezTo>
                  <a:pt x="394758" y="79375"/>
                  <a:pt x="395019" y="82940"/>
                  <a:pt x="396875" y="85725"/>
                </a:cubicBezTo>
                <a:cubicBezTo>
                  <a:pt x="401108" y="92075"/>
                  <a:pt x="407162" y="97535"/>
                  <a:pt x="409575" y="104775"/>
                </a:cubicBezTo>
                <a:cubicBezTo>
                  <a:pt x="412517" y="113602"/>
                  <a:pt x="412535" y="116439"/>
                  <a:pt x="419100" y="123825"/>
                </a:cubicBezTo>
                <a:cubicBezTo>
                  <a:pt x="425066" y="130537"/>
                  <a:pt x="433169" y="135403"/>
                  <a:pt x="438150" y="142875"/>
                </a:cubicBezTo>
                <a:cubicBezTo>
                  <a:pt x="452967" y="165100"/>
                  <a:pt x="444500" y="157692"/>
                  <a:pt x="460375" y="168275"/>
                </a:cubicBezTo>
                <a:cubicBezTo>
                  <a:pt x="461433" y="171450"/>
                  <a:pt x="461183" y="175433"/>
                  <a:pt x="463550" y="177800"/>
                </a:cubicBezTo>
                <a:cubicBezTo>
                  <a:pt x="468946" y="183196"/>
                  <a:pt x="482600" y="190500"/>
                  <a:pt x="482600" y="190500"/>
                </a:cubicBezTo>
                <a:cubicBezTo>
                  <a:pt x="535864" y="182891"/>
                  <a:pt x="483577" y="194896"/>
                  <a:pt x="514350" y="177800"/>
                </a:cubicBezTo>
                <a:cubicBezTo>
                  <a:pt x="520201" y="174549"/>
                  <a:pt x="533400" y="171450"/>
                  <a:pt x="533400" y="171450"/>
                </a:cubicBezTo>
                <a:cubicBezTo>
                  <a:pt x="536389" y="172197"/>
                  <a:pt x="551898" y="175730"/>
                  <a:pt x="555625" y="177800"/>
                </a:cubicBezTo>
                <a:cubicBezTo>
                  <a:pt x="562296" y="181506"/>
                  <a:pt x="567435" y="188087"/>
                  <a:pt x="574675" y="190500"/>
                </a:cubicBezTo>
                <a:lnTo>
                  <a:pt x="603250" y="200025"/>
                </a:lnTo>
                <a:lnTo>
                  <a:pt x="612775" y="203200"/>
                </a:lnTo>
                <a:cubicBezTo>
                  <a:pt x="615950" y="204258"/>
                  <a:pt x="618974" y="206005"/>
                  <a:pt x="622300" y="206375"/>
                </a:cubicBezTo>
                <a:lnTo>
                  <a:pt x="650875" y="209550"/>
                </a:lnTo>
                <a:cubicBezTo>
                  <a:pt x="655108" y="210608"/>
                  <a:pt x="659211" y="212725"/>
                  <a:pt x="663575" y="212725"/>
                </a:cubicBezTo>
                <a:cubicBezTo>
                  <a:pt x="688937" y="212725"/>
                  <a:pt x="696850" y="210515"/>
                  <a:pt x="717550" y="206375"/>
                </a:cubicBezTo>
                <a:cubicBezTo>
                  <a:pt x="720725" y="204258"/>
                  <a:pt x="724377" y="202723"/>
                  <a:pt x="727075" y="200025"/>
                </a:cubicBezTo>
                <a:cubicBezTo>
                  <a:pt x="734622" y="192478"/>
                  <a:pt x="736631" y="180881"/>
                  <a:pt x="739775" y="171450"/>
                </a:cubicBezTo>
                <a:cubicBezTo>
                  <a:pt x="740833" y="168275"/>
                  <a:pt x="742138" y="165172"/>
                  <a:pt x="742950" y="161925"/>
                </a:cubicBezTo>
                <a:cubicBezTo>
                  <a:pt x="743373" y="160231"/>
                  <a:pt x="747478" y="142433"/>
                  <a:pt x="749300" y="139700"/>
                </a:cubicBezTo>
                <a:cubicBezTo>
                  <a:pt x="751791" y="135964"/>
                  <a:pt x="755950" y="133624"/>
                  <a:pt x="758825" y="130175"/>
                </a:cubicBezTo>
                <a:cubicBezTo>
                  <a:pt x="761268" y="127244"/>
                  <a:pt x="763058" y="123825"/>
                  <a:pt x="765175" y="120650"/>
                </a:cubicBezTo>
                <a:cubicBezTo>
                  <a:pt x="764117" y="112183"/>
                  <a:pt x="763788" y="103593"/>
                  <a:pt x="762000" y="95250"/>
                </a:cubicBezTo>
                <a:cubicBezTo>
                  <a:pt x="760598" y="88705"/>
                  <a:pt x="755650" y="76200"/>
                  <a:pt x="755650" y="76200"/>
                </a:cubicBezTo>
                <a:cubicBezTo>
                  <a:pt x="756047" y="70250"/>
                  <a:pt x="754425" y="34200"/>
                  <a:pt x="762000" y="19050"/>
                </a:cubicBezTo>
                <a:cubicBezTo>
                  <a:pt x="763707" y="15637"/>
                  <a:pt x="765652" y="12223"/>
                  <a:pt x="768350" y="9525"/>
                </a:cubicBezTo>
                <a:cubicBezTo>
                  <a:pt x="774505" y="3370"/>
                  <a:pt x="779653" y="2582"/>
                  <a:pt x="787400" y="0"/>
                </a:cubicBezTo>
                <a:cubicBezTo>
                  <a:pt x="791633" y="1058"/>
                  <a:pt x="796311" y="1010"/>
                  <a:pt x="800100" y="3175"/>
                </a:cubicBezTo>
                <a:cubicBezTo>
                  <a:pt x="803999" y="5403"/>
                  <a:pt x="806750" y="9251"/>
                  <a:pt x="809625" y="12700"/>
                </a:cubicBezTo>
                <a:cubicBezTo>
                  <a:pt x="818011" y="22763"/>
                  <a:pt x="817710" y="27431"/>
                  <a:pt x="822325" y="41275"/>
                </a:cubicBezTo>
                <a:lnTo>
                  <a:pt x="825500" y="50800"/>
                </a:lnTo>
                <a:cubicBezTo>
                  <a:pt x="826558" y="53975"/>
                  <a:pt x="826819" y="57540"/>
                  <a:pt x="828675" y="60325"/>
                </a:cubicBezTo>
                <a:cubicBezTo>
                  <a:pt x="830792" y="63500"/>
                  <a:pt x="833475" y="66363"/>
                  <a:pt x="835025" y="69850"/>
                </a:cubicBezTo>
                <a:cubicBezTo>
                  <a:pt x="840363" y="81861"/>
                  <a:pt x="841568" y="99612"/>
                  <a:pt x="854075" y="107950"/>
                </a:cubicBezTo>
                <a:cubicBezTo>
                  <a:pt x="857250" y="110067"/>
                  <a:pt x="860187" y="112593"/>
                  <a:pt x="863600" y="114300"/>
                </a:cubicBezTo>
                <a:cubicBezTo>
                  <a:pt x="871307" y="118153"/>
                  <a:pt x="881030" y="118476"/>
                  <a:pt x="889000" y="120650"/>
                </a:cubicBezTo>
                <a:cubicBezTo>
                  <a:pt x="895458" y="122411"/>
                  <a:pt x="901700" y="124883"/>
                  <a:pt x="908050" y="127000"/>
                </a:cubicBezTo>
                <a:lnTo>
                  <a:pt x="927100" y="133350"/>
                </a:lnTo>
                <a:cubicBezTo>
                  <a:pt x="930275" y="134408"/>
                  <a:pt x="933343" y="135869"/>
                  <a:pt x="936625" y="136525"/>
                </a:cubicBezTo>
                <a:cubicBezTo>
                  <a:pt x="941917" y="137583"/>
                  <a:pt x="947265" y="138391"/>
                  <a:pt x="952500" y="139700"/>
                </a:cubicBezTo>
                <a:cubicBezTo>
                  <a:pt x="955747" y="140512"/>
                  <a:pt x="958807" y="141956"/>
                  <a:pt x="962025" y="142875"/>
                </a:cubicBezTo>
                <a:cubicBezTo>
                  <a:pt x="995614" y="152472"/>
                  <a:pt x="948504" y="137310"/>
                  <a:pt x="993775" y="152400"/>
                </a:cubicBezTo>
                <a:lnTo>
                  <a:pt x="1003300" y="155575"/>
                </a:lnTo>
                <a:cubicBezTo>
                  <a:pt x="1005417" y="158750"/>
                  <a:pt x="1006952" y="162402"/>
                  <a:pt x="1009650" y="165100"/>
                </a:cubicBezTo>
                <a:cubicBezTo>
                  <a:pt x="1017384" y="172834"/>
                  <a:pt x="1021674" y="171710"/>
                  <a:pt x="1031875" y="174625"/>
                </a:cubicBezTo>
                <a:cubicBezTo>
                  <a:pt x="1035093" y="175544"/>
                  <a:pt x="1038225" y="176742"/>
                  <a:pt x="1041400" y="177800"/>
                </a:cubicBezTo>
                <a:cubicBezTo>
                  <a:pt x="1050925" y="176742"/>
                  <a:pt x="1062558" y="180694"/>
                  <a:pt x="1069975" y="174625"/>
                </a:cubicBezTo>
                <a:cubicBezTo>
                  <a:pt x="1076730" y="169099"/>
                  <a:pt x="1073565" y="157504"/>
                  <a:pt x="1076325" y="149225"/>
                </a:cubicBezTo>
                <a:cubicBezTo>
                  <a:pt x="1077383" y="146050"/>
                  <a:pt x="1078581" y="142918"/>
                  <a:pt x="1079500" y="139700"/>
                </a:cubicBezTo>
                <a:cubicBezTo>
                  <a:pt x="1080699" y="135504"/>
                  <a:pt x="1081617" y="131233"/>
                  <a:pt x="1082675" y="127000"/>
                </a:cubicBezTo>
                <a:cubicBezTo>
                  <a:pt x="1085850" y="128058"/>
                  <a:pt x="1089833" y="127808"/>
                  <a:pt x="1092200" y="130175"/>
                </a:cubicBezTo>
                <a:cubicBezTo>
                  <a:pt x="1094567" y="132542"/>
                  <a:pt x="1093519" y="136915"/>
                  <a:pt x="1095375" y="139700"/>
                </a:cubicBezTo>
                <a:cubicBezTo>
                  <a:pt x="1097866" y="143436"/>
                  <a:pt x="1101725" y="146050"/>
                  <a:pt x="1104900" y="149225"/>
                </a:cubicBezTo>
                <a:lnTo>
                  <a:pt x="1111250" y="168275"/>
                </a:lnTo>
                <a:cubicBezTo>
                  <a:pt x="1112308" y="171450"/>
                  <a:pt x="1111640" y="175944"/>
                  <a:pt x="1114425" y="177800"/>
                </a:cubicBezTo>
                <a:cubicBezTo>
                  <a:pt x="1117600" y="179917"/>
                  <a:pt x="1120637" y="182257"/>
                  <a:pt x="1123950" y="184150"/>
                </a:cubicBezTo>
                <a:cubicBezTo>
                  <a:pt x="1128059" y="186498"/>
                  <a:pt x="1132417" y="188383"/>
                  <a:pt x="1136650" y="190500"/>
                </a:cubicBezTo>
                <a:cubicBezTo>
                  <a:pt x="1153228" y="188842"/>
                  <a:pt x="1166356" y="192544"/>
                  <a:pt x="1177925" y="180975"/>
                </a:cubicBezTo>
                <a:cubicBezTo>
                  <a:pt x="1180623" y="178277"/>
                  <a:pt x="1182158" y="174625"/>
                  <a:pt x="1184275" y="171450"/>
                </a:cubicBezTo>
                <a:cubicBezTo>
                  <a:pt x="1185333" y="167217"/>
                  <a:pt x="1186594" y="163029"/>
                  <a:pt x="1187450" y="158750"/>
                </a:cubicBezTo>
                <a:cubicBezTo>
                  <a:pt x="1188713" y="152437"/>
                  <a:pt x="1184187" y="139700"/>
                  <a:pt x="1190625" y="139700"/>
                </a:cubicBezTo>
                <a:cubicBezTo>
                  <a:pt x="1197318" y="139700"/>
                  <a:pt x="1193262" y="153181"/>
                  <a:pt x="1196975" y="158750"/>
                </a:cubicBezTo>
                <a:cubicBezTo>
                  <a:pt x="1199092" y="161925"/>
                  <a:pt x="1201432" y="164962"/>
                  <a:pt x="1203325" y="168275"/>
                </a:cubicBezTo>
                <a:cubicBezTo>
                  <a:pt x="1205673" y="172384"/>
                  <a:pt x="1207167" y="176961"/>
                  <a:pt x="1209675" y="180975"/>
                </a:cubicBezTo>
                <a:cubicBezTo>
                  <a:pt x="1212480" y="185462"/>
                  <a:pt x="1216124" y="189369"/>
                  <a:pt x="1219200" y="193675"/>
                </a:cubicBezTo>
                <a:cubicBezTo>
                  <a:pt x="1221418" y="196780"/>
                  <a:pt x="1223107" y="200269"/>
                  <a:pt x="1225550" y="203200"/>
                </a:cubicBezTo>
                <a:cubicBezTo>
                  <a:pt x="1228425" y="206649"/>
                  <a:pt x="1232200" y="209276"/>
                  <a:pt x="1235075" y="212725"/>
                </a:cubicBezTo>
                <a:cubicBezTo>
                  <a:pt x="1237518" y="215656"/>
                  <a:pt x="1238727" y="219552"/>
                  <a:pt x="1241425" y="222250"/>
                </a:cubicBezTo>
                <a:cubicBezTo>
                  <a:pt x="1247580" y="228405"/>
                  <a:pt x="1252728" y="229193"/>
                  <a:pt x="1260475" y="231775"/>
                </a:cubicBezTo>
                <a:cubicBezTo>
                  <a:pt x="1271058" y="230717"/>
                  <a:pt x="1282135" y="231963"/>
                  <a:pt x="1292225" y="228600"/>
                </a:cubicBezTo>
                <a:cubicBezTo>
                  <a:pt x="1299524" y="226167"/>
                  <a:pt x="1298164" y="214033"/>
                  <a:pt x="1301750" y="209550"/>
                </a:cubicBezTo>
                <a:cubicBezTo>
                  <a:pt x="1304134" y="206570"/>
                  <a:pt x="1308100" y="205317"/>
                  <a:pt x="1311275" y="203200"/>
                </a:cubicBezTo>
                <a:cubicBezTo>
                  <a:pt x="1318683" y="204258"/>
                  <a:pt x="1326208" y="204692"/>
                  <a:pt x="1333500" y="206375"/>
                </a:cubicBezTo>
                <a:cubicBezTo>
                  <a:pt x="1340022" y="207880"/>
                  <a:pt x="1352550" y="212725"/>
                  <a:pt x="1352550" y="212725"/>
                </a:cubicBezTo>
                <a:cubicBezTo>
                  <a:pt x="1355725" y="215900"/>
                  <a:pt x="1357646" y="221512"/>
                  <a:pt x="1362075" y="222250"/>
                </a:cubicBezTo>
                <a:cubicBezTo>
                  <a:pt x="1414032" y="230909"/>
                  <a:pt x="1370096" y="214296"/>
                  <a:pt x="1409700" y="206375"/>
                </a:cubicBezTo>
                <a:cubicBezTo>
                  <a:pt x="1414098" y="205495"/>
                  <a:pt x="1429608" y="203076"/>
                  <a:pt x="1435100" y="200025"/>
                </a:cubicBezTo>
                <a:cubicBezTo>
                  <a:pt x="1441771" y="196319"/>
                  <a:pt x="1448754" y="192721"/>
                  <a:pt x="1454150" y="187325"/>
                </a:cubicBezTo>
                <a:cubicBezTo>
                  <a:pt x="1457325" y="184150"/>
                  <a:pt x="1459939" y="180291"/>
                  <a:pt x="1463675" y="177800"/>
                </a:cubicBezTo>
                <a:cubicBezTo>
                  <a:pt x="1466460" y="175944"/>
                  <a:pt x="1470025" y="175683"/>
                  <a:pt x="1473200" y="174625"/>
                </a:cubicBezTo>
                <a:cubicBezTo>
                  <a:pt x="1495639" y="179113"/>
                  <a:pt x="1483955" y="176093"/>
                  <a:pt x="1508125" y="184150"/>
                </a:cubicBezTo>
                <a:lnTo>
                  <a:pt x="1517650" y="187325"/>
                </a:lnTo>
                <a:cubicBezTo>
                  <a:pt x="1556060" y="183484"/>
                  <a:pt x="1539310" y="187513"/>
                  <a:pt x="1568450" y="177800"/>
                </a:cubicBezTo>
                <a:lnTo>
                  <a:pt x="1587500" y="171450"/>
                </a:lnTo>
                <a:lnTo>
                  <a:pt x="1597025" y="168275"/>
                </a:lnTo>
                <a:cubicBezTo>
                  <a:pt x="1600200" y="170392"/>
                  <a:pt x="1604843" y="171212"/>
                  <a:pt x="1606550" y="174625"/>
                </a:cubicBezTo>
                <a:cubicBezTo>
                  <a:pt x="1610453" y="182431"/>
                  <a:pt x="1612900" y="200025"/>
                  <a:pt x="1612900" y="200025"/>
                </a:cubicBezTo>
                <a:cubicBezTo>
                  <a:pt x="1613958" y="212725"/>
                  <a:pt x="1612045" y="226035"/>
                  <a:pt x="1616075" y="238125"/>
                </a:cubicBezTo>
                <a:cubicBezTo>
                  <a:pt x="1617282" y="241745"/>
                  <a:pt x="1621931" y="232384"/>
                  <a:pt x="1622425" y="228600"/>
                </a:cubicBezTo>
                <a:cubicBezTo>
                  <a:pt x="1625166" y="207585"/>
                  <a:pt x="1623764" y="186213"/>
                  <a:pt x="1625600" y="165100"/>
                </a:cubicBezTo>
                <a:cubicBezTo>
                  <a:pt x="1625890" y="161766"/>
                  <a:pt x="1626052" y="157520"/>
                  <a:pt x="1628775" y="155575"/>
                </a:cubicBezTo>
                <a:cubicBezTo>
                  <a:pt x="1634222" y="151684"/>
                  <a:pt x="1641475" y="151342"/>
                  <a:pt x="1647825" y="149225"/>
                </a:cubicBezTo>
                <a:lnTo>
                  <a:pt x="1657350" y="146050"/>
                </a:lnTo>
                <a:cubicBezTo>
                  <a:pt x="1660525" y="144992"/>
                  <a:pt x="1663554" y="143290"/>
                  <a:pt x="1666875" y="142875"/>
                </a:cubicBezTo>
                <a:lnTo>
                  <a:pt x="1692275" y="139700"/>
                </a:lnTo>
                <a:cubicBezTo>
                  <a:pt x="1698648" y="138790"/>
                  <a:pt x="1704937" y="137323"/>
                  <a:pt x="1711325" y="136525"/>
                </a:cubicBezTo>
                <a:cubicBezTo>
                  <a:pt x="1721879" y="135206"/>
                  <a:pt x="1732492" y="134408"/>
                  <a:pt x="1743075" y="133350"/>
                </a:cubicBezTo>
                <a:cubicBezTo>
                  <a:pt x="1751542" y="134408"/>
                  <a:pt x="1760243" y="134280"/>
                  <a:pt x="1768475" y="136525"/>
                </a:cubicBezTo>
                <a:cubicBezTo>
                  <a:pt x="1772156" y="137529"/>
                  <a:pt x="1774587" y="141168"/>
                  <a:pt x="1778000" y="142875"/>
                </a:cubicBezTo>
                <a:cubicBezTo>
                  <a:pt x="1804290" y="156020"/>
                  <a:pt x="1769753" y="134202"/>
                  <a:pt x="1797050" y="152400"/>
                </a:cubicBezTo>
                <a:cubicBezTo>
                  <a:pt x="1797833" y="154749"/>
                  <a:pt x="1801544" y="172378"/>
                  <a:pt x="1809750" y="168275"/>
                </a:cubicBezTo>
                <a:cubicBezTo>
                  <a:pt x="1813653" y="166324"/>
                  <a:pt x="1811867" y="159808"/>
                  <a:pt x="1812925" y="155575"/>
                </a:cubicBezTo>
                <a:cubicBezTo>
                  <a:pt x="1813983" y="139700"/>
                  <a:pt x="1814343" y="123763"/>
                  <a:pt x="1816100" y="107950"/>
                </a:cubicBezTo>
                <a:cubicBezTo>
                  <a:pt x="1816470" y="104624"/>
                  <a:pt x="1817419" y="101210"/>
                  <a:pt x="1819275" y="98425"/>
                </a:cubicBezTo>
                <a:cubicBezTo>
                  <a:pt x="1821766" y="94689"/>
                  <a:pt x="1825925" y="92349"/>
                  <a:pt x="1828800" y="88900"/>
                </a:cubicBezTo>
                <a:cubicBezTo>
                  <a:pt x="1839847" y="75643"/>
                  <a:pt x="1829038" y="81412"/>
                  <a:pt x="1844675" y="76200"/>
                </a:cubicBezTo>
                <a:cubicBezTo>
                  <a:pt x="1857892" y="77301"/>
                  <a:pt x="1886015" y="78597"/>
                  <a:pt x="1901825" y="82550"/>
                </a:cubicBezTo>
                <a:cubicBezTo>
                  <a:pt x="1908319" y="84173"/>
                  <a:pt x="1914381" y="87277"/>
                  <a:pt x="1920875" y="88900"/>
                </a:cubicBezTo>
                <a:cubicBezTo>
                  <a:pt x="1936822" y="92887"/>
                  <a:pt x="1929435" y="90695"/>
                  <a:pt x="1943100" y="95250"/>
                </a:cubicBezTo>
                <a:cubicBezTo>
                  <a:pt x="2087771" y="90729"/>
                  <a:pt x="2012086" y="111008"/>
                  <a:pt x="2054225" y="85725"/>
                </a:cubicBezTo>
                <a:cubicBezTo>
                  <a:pt x="2056254" y="84507"/>
                  <a:pt x="2058458" y="83608"/>
                  <a:pt x="2060575" y="825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 bwMode="auto">
          <a:xfrm>
            <a:off x="3733800" y="3343275"/>
            <a:ext cx="755650" cy="142875"/>
          </a:xfrm>
          <a:custGeom>
            <a:avLst/>
            <a:gdLst>
              <a:gd name="connsiteX0" fmla="*/ 0 w 755650"/>
              <a:gd name="connsiteY0" fmla="*/ 76200 h 190500"/>
              <a:gd name="connsiteX1" fmla="*/ 3175 w 755650"/>
              <a:gd name="connsiteY1" fmla="*/ 47625 h 190500"/>
              <a:gd name="connsiteX2" fmla="*/ 6350 w 755650"/>
              <a:gd name="connsiteY2" fmla="*/ 25400 h 190500"/>
              <a:gd name="connsiteX3" fmla="*/ 15875 w 755650"/>
              <a:gd name="connsiteY3" fmla="*/ 22225 h 190500"/>
              <a:gd name="connsiteX4" fmla="*/ 34925 w 755650"/>
              <a:gd name="connsiteY4" fmla="*/ 25400 h 190500"/>
              <a:gd name="connsiteX5" fmla="*/ 44450 w 755650"/>
              <a:gd name="connsiteY5" fmla="*/ 34925 h 190500"/>
              <a:gd name="connsiteX6" fmla="*/ 63500 w 755650"/>
              <a:gd name="connsiteY6" fmla="*/ 66675 h 190500"/>
              <a:gd name="connsiteX7" fmla="*/ 69850 w 755650"/>
              <a:gd name="connsiteY7" fmla="*/ 85725 h 190500"/>
              <a:gd name="connsiteX8" fmla="*/ 73025 w 755650"/>
              <a:gd name="connsiteY8" fmla="*/ 95250 h 190500"/>
              <a:gd name="connsiteX9" fmla="*/ 79375 w 755650"/>
              <a:gd name="connsiteY9" fmla="*/ 133350 h 190500"/>
              <a:gd name="connsiteX10" fmla="*/ 101600 w 755650"/>
              <a:gd name="connsiteY10" fmla="*/ 161925 h 190500"/>
              <a:gd name="connsiteX11" fmla="*/ 120650 w 755650"/>
              <a:gd name="connsiteY11" fmla="*/ 168275 h 190500"/>
              <a:gd name="connsiteX12" fmla="*/ 130175 w 755650"/>
              <a:gd name="connsiteY12" fmla="*/ 171450 h 190500"/>
              <a:gd name="connsiteX13" fmla="*/ 139700 w 755650"/>
              <a:gd name="connsiteY13" fmla="*/ 177800 h 190500"/>
              <a:gd name="connsiteX14" fmla="*/ 152400 w 755650"/>
              <a:gd name="connsiteY14" fmla="*/ 180975 h 190500"/>
              <a:gd name="connsiteX15" fmla="*/ 161925 w 755650"/>
              <a:gd name="connsiteY15" fmla="*/ 184150 h 190500"/>
              <a:gd name="connsiteX16" fmla="*/ 190500 w 755650"/>
              <a:gd name="connsiteY16" fmla="*/ 190500 h 190500"/>
              <a:gd name="connsiteX17" fmla="*/ 269875 w 755650"/>
              <a:gd name="connsiteY17" fmla="*/ 187325 h 190500"/>
              <a:gd name="connsiteX18" fmla="*/ 292100 w 755650"/>
              <a:gd name="connsiteY18" fmla="*/ 180975 h 190500"/>
              <a:gd name="connsiteX19" fmla="*/ 342900 w 755650"/>
              <a:gd name="connsiteY19" fmla="*/ 177800 h 190500"/>
              <a:gd name="connsiteX20" fmla="*/ 352425 w 755650"/>
              <a:gd name="connsiteY20" fmla="*/ 171450 h 190500"/>
              <a:gd name="connsiteX21" fmla="*/ 358775 w 755650"/>
              <a:gd name="connsiteY21" fmla="*/ 161925 h 190500"/>
              <a:gd name="connsiteX22" fmla="*/ 368300 w 755650"/>
              <a:gd name="connsiteY22" fmla="*/ 158750 h 190500"/>
              <a:gd name="connsiteX23" fmla="*/ 381000 w 755650"/>
              <a:gd name="connsiteY23" fmla="*/ 136525 h 190500"/>
              <a:gd name="connsiteX24" fmla="*/ 384175 w 755650"/>
              <a:gd name="connsiteY24" fmla="*/ 127000 h 190500"/>
              <a:gd name="connsiteX25" fmla="*/ 390525 w 755650"/>
              <a:gd name="connsiteY25" fmla="*/ 114300 h 190500"/>
              <a:gd name="connsiteX26" fmla="*/ 400050 w 755650"/>
              <a:gd name="connsiteY26" fmla="*/ 95250 h 190500"/>
              <a:gd name="connsiteX27" fmla="*/ 403225 w 755650"/>
              <a:gd name="connsiteY27" fmla="*/ 82550 h 190500"/>
              <a:gd name="connsiteX28" fmla="*/ 444500 w 755650"/>
              <a:gd name="connsiteY28" fmla="*/ 79375 h 190500"/>
              <a:gd name="connsiteX29" fmla="*/ 488950 w 755650"/>
              <a:gd name="connsiteY29" fmla="*/ 82550 h 190500"/>
              <a:gd name="connsiteX30" fmla="*/ 514350 w 755650"/>
              <a:gd name="connsiteY30" fmla="*/ 76200 h 190500"/>
              <a:gd name="connsiteX31" fmla="*/ 542925 w 755650"/>
              <a:gd name="connsiteY31" fmla="*/ 50800 h 190500"/>
              <a:gd name="connsiteX32" fmla="*/ 552450 w 755650"/>
              <a:gd name="connsiteY32" fmla="*/ 44450 h 190500"/>
              <a:gd name="connsiteX33" fmla="*/ 555625 w 755650"/>
              <a:gd name="connsiteY33" fmla="*/ 34925 h 190500"/>
              <a:gd name="connsiteX34" fmla="*/ 558800 w 755650"/>
              <a:gd name="connsiteY34" fmla="*/ 3175 h 190500"/>
              <a:gd name="connsiteX35" fmla="*/ 568325 w 755650"/>
              <a:gd name="connsiteY35" fmla="*/ 0 h 190500"/>
              <a:gd name="connsiteX36" fmla="*/ 584200 w 755650"/>
              <a:gd name="connsiteY36" fmla="*/ 15875 h 190500"/>
              <a:gd name="connsiteX37" fmla="*/ 593725 w 755650"/>
              <a:gd name="connsiteY37" fmla="*/ 22225 h 190500"/>
              <a:gd name="connsiteX38" fmla="*/ 600075 w 755650"/>
              <a:gd name="connsiteY38" fmla="*/ 31750 h 190500"/>
              <a:gd name="connsiteX39" fmla="*/ 609600 w 755650"/>
              <a:gd name="connsiteY39" fmla="*/ 34925 h 190500"/>
              <a:gd name="connsiteX40" fmla="*/ 612775 w 755650"/>
              <a:gd name="connsiteY40" fmla="*/ 44450 h 190500"/>
              <a:gd name="connsiteX41" fmla="*/ 635000 w 755650"/>
              <a:gd name="connsiteY41" fmla="*/ 47625 h 190500"/>
              <a:gd name="connsiteX42" fmla="*/ 647700 w 755650"/>
              <a:gd name="connsiteY42" fmla="*/ 60325 h 190500"/>
              <a:gd name="connsiteX43" fmla="*/ 650875 w 755650"/>
              <a:gd name="connsiteY43" fmla="*/ 69850 h 190500"/>
              <a:gd name="connsiteX44" fmla="*/ 660400 w 755650"/>
              <a:gd name="connsiteY44" fmla="*/ 66675 h 190500"/>
              <a:gd name="connsiteX45" fmla="*/ 723900 w 755650"/>
              <a:gd name="connsiteY45" fmla="*/ 73025 h 190500"/>
              <a:gd name="connsiteX46" fmla="*/ 733425 w 755650"/>
              <a:gd name="connsiteY46" fmla="*/ 79375 h 190500"/>
              <a:gd name="connsiteX47" fmla="*/ 749300 w 755650"/>
              <a:gd name="connsiteY47" fmla="*/ 76200 h 190500"/>
              <a:gd name="connsiteX48" fmla="*/ 755650 w 755650"/>
              <a:gd name="connsiteY48" fmla="*/ 57150 h 190500"/>
              <a:gd name="connsiteX49" fmla="*/ 752475 w 755650"/>
              <a:gd name="connsiteY49" fmla="*/ 4127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55650" h="190500">
                <a:moveTo>
                  <a:pt x="0" y="76200"/>
                </a:moveTo>
                <a:cubicBezTo>
                  <a:pt x="1058" y="66675"/>
                  <a:pt x="1986" y="57135"/>
                  <a:pt x="3175" y="47625"/>
                </a:cubicBezTo>
                <a:cubicBezTo>
                  <a:pt x="4103" y="40199"/>
                  <a:pt x="3003" y="32093"/>
                  <a:pt x="6350" y="25400"/>
                </a:cubicBezTo>
                <a:cubicBezTo>
                  <a:pt x="7847" y="22407"/>
                  <a:pt x="12700" y="23283"/>
                  <a:pt x="15875" y="22225"/>
                </a:cubicBezTo>
                <a:cubicBezTo>
                  <a:pt x="22225" y="23283"/>
                  <a:pt x="29042" y="22785"/>
                  <a:pt x="34925" y="25400"/>
                </a:cubicBezTo>
                <a:cubicBezTo>
                  <a:pt x="39028" y="27224"/>
                  <a:pt x="41693" y="31381"/>
                  <a:pt x="44450" y="34925"/>
                </a:cubicBezTo>
                <a:cubicBezTo>
                  <a:pt x="50589" y="42818"/>
                  <a:pt x="59434" y="56511"/>
                  <a:pt x="63500" y="66675"/>
                </a:cubicBezTo>
                <a:cubicBezTo>
                  <a:pt x="65986" y="72890"/>
                  <a:pt x="67733" y="79375"/>
                  <a:pt x="69850" y="85725"/>
                </a:cubicBezTo>
                <a:lnTo>
                  <a:pt x="73025" y="95250"/>
                </a:lnTo>
                <a:cubicBezTo>
                  <a:pt x="73323" y="97633"/>
                  <a:pt x="75879" y="126357"/>
                  <a:pt x="79375" y="133350"/>
                </a:cubicBezTo>
                <a:cubicBezTo>
                  <a:pt x="81504" y="137608"/>
                  <a:pt x="94363" y="157905"/>
                  <a:pt x="101600" y="161925"/>
                </a:cubicBezTo>
                <a:cubicBezTo>
                  <a:pt x="107451" y="165176"/>
                  <a:pt x="114300" y="166158"/>
                  <a:pt x="120650" y="168275"/>
                </a:cubicBezTo>
                <a:cubicBezTo>
                  <a:pt x="123825" y="169333"/>
                  <a:pt x="127390" y="169594"/>
                  <a:pt x="130175" y="171450"/>
                </a:cubicBezTo>
                <a:cubicBezTo>
                  <a:pt x="133350" y="173567"/>
                  <a:pt x="136193" y="176297"/>
                  <a:pt x="139700" y="177800"/>
                </a:cubicBezTo>
                <a:cubicBezTo>
                  <a:pt x="143711" y="179519"/>
                  <a:pt x="148204" y="179776"/>
                  <a:pt x="152400" y="180975"/>
                </a:cubicBezTo>
                <a:cubicBezTo>
                  <a:pt x="155618" y="181894"/>
                  <a:pt x="158658" y="183424"/>
                  <a:pt x="161925" y="184150"/>
                </a:cubicBezTo>
                <a:cubicBezTo>
                  <a:pt x="195452" y="191600"/>
                  <a:pt x="169058" y="183353"/>
                  <a:pt x="190500" y="190500"/>
                </a:cubicBezTo>
                <a:cubicBezTo>
                  <a:pt x="216958" y="189442"/>
                  <a:pt x="243458" y="189147"/>
                  <a:pt x="269875" y="187325"/>
                </a:cubicBezTo>
                <a:cubicBezTo>
                  <a:pt x="318235" y="183990"/>
                  <a:pt x="253576" y="185030"/>
                  <a:pt x="292100" y="180975"/>
                </a:cubicBezTo>
                <a:cubicBezTo>
                  <a:pt x="308973" y="179199"/>
                  <a:pt x="325967" y="178858"/>
                  <a:pt x="342900" y="177800"/>
                </a:cubicBezTo>
                <a:cubicBezTo>
                  <a:pt x="346075" y="175683"/>
                  <a:pt x="349727" y="174148"/>
                  <a:pt x="352425" y="171450"/>
                </a:cubicBezTo>
                <a:cubicBezTo>
                  <a:pt x="355123" y="168752"/>
                  <a:pt x="355795" y="164309"/>
                  <a:pt x="358775" y="161925"/>
                </a:cubicBezTo>
                <a:cubicBezTo>
                  <a:pt x="361388" y="159834"/>
                  <a:pt x="365125" y="159808"/>
                  <a:pt x="368300" y="158750"/>
                </a:cubicBezTo>
                <a:cubicBezTo>
                  <a:pt x="375015" y="131890"/>
                  <a:pt x="365867" y="159224"/>
                  <a:pt x="381000" y="136525"/>
                </a:cubicBezTo>
                <a:cubicBezTo>
                  <a:pt x="382856" y="133740"/>
                  <a:pt x="382857" y="130076"/>
                  <a:pt x="384175" y="127000"/>
                </a:cubicBezTo>
                <a:cubicBezTo>
                  <a:pt x="386039" y="122650"/>
                  <a:pt x="388661" y="118650"/>
                  <a:pt x="390525" y="114300"/>
                </a:cubicBezTo>
                <a:cubicBezTo>
                  <a:pt x="398412" y="95897"/>
                  <a:pt x="387847" y="113555"/>
                  <a:pt x="400050" y="95250"/>
                </a:cubicBezTo>
                <a:cubicBezTo>
                  <a:pt x="401108" y="91017"/>
                  <a:pt x="400804" y="86181"/>
                  <a:pt x="403225" y="82550"/>
                </a:cubicBezTo>
                <a:cubicBezTo>
                  <a:pt x="412063" y="69293"/>
                  <a:pt x="435535" y="78628"/>
                  <a:pt x="444500" y="79375"/>
                </a:cubicBezTo>
                <a:cubicBezTo>
                  <a:pt x="459303" y="80609"/>
                  <a:pt x="474133" y="81492"/>
                  <a:pt x="488950" y="82550"/>
                </a:cubicBezTo>
                <a:cubicBezTo>
                  <a:pt x="497417" y="80433"/>
                  <a:pt x="506148" y="79182"/>
                  <a:pt x="514350" y="76200"/>
                </a:cubicBezTo>
                <a:cubicBezTo>
                  <a:pt x="524515" y="72504"/>
                  <a:pt x="537254" y="54580"/>
                  <a:pt x="542925" y="50800"/>
                </a:cubicBezTo>
                <a:lnTo>
                  <a:pt x="552450" y="44450"/>
                </a:lnTo>
                <a:cubicBezTo>
                  <a:pt x="553508" y="41275"/>
                  <a:pt x="555116" y="38233"/>
                  <a:pt x="555625" y="34925"/>
                </a:cubicBezTo>
                <a:cubicBezTo>
                  <a:pt x="557242" y="24413"/>
                  <a:pt x="555165" y="13171"/>
                  <a:pt x="558800" y="3175"/>
                </a:cubicBezTo>
                <a:cubicBezTo>
                  <a:pt x="559944" y="30"/>
                  <a:pt x="565150" y="1058"/>
                  <a:pt x="568325" y="0"/>
                </a:cubicBezTo>
                <a:cubicBezTo>
                  <a:pt x="593725" y="16933"/>
                  <a:pt x="563033" y="-5292"/>
                  <a:pt x="584200" y="15875"/>
                </a:cubicBezTo>
                <a:cubicBezTo>
                  <a:pt x="586898" y="18573"/>
                  <a:pt x="590550" y="20108"/>
                  <a:pt x="593725" y="22225"/>
                </a:cubicBezTo>
                <a:cubicBezTo>
                  <a:pt x="595842" y="25400"/>
                  <a:pt x="597095" y="29366"/>
                  <a:pt x="600075" y="31750"/>
                </a:cubicBezTo>
                <a:cubicBezTo>
                  <a:pt x="602688" y="33841"/>
                  <a:pt x="607233" y="32558"/>
                  <a:pt x="609600" y="34925"/>
                </a:cubicBezTo>
                <a:cubicBezTo>
                  <a:pt x="611967" y="37292"/>
                  <a:pt x="609782" y="42953"/>
                  <a:pt x="612775" y="44450"/>
                </a:cubicBezTo>
                <a:cubicBezTo>
                  <a:pt x="619468" y="47797"/>
                  <a:pt x="627592" y="46567"/>
                  <a:pt x="635000" y="47625"/>
                </a:cubicBezTo>
                <a:cubicBezTo>
                  <a:pt x="639233" y="51858"/>
                  <a:pt x="644220" y="55453"/>
                  <a:pt x="647700" y="60325"/>
                </a:cubicBezTo>
                <a:cubicBezTo>
                  <a:pt x="649645" y="63048"/>
                  <a:pt x="647882" y="68353"/>
                  <a:pt x="650875" y="69850"/>
                </a:cubicBezTo>
                <a:cubicBezTo>
                  <a:pt x="653868" y="71347"/>
                  <a:pt x="657225" y="67733"/>
                  <a:pt x="660400" y="66675"/>
                </a:cubicBezTo>
                <a:cubicBezTo>
                  <a:pt x="662525" y="66838"/>
                  <a:pt x="713294" y="69843"/>
                  <a:pt x="723900" y="73025"/>
                </a:cubicBezTo>
                <a:cubicBezTo>
                  <a:pt x="727555" y="74121"/>
                  <a:pt x="730250" y="77258"/>
                  <a:pt x="733425" y="79375"/>
                </a:cubicBezTo>
                <a:cubicBezTo>
                  <a:pt x="738717" y="78317"/>
                  <a:pt x="745484" y="80016"/>
                  <a:pt x="749300" y="76200"/>
                </a:cubicBezTo>
                <a:cubicBezTo>
                  <a:pt x="754033" y="71467"/>
                  <a:pt x="755650" y="57150"/>
                  <a:pt x="755650" y="57150"/>
                </a:cubicBezTo>
                <a:lnTo>
                  <a:pt x="752475" y="4127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3733800" y="3371850"/>
            <a:ext cx="0" cy="3000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Freeform 72"/>
          <p:cNvSpPr/>
          <p:nvPr/>
        </p:nvSpPr>
        <p:spPr bwMode="auto">
          <a:xfrm>
            <a:off x="3419373" y="3652838"/>
            <a:ext cx="314429" cy="85725"/>
          </a:xfrm>
          <a:custGeom>
            <a:avLst/>
            <a:gdLst>
              <a:gd name="connsiteX0" fmla="*/ 3277 w 314429"/>
              <a:gd name="connsiteY0" fmla="*/ 114300 h 114300"/>
              <a:gd name="connsiteX1" fmla="*/ 102 w 314429"/>
              <a:gd name="connsiteY1" fmla="*/ 98425 h 114300"/>
              <a:gd name="connsiteX2" fmla="*/ 6452 w 314429"/>
              <a:gd name="connsiteY2" fmla="*/ 88900 h 114300"/>
              <a:gd name="connsiteX3" fmla="*/ 102 w 314429"/>
              <a:gd name="connsiteY3" fmla="*/ 31750 h 114300"/>
              <a:gd name="connsiteX4" fmla="*/ 3277 w 314429"/>
              <a:gd name="connsiteY4" fmla="*/ 19050 h 114300"/>
              <a:gd name="connsiteX5" fmla="*/ 12802 w 314429"/>
              <a:gd name="connsiteY5" fmla="*/ 22225 h 114300"/>
              <a:gd name="connsiteX6" fmla="*/ 19152 w 314429"/>
              <a:gd name="connsiteY6" fmla="*/ 31750 h 114300"/>
              <a:gd name="connsiteX7" fmla="*/ 38202 w 314429"/>
              <a:gd name="connsiteY7" fmla="*/ 44450 h 114300"/>
              <a:gd name="connsiteX8" fmla="*/ 47727 w 314429"/>
              <a:gd name="connsiteY8" fmla="*/ 50800 h 114300"/>
              <a:gd name="connsiteX9" fmla="*/ 60427 w 314429"/>
              <a:gd name="connsiteY9" fmla="*/ 53975 h 114300"/>
              <a:gd name="connsiteX10" fmla="*/ 111227 w 314429"/>
              <a:gd name="connsiteY10" fmla="*/ 60325 h 114300"/>
              <a:gd name="connsiteX11" fmla="*/ 282677 w 314429"/>
              <a:gd name="connsiteY11" fmla="*/ 57150 h 114300"/>
              <a:gd name="connsiteX12" fmla="*/ 292202 w 314429"/>
              <a:gd name="connsiteY12" fmla="*/ 53975 h 114300"/>
              <a:gd name="connsiteX13" fmla="*/ 304902 w 314429"/>
              <a:gd name="connsiteY13" fmla="*/ 50800 h 114300"/>
              <a:gd name="connsiteX14" fmla="*/ 311252 w 314429"/>
              <a:gd name="connsiteY14" fmla="*/ 41275 h 114300"/>
              <a:gd name="connsiteX15" fmla="*/ 314427 w 314429"/>
              <a:gd name="connsiteY15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429" h="114300">
                <a:moveTo>
                  <a:pt x="3277" y="114300"/>
                </a:moveTo>
                <a:cubicBezTo>
                  <a:pt x="2219" y="109008"/>
                  <a:pt x="-567" y="103780"/>
                  <a:pt x="102" y="98425"/>
                </a:cubicBezTo>
                <a:cubicBezTo>
                  <a:pt x="575" y="94639"/>
                  <a:pt x="6198" y="92707"/>
                  <a:pt x="6452" y="88900"/>
                </a:cubicBezTo>
                <a:cubicBezTo>
                  <a:pt x="7512" y="73002"/>
                  <a:pt x="2963" y="48915"/>
                  <a:pt x="102" y="31750"/>
                </a:cubicBezTo>
                <a:cubicBezTo>
                  <a:pt x="1160" y="27517"/>
                  <a:pt x="-214" y="21668"/>
                  <a:pt x="3277" y="19050"/>
                </a:cubicBezTo>
                <a:cubicBezTo>
                  <a:pt x="5954" y="17042"/>
                  <a:pt x="10189" y="20134"/>
                  <a:pt x="12802" y="22225"/>
                </a:cubicBezTo>
                <a:cubicBezTo>
                  <a:pt x="15782" y="24609"/>
                  <a:pt x="16280" y="29237"/>
                  <a:pt x="19152" y="31750"/>
                </a:cubicBezTo>
                <a:cubicBezTo>
                  <a:pt x="24895" y="36776"/>
                  <a:pt x="31852" y="40217"/>
                  <a:pt x="38202" y="44450"/>
                </a:cubicBezTo>
                <a:cubicBezTo>
                  <a:pt x="41377" y="46567"/>
                  <a:pt x="44025" y="49875"/>
                  <a:pt x="47727" y="50800"/>
                </a:cubicBezTo>
                <a:cubicBezTo>
                  <a:pt x="51960" y="51858"/>
                  <a:pt x="56134" y="53194"/>
                  <a:pt x="60427" y="53975"/>
                </a:cubicBezTo>
                <a:cubicBezTo>
                  <a:pt x="74665" y="56564"/>
                  <a:pt x="97592" y="58810"/>
                  <a:pt x="111227" y="60325"/>
                </a:cubicBezTo>
                <a:lnTo>
                  <a:pt x="282677" y="57150"/>
                </a:lnTo>
                <a:cubicBezTo>
                  <a:pt x="286022" y="57033"/>
                  <a:pt x="288984" y="54894"/>
                  <a:pt x="292202" y="53975"/>
                </a:cubicBezTo>
                <a:cubicBezTo>
                  <a:pt x="296398" y="52776"/>
                  <a:pt x="300669" y="51858"/>
                  <a:pt x="304902" y="50800"/>
                </a:cubicBezTo>
                <a:cubicBezTo>
                  <a:pt x="307019" y="47625"/>
                  <a:pt x="310452" y="45006"/>
                  <a:pt x="311252" y="41275"/>
                </a:cubicBezTo>
                <a:cubicBezTo>
                  <a:pt x="314619" y="25564"/>
                  <a:pt x="314427" y="14179"/>
                  <a:pt x="314427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3426619" y="3671887"/>
            <a:ext cx="0" cy="1393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Freeform 71"/>
          <p:cNvSpPr/>
          <p:nvPr/>
        </p:nvSpPr>
        <p:spPr bwMode="auto">
          <a:xfrm>
            <a:off x="3041062" y="3783807"/>
            <a:ext cx="381594" cy="88106"/>
          </a:xfrm>
          <a:custGeom>
            <a:avLst/>
            <a:gdLst>
              <a:gd name="connsiteX0" fmla="*/ 588 w 381594"/>
              <a:gd name="connsiteY0" fmla="*/ 117475 h 117475"/>
              <a:gd name="connsiteX1" fmla="*/ 3763 w 381594"/>
              <a:gd name="connsiteY1" fmla="*/ 101600 h 117475"/>
              <a:gd name="connsiteX2" fmla="*/ 3763 w 381594"/>
              <a:gd name="connsiteY2" fmla="*/ 50800 h 117475"/>
              <a:gd name="connsiteX3" fmla="*/ 13288 w 381594"/>
              <a:gd name="connsiteY3" fmla="*/ 44450 h 117475"/>
              <a:gd name="connsiteX4" fmla="*/ 32338 w 381594"/>
              <a:gd name="connsiteY4" fmla="*/ 47625 h 117475"/>
              <a:gd name="connsiteX5" fmla="*/ 41863 w 381594"/>
              <a:gd name="connsiteY5" fmla="*/ 53975 h 117475"/>
              <a:gd name="connsiteX6" fmla="*/ 51388 w 381594"/>
              <a:gd name="connsiteY6" fmla="*/ 57150 h 117475"/>
              <a:gd name="connsiteX7" fmla="*/ 60913 w 381594"/>
              <a:gd name="connsiteY7" fmla="*/ 66675 h 117475"/>
              <a:gd name="connsiteX8" fmla="*/ 76788 w 381594"/>
              <a:gd name="connsiteY8" fmla="*/ 69850 h 117475"/>
              <a:gd name="connsiteX9" fmla="*/ 89488 w 381594"/>
              <a:gd name="connsiteY9" fmla="*/ 73025 h 117475"/>
              <a:gd name="connsiteX10" fmla="*/ 187913 w 381594"/>
              <a:gd name="connsiteY10" fmla="*/ 69850 h 117475"/>
              <a:gd name="connsiteX11" fmla="*/ 206963 w 381594"/>
              <a:gd name="connsiteY11" fmla="*/ 63500 h 117475"/>
              <a:gd name="connsiteX12" fmla="*/ 216488 w 381594"/>
              <a:gd name="connsiteY12" fmla="*/ 53975 h 117475"/>
              <a:gd name="connsiteX13" fmla="*/ 226013 w 381594"/>
              <a:gd name="connsiteY13" fmla="*/ 47625 h 117475"/>
              <a:gd name="connsiteX14" fmla="*/ 229188 w 381594"/>
              <a:gd name="connsiteY14" fmla="*/ 38100 h 117475"/>
              <a:gd name="connsiteX15" fmla="*/ 235538 w 381594"/>
              <a:gd name="connsiteY15" fmla="*/ 28575 h 117475"/>
              <a:gd name="connsiteX16" fmla="*/ 264113 w 381594"/>
              <a:gd name="connsiteY16" fmla="*/ 44450 h 117475"/>
              <a:gd name="connsiteX17" fmla="*/ 283163 w 381594"/>
              <a:gd name="connsiteY17" fmla="*/ 60325 h 117475"/>
              <a:gd name="connsiteX18" fmla="*/ 292688 w 381594"/>
              <a:gd name="connsiteY18" fmla="*/ 63500 h 117475"/>
              <a:gd name="connsiteX19" fmla="*/ 302213 w 381594"/>
              <a:gd name="connsiteY19" fmla="*/ 73025 h 117475"/>
              <a:gd name="connsiteX20" fmla="*/ 359363 w 381594"/>
              <a:gd name="connsiteY20" fmla="*/ 73025 h 117475"/>
              <a:gd name="connsiteX21" fmla="*/ 368888 w 381594"/>
              <a:gd name="connsiteY21" fmla="*/ 66675 h 117475"/>
              <a:gd name="connsiteX22" fmla="*/ 375238 w 381594"/>
              <a:gd name="connsiteY22" fmla="*/ 53975 h 117475"/>
              <a:gd name="connsiteX23" fmla="*/ 381588 w 381594"/>
              <a:gd name="connsiteY23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1594" h="117475">
                <a:moveTo>
                  <a:pt x="588" y="117475"/>
                </a:moveTo>
                <a:cubicBezTo>
                  <a:pt x="1646" y="112183"/>
                  <a:pt x="3763" y="106996"/>
                  <a:pt x="3763" y="101600"/>
                </a:cubicBezTo>
                <a:cubicBezTo>
                  <a:pt x="3763" y="80433"/>
                  <a:pt x="-4704" y="71967"/>
                  <a:pt x="3763" y="50800"/>
                </a:cubicBezTo>
                <a:cubicBezTo>
                  <a:pt x="5180" y="47257"/>
                  <a:pt x="10113" y="46567"/>
                  <a:pt x="13288" y="44450"/>
                </a:cubicBezTo>
                <a:cubicBezTo>
                  <a:pt x="19638" y="45508"/>
                  <a:pt x="26231" y="45589"/>
                  <a:pt x="32338" y="47625"/>
                </a:cubicBezTo>
                <a:cubicBezTo>
                  <a:pt x="35958" y="48832"/>
                  <a:pt x="38450" y="52268"/>
                  <a:pt x="41863" y="53975"/>
                </a:cubicBezTo>
                <a:cubicBezTo>
                  <a:pt x="44856" y="55472"/>
                  <a:pt x="48213" y="56092"/>
                  <a:pt x="51388" y="57150"/>
                </a:cubicBezTo>
                <a:cubicBezTo>
                  <a:pt x="54563" y="60325"/>
                  <a:pt x="56897" y="64667"/>
                  <a:pt x="60913" y="66675"/>
                </a:cubicBezTo>
                <a:cubicBezTo>
                  <a:pt x="65740" y="69088"/>
                  <a:pt x="71520" y="68679"/>
                  <a:pt x="76788" y="69850"/>
                </a:cubicBezTo>
                <a:cubicBezTo>
                  <a:pt x="81048" y="70797"/>
                  <a:pt x="85255" y="71967"/>
                  <a:pt x="89488" y="73025"/>
                </a:cubicBezTo>
                <a:cubicBezTo>
                  <a:pt x="122296" y="71967"/>
                  <a:pt x="155195" y="72503"/>
                  <a:pt x="187913" y="69850"/>
                </a:cubicBezTo>
                <a:cubicBezTo>
                  <a:pt x="194585" y="69309"/>
                  <a:pt x="206963" y="63500"/>
                  <a:pt x="206963" y="63500"/>
                </a:cubicBezTo>
                <a:cubicBezTo>
                  <a:pt x="210138" y="60325"/>
                  <a:pt x="213039" y="56850"/>
                  <a:pt x="216488" y="53975"/>
                </a:cubicBezTo>
                <a:cubicBezTo>
                  <a:pt x="219419" y="51532"/>
                  <a:pt x="223629" y="50605"/>
                  <a:pt x="226013" y="47625"/>
                </a:cubicBezTo>
                <a:cubicBezTo>
                  <a:pt x="228104" y="45012"/>
                  <a:pt x="227691" y="41093"/>
                  <a:pt x="229188" y="38100"/>
                </a:cubicBezTo>
                <a:cubicBezTo>
                  <a:pt x="230895" y="34687"/>
                  <a:pt x="233421" y="31750"/>
                  <a:pt x="235538" y="28575"/>
                </a:cubicBezTo>
                <a:cubicBezTo>
                  <a:pt x="257373" y="43131"/>
                  <a:pt x="247348" y="38862"/>
                  <a:pt x="264113" y="44450"/>
                </a:cubicBezTo>
                <a:cubicBezTo>
                  <a:pt x="271135" y="51472"/>
                  <a:pt x="274322" y="55905"/>
                  <a:pt x="283163" y="60325"/>
                </a:cubicBezTo>
                <a:cubicBezTo>
                  <a:pt x="286156" y="61822"/>
                  <a:pt x="289513" y="62442"/>
                  <a:pt x="292688" y="63500"/>
                </a:cubicBezTo>
                <a:cubicBezTo>
                  <a:pt x="295863" y="66675"/>
                  <a:pt x="298314" y="70797"/>
                  <a:pt x="302213" y="73025"/>
                </a:cubicBezTo>
                <a:cubicBezTo>
                  <a:pt x="315768" y="80771"/>
                  <a:pt x="356705" y="73215"/>
                  <a:pt x="359363" y="73025"/>
                </a:cubicBezTo>
                <a:cubicBezTo>
                  <a:pt x="362538" y="70908"/>
                  <a:pt x="366445" y="69606"/>
                  <a:pt x="368888" y="66675"/>
                </a:cubicBezTo>
                <a:cubicBezTo>
                  <a:pt x="371918" y="63039"/>
                  <a:pt x="374211" y="58595"/>
                  <a:pt x="375238" y="53975"/>
                </a:cubicBezTo>
                <a:cubicBezTo>
                  <a:pt x="382037" y="23379"/>
                  <a:pt x="381588" y="20886"/>
                  <a:pt x="381588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3048000" y="3829050"/>
            <a:ext cx="0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Freeform 70"/>
          <p:cNvSpPr/>
          <p:nvPr/>
        </p:nvSpPr>
        <p:spPr bwMode="auto">
          <a:xfrm>
            <a:off x="1857375" y="3905250"/>
            <a:ext cx="1193800" cy="214313"/>
          </a:xfrm>
          <a:custGeom>
            <a:avLst/>
            <a:gdLst>
              <a:gd name="connsiteX0" fmla="*/ 1193800 w 1193800"/>
              <a:gd name="connsiteY0" fmla="*/ 0 h 285750"/>
              <a:gd name="connsiteX1" fmla="*/ 1190625 w 1193800"/>
              <a:gd name="connsiteY1" fmla="*/ 53975 h 285750"/>
              <a:gd name="connsiteX2" fmla="*/ 1181100 w 1193800"/>
              <a:gd name="connsiteY2" fmla="*/ 57150 h 285750"/>
              <a:gd name="connsiteX3" fmla="*/ 1165225 w 1193800"/>
              <a:gd name="connsiteY3" fmla="*/ 60325 h 285750"/>
              <a:gd name="connsiteX4" fmla="*/ 1130300 w 1193800"/>
              <a:gd name="connsiteY4" fmla="*/ 63500 h 285750"/>
              <a:gd name="connsiteX5" fmla="*/ 1101725 w 1193800"/>
              <a:gd name="connsiteY5" fmla="*/ 69850 h 285750"/>
              <a:gd name="connsiteX6" fmla="*/ 1092200 w 1193800"/>
              <a:gd name="connsiteY6" fmla="*/ 73025 h 285750"/>
              <a:gd name="connsiteX7" fmla="*/ 1066800 w 1193800"/>
              <a:gd name="connsiteY7" fmla="*/ 79375 h 285750"/>
              <a:gd name="connsiteX8" fmla="*/ 1057275 w 1193800"/>
              <a:gd name="connsiteY8" fmla="*/ 82550 h 285750"/>
              <a:gd name="connsiteX9" fmla="*/ 996950 w 1193800"/>
              <a:gd name="connsiteY9" fmla="*/ 85725 h 285750"/>
              <a:gd name="connsiteX10" fmla="*/ 977900 w 1193800"/>
              <a:gd name="connsiteY10" fmla="*/ 88900 h 285750"/>
              <a:gd name="connsiteX11" fmla="*/ 968375 w 1193800"/>
              <a:gd name="connsiteY11" fmla="*/ 92075 h 285750"/>
              <a:gd name="connsiteX12" fmla="*/ 854075 w 1193800"/>
              <a:gd name="connsiteY12" fmla="*/ 95250 h 285750"/>
              <a:gd name="connsiteX13" fmla="*/ 835025 w 1193800"/>
              <a:gd name="connsiteY13" fmla="*/ 101600 h 285750"/>
              <a:gd name="connsiteX14" fmla="*/ 819150 w 1193800"/>
              <a:gd name="connsiteY14" fmla="*/ 120650 h 285750"/>
              <a:gd name="connsiteX15" fmla="*/ 809625 w 1193800"/>
              <a:gd name="connsiteY15" fmla="*/ 130175 h 285750"/>
              <a:gd name="connsiteX16" fmla="*/ 803275 w 1193800"/>
              <a:gd name="connsiteY16" fmla="*/ 139700 h 285750"/>
              <a:gd name="connsiteX17" fmla="*/ 784225 w 1193800"/>
              <a:gd name="connsiteY17" fmla="*/ 155575 h 285750"/>
              <a:gd name="connsiteX18" fmla="*/ 774700 w 1193800"/>
              <a:gd name="connsiteY18" fmla="*/ 158750 h 285750"/>
              <a:gd name="connsiteX19" fmla="*/ 758825 w 1193800"/>
              <a:gd name="connsiteY19" fmla="*/ 161925 h 285750"/>
              <a:gd name="connsiteX20" fmla="*/ 660400 w 1193800"/>
              <a:gd name="connsiteY20" fmla="*/ 168275 h 285750"/>
              <a:gd name="connsiteX21" fmla="*/ 641350 w 1193800"/>
              <a:gd name="connsiteY21" fmla="*/ 177800 h 285750"/>
              <a:gd name="connsiteX22" fmla="*/ 622300 w 1193800"/>
              <a:gd name="connsiteY22" fmla="*/ 184150 h 285750"/>
              <a:gd name="connsiteX23" fmla="*/ 612775 w 1193800"/>
              <a:gd name="connsiteY23" fmla="*/ 187325 h 285750"/>
              <a:gd name="connsiteX24" fmla="*/ 603250 w 1193800"/>
              <a:gd name="connsiteY24" fmla="*/ 190500 h 285750"/>
              <a:gd name="connsiteX25" fmla="*/ 584200 w 1193800"/>
              <a:gd name="connsiteY25" fmla="*/ 193675 h 285750"/>
              <a:gd name="connsiteX26" fmla="*/ 574675 w 1193800"/>
              <a:gd name="connsiteY26" fmla="*/ 196850 h 285750"/>
              <a:gd name="connsiteX27" fmla="*/ 482600 w 1193800"/>
              <a:gd name="connsiteY27" fmla="*/ 200025 h 285750"/>
              <a:gd name="connsiteX28" fmla="*/ 463550 w 1193800"/>
              <a:gd name="connsiteY28" fmla="*/ 206375 h 285750"/>
              <a:gd name="connsiteX29" fmla="*/ 454025 w 1193800"/>
              <a:gd name="connsiteY29" fmla="*/ 212725 h 285750"/>
              <a:gd name="connsiteX30" fmla="*/ 434975 w 1193800"/>
              <a:gd name="connsiteY30" fmla="*/ 219075 h 285750"/>
              <a:gd name="connsiteX31" fmla="*/ 425450 w 1193800"/>
              <a:gd name="connsiteY31" fmla="*/ 222250 h 285750"/>
              <a:gd name="connsiteX32" fmla="*/ 415925 w 1193800"/>
              <a:gd name="connsiteY32" fmla="*/ 225425 h 285750"/>
              <a:gd name="connsiteX33" fmla="*/ 403225 w 1193800"/>
              <a:gd name="connsiteY33" fmla="*/ 228600 h 285750"/>
              <a:gd name="connsiteX34" fmla="*/ 374650 w 1193800"/>
              <a:gd name="connsiteY34" fmla="*/ 231775 h 285750"/>
              <a:gd name="connsiteX35" fmla="*/ 349250 w 1193800"/>
              <a:gd name="connsiteY35" fmla="*/ 234950 h 285750"/>
              <a:gd name="connsiteX36" fmla="*/ 307975 w 1193800"/>
              <a:gd name="connsiteY36" fmla="*/ 241300 h 285750"/>
              <a:gd name="connsiteX37" fmla="*/ 279400 w 1193800"/>
              <a:gd name="connsiteY37" fmla="*/ 244475 h 285750"/>
              <a:gd name="connsiteX38" fmla="*/ 238125 w 1193800"/>
              <a:gd name="connsiteY38" fmla="*/ 250825 h 285750"/>
              <a:gd name="connsiteX39" fmla="*/ 212725 w 1193800"/>
              <a:gd name="connsiteY39" fmla="*/ 257175 h 285750"/>
              <a:gd name="connsiteX40" fmla="*/ 203200 w 1193800"/>
              <a:gd name="connsiteY40" fmla="*/ 260350 h 285750"/>
              <a:gd name="connsiteX41" fmla="*/ 180975 w 1193800"/>
              <a:gd name="connsiteY41" fmla="*/ 263525 h 285750"/>
              <a:gd name="connsiteX42" fmla="*/ 130175 w 1193800"/>
              <a:gd name="connsiteY42" fmla="*/ 269875 h 285750"/>
              <a:gd name="connsiteX43" fmla="*/ 66675 w 1193800"/>
              <a:gd name="connsiteY43" fmla="*/ 276225 h 285750"/>
              <a:gd name="connsiteX44" fmla="*/ 57150 w 1193800"/>
              <a:gd name="connsiteY44" fmla="*/ 279400 h 285750"/>
              <a:gd name="connsiteX45" fmla="*/ 0 w 1193800"/>
              <a:gd name="connsiteY45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93800" h="285750">
                <a:moveTo>
                  <a:pt x="1193800" y="0"/>
                </a:moveTo>
                <a:cubicBezTo>
                  <a:pt x="1192742" y="17992"/>
                  <a:pt x="1194535" y="36381"/>
                  <a:pt x="1190625" y="53975"/>
                </a:cubicBezTo>
                <a:cubicBezTo>
                  <a:pt x="1189899" y="57242"/>
                  <a:pt x="1184347" y="56338"/>
                  <a:pt x="1181100" y="57150"/>
                </a:cubicBezTo>
                <a:cubicBezTo>
                  <a:pt x="1175865" y="58459"/>
                  <a:pt x="1170580" y="59656"/>
                  <a:pt x="1165225" y="60325"/>
                </a:cubicBezTo>
                <a:cubicBezTo>
                  <a:pt x="1153626" y="61775"/>
                  <a:pt x="1141942" y="62442"/>
                  <a:pt x="1130300" y="63500"/>
                </a:cubicBezTo>
                <a:cubicBezTo>
                  <a:pt x="1119388" y="65682"/>
                  <a:pt x="1112187" y="66861"/>
                  <a:pt x="1101725" y="69850"/>
                </a:cubicBezTo>
                <a:cubicBezTo>
                  <a:pt x="1098507" y="70769"/>
                  <a:pt x="1095429" y="72144"/>
                  <a:pt x="1092200" y="73025"/>
                </a:cubicBezTo>
                <a:cubicBezTo>
                  <a:pt x="1083780" y="75321"/>
                  <a:pt x="1075079" y="76615"/>
                  <a:pt x="1066800" y="79375"/>
                </a:cubicBezTo>
                <a:cubicBezTo>
                  <a:pt x="1063625" y="80433"/>
                  <a:pt x="1060608" y="82247"/>
                  <a:pt x="1057275" y="82550"/>
                </a:cubicBezTo>
                <a:cubicBezTo>
                  <a:pt x="1037222" y="84373"/>
                  <a:pt x="1017058" y="84667"/>
                  <a:pt x="996950" y="85725"/>
                </a:cubicBezTo>
                <a:cubicBezTo>
                  <a:pt x="990600" y="86783"/>
                  <a:pt x="984184" y="87503"/>
                  <a:pt x="977900" y="88900"/>
                </a:cubicBezTo>
                <a:cubicBezTo>
                  <a:pt x="974633" y="89626"/>
                  <a:pt x="971717" y="91904"/>
                  <a:pt x="968375" y="92075"/>
                </a:cubicBezTo>
                <a:cubicBezTo>
                  <a:pt x="930310" y="94027"/>
                  <a:pt x="892175" y="94192"/>
                  <a:pt x="854075" y="95250"/>
                </a:cubicBezTo>
                <a:cubicBezTo>
                  <a:pt x="847725" y="97367"/>
                  <a:pt x="839758" y="96867"/>
                  <a:pt x="835025" y="101600"/>
                </a:cubicBezTo>
                <a:cubicBezTo>
                  <a:pt x="807198" y="129427"/>
                  <a:pt x="841252" y="94128"/>
                  <a:pt x="819150" y="120650"/>
                </a:cubicBezTo>
                <a:cubicBezTo>
                  <a:pt x="816275" y="124099"/>
                  <a:pt x="812500" y="126726"/>
                  <a:pt x="809625" y="130175"/>
                </a:cubicBezTo>
                <a:cubicBezTo>
                  <a:pt x="807182" y="133106"/>
                  <a:pt x="805718" y="136769"/>
                  <a:pt x="803275" y="139700"/>
                </a:cubicBezTo>
                <a:cubicBezTo>
                  <a:pt x="798259" y="145719"/>
                  <a:pt x="791361" y="152007"/>
                  <a:pt x="784225" y="155575"/>
                </a:cubicBezTo>
                <a:cubicBezTo>
                  <a:pt x="781232" y="157072"/>
                  <a:pt x="777947" y="157938"/>
                  <a:pt x="774700" y="158750"/>
                </a:cubicBezTo>
                <a:cubicBezTo>
                  <a:pt x="769465" y="160059"/>
                  <a:pt x="764203" y="161477"/>
                  <a:pt x="758825" y="161925"/>
                </a:cubicBezTo>
                <a:cubicBezTo>
                  <a:pt x="726062" y="164655"/>
                  <a:pt x="660400" y="168275"/>
                  <a:pt x="660400" y="168275"/>
                </a:cubicBezTo>
                <a:cubicBezTo>
                  <a:pt x="625662" y="179854"/>
                  <a:pt x="678279" y="161387"/>
                  <a:pt x="641350" y="177800"/>
                </a:cubicBezTo>
                <a:cubicBezTo>
                  <a:pt x="635233" y="180518"/>
                  <a:pt x="628650" y="182033"/>
                  <a:pt x="622300" y="184150"/>
                </a:cubicBezTo>
                <a:lnTo>
                  <a:pt x="612775" y="187325"/>
                </a:lnTo>
                <a:cubicBezTo>
                  <a:pt x="609600" y="188383"/>
                  <a:pt x="606551" y="189950"/>
                  <a:pt x="603250" y="190500"/>
                </a:cubicBezTo>
                <a:cubicBezTo>
                  <a:pt x="596900" y="191558"/>
                  <a:pt x="590484" y="192278"/>
                  <a:pt x="584200" y="193675"/>
                </a:cubicBezTo>
                <a:cubicBezTo>
                  <a:pt x="580933" y="194401"/>
                  <a:pt x="578015" y="196641"/>
                  <a:pt x="574675" y="196850"/>
                </a:cubicBezTo>
                <a:cubicBezTo>
                  <a:pt x="544025" y="198766"/>
                  <a:pt x="513292" y="198967"/>
                  <a:pt x="482600" y="200025"/>
                </a:cubicBezTo>
                <a:cubicBezTo>
                  <a:pt x="476250" y="202142"/>
                  <a:pt x="469119" y="202662"/>
                  <a:pt x="463550" y="206375"/>
                </a:cubicBezTo>
                <a:cubicBezTo>
                  <a:pt x="460375" y="208492"/>
                  <a:pt x="457512" y="211175"/>
                  <a:pt x="454025" y="212725"/>
                </a:cubicBezTo>
                <a:cubicBezTo>
                  <a:pt x="447908" y="215443"/>
                  <a:pt x="441325" y="216958"/>
                  <a:pt x="434975" y="219075"/>
                </a:cubicBezTo>
                <a:lnTo>
                  <a:pt x="425450" y="222250"/>
                </a:lnTo>
                <a:cubicBezTo>
                  <a:pt x="422275" y="223308"/>
                  <a:pt x="419172" y="224613"/>
                  <a:pt x="415925" y="225425"/>
                </a:cubicBezTo>
                <a:cubicBezTo>
                  <a:pt x="411692" y="226483"/>
                  <a:pt x="407538" y="227936"/>
                  <a:pt x="403225" y="228600"/>
                </a:cubicBezTo>
                <a:cubicBezTo>
                  <a:pt x="393753" y="230057"/>
                  <a:pt x="384168" y="230655"/>
                  <a:pt x="374650" y="231775"/>
                </a:cubicBezTo>
                <a:lnTo>
                  <a:pt x="349250" y="234950"/>
                </a:lnTo>
                <a:cubicBezTo>
                  <a:pt x="329380" y="241573"/>
                  <a:pt x="343865" y="237522"/>
                  <a:pt x="307975" y="241300"/>
                </a:cubicBezTo>
                <a:lnTo>
                  <a:pt x="279400" y="244475"/>
                </a:lnTo>
                <a:cubicBezTo>
                  <a:pt x="244082" y="253304"/>
                  <a:pt x="300292" y="239854"/>
                  <a:pt x="238125" y="250825"/>
                </a:cubicBezTo>
                <a:cubicBezTo>
                  <a:pt x="229531" y="252342"/>
                  <a:pt x="221004" y="254415"/>
                  <a:pt x="212725" y="257175"/>
                </a:cubicBezTo>
                <a:cubicBezTo>
                  <a:pt x="209550" y="258233"/>
                  <a:pt x="206482" y="259694"/>
                  <a:pt x="203200" y="260350"/>
                </a:cubicBezTo>
                <a:cubicBezTo>
                  <a:pt x="195862" y="261818"/>
                  <a:pt x="188372" y="262387"/>
                  <a:pt x="180975" y="263525"/>
                </a:cubicBezTo>
                <a:cubicBezTo>
                  <a:pt x="136567" y="270357"/>
                  <a:pt x="192894" y="262906"/>
                  <a:pt x="130175" y="269875"/>
                </a:cubicBezTo>
                <a:cubicBezTo>
                  <a:pt x="73107" y="276216"/>
                  <a:pt x="141690" y="269974"/>
                  <a:pt x="66675" y="276225"/>
                </a:cubicBezTo>
                <a:cubicBezTo>
                  <a:pt x="63500" y="277283"/>
                  <a:pt x="60478" y="279050"/>
                  <a:pt x="57150" y="279400"/>
                </a:cubicBezTo>
                <a:cubicBezTo>
                  <a:pt x="-1771" y="285602"/>
                  <a:pt x="22328" y="274586"/>
                  <a:pt x="0" y="2857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251" name="TextBox 393250"/>
          <p:cNvSpPr txBox="1"/>
          <p:nvPr/>
        </p:nvSpPr>
        <p:spPr>
          <a:xfrm>
            <a:off x="933452" y="18859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1.0%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33452" y="1511929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1.2%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33452" y="23431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0.8%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33452" y="280870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0.6%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933452" y="407760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0.0%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346535" y="418147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500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34384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550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041062" y="418536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600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988959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650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44510" y="419701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700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07077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750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705409" y="419005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800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26894" y="3514725"/>
            <a:ext cx="0" cy="3143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429001" y="3128963"/>
            <a:ext cx="4763" cy="3857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733800" y="2914650"/>
            <a:ext cx="0" cy="4286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4117416" y="2854336"/>
            <a:ext cx="2615" cy="3492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36" idx="31"/>
          </p:cNvCxnSpPr>
          <p:nvPr/>
        </p:nvCxnSpPr>
        <p:spPr bwMode="auto">
          <a:xfrm>
            <a:off x="4495800" y="2914651"/>
            <a:ext cx="0" cy="20359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44" idx="0"/>
            <a:endCxn id="38" idx="44"/>
          </p:cNvCxnSpPr>
          <p:nvPr/>
        </p:nvCxnSpPr>
        <p:spPr bwMode="auto">
          <a:xfrm>
            <a:off x="4850607" y="2995017"/>
            <a:ext cx="4763" cy="2375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endCxn id="44" idx="46"/>
          </p:cNvCxnSpPr>
          <p:nvPr/>
        </p:nvCxnSpPr>
        <p:spPr bwMode="auto">
          <a:xfrm flipH="1">
            <a:off x="5250656" y="2914651"/>
            <a:ext cx="7144" cy="3643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endCxn id="47" idx="34"/>
          </p:cNvCxnSpPr>
          <p:nvPr/>
        </p:nvCxnSpPr>
        <p:spPr bwMode="auto">
          <a:xfrm>
            <a:off x="5562600" y="3143250"/>
            <a:ext cx="0" cy="2411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reeform 23"/>
          <p:cNvSpPr/>
          <p:nvPr/>
        </p:nvSpPr>
        <p:spPr bwMode="auto">
          <a:xfrm>
            <a:off x="1619251" y="3811191"/>
            <a:ext cx="1412081" cy="323255"/>
          </a:xfrm>
          <a:custGeom>
            <a:avLst/>
            <a:gdLst>
              <a:gd name="connsiteX0" fmla="*/ 0 w 1412081"/>
              <a:gd name="connsiteY0" fmla="*/ 431006 h 431006"/>
              <a:gd name="connsiteX1" fmla="*/ 30956 w 1412081"/>
              <a:gd name="connsiteY1" fmla="*/ 426243 h 431006"/>
              <a:gd name="connsiteX2" fmla="*/ 38100 w 1412081"/>
              <a:gd name="connsiteY2" fmla="*/ 423862 h 431006"/>
              <a:gd name="connsiteX3" fmla="*/ 102394 w 1412081"/>
              <a:gd name="connsiteY3" fmla="*/ 421481 h 431006"/>
              <a:gd name="connsiteX4" fmla="*/ 164306 w 1412081"/>
              <a:gd name="connsiteY4" fmla="*/ 416718 h 431006"/>
              <a:gd name="connsiteX5" fmla="*/ 183356 w 1412081"/>
              <a:gd name="connsiteY5" fmla="*/ 414337 h 431006"/>
              <a:gd name="connsiteX6" fmla="*/ 200025 w 1412081"/>
              <a:gd name="connsiteY6" fmla="*/ 409575 h 431006"/>
              <a:gd name="connsiteX7" fmla="*/ 257175 w 1412081"/>
              <a:gd name="connsiteY7" fmla="*/ 407193 h 431006"/>
              <a:gd name="connsiteX8" fmla="*/ 300038 w 1412081"/>
              <a:gd name="connsiteY8" fmla="*/ 402431 h 431006"/>
              <a:gd name="connsiteX9" fmla="*/ 314325 w 1412081"/>
              <a:gd name="connsiteY9" fmla="*/ 400050 h 431006"/>
              <a:gd name="connsiteX10" fmla="*/ 321469 w 1412081"/>
              <a:gd name="connsiteY10" fmla="*/ 395287 h 431006"/>
              <a:gd name="connsiteX11" fmla="*/ 333375 w 1412081"/>
              <a:gd name="connsiteY11" fmla="*/ 381000 h 431006"/>
              <a:gd name="connsiteX12" fmla="*/ 340519 w 1412081"/>
              <a:gd name="connsiteY12" fmla="*/ 378618 h 431006"/>
              <a:gd name="connsiteX13" fmla="*/ 357188 w 1412081"/>
              <a:gd name="connsiteY13" fmla="*/ 376237 h 431006"/>
              <a:gd name="connsiteX14" fmla="*/ 369094 w 1412081"/>
              <a:gd name="connsiteY14" fmla="*/ 373856 h 431006"/>
              <a:gd name="connsiteX15" fmla="*/ 392906 w 1412081"/>
              <a:gd name="connsiteY15" fmla="*/ 366712 h 431006"/>
              <a:gd name="connsiteX16" fmla="*/ 400050 w 1412081"/>
              <a:gd name="connsiteY16" fmla="*/ 364331 h 431006"/>
              <a:gd name="connsiteX17" fmla="*/ 407194 w 1412081"/>
              <a:gd name="connsiteY17" fmla="*/ 357187 h 431006"/>
              <a:gd name="connsiteX18" fmla="*/ 421481 w 1412081"/>
              <a:gd name="connsiteY18" fmla="*/ 347662 h 431006"/>
              <a:gd name="connsiteX19" fmla="*/ 461963 w 1412081"/>
              <a:gd name="connsiteY19" fmla="*/ 342900 h 431006"/>
              <a:gd name="connsiteX20" fmla="*/ 488156 w 1412081"/>
              <a:gd name="connsiteY20" fmla="*/ 338137 h 431006"/>
              <a:gd name="connsiteX21" fmla="*/ 507206 w 1412081"/>
              <a:gd name="connsiteY21" fmla="*/ 333375 h 431006"/>
              <a:gd name="connsiteX22" fmla="*/ 514350 w 1412081"/>
              <a:gd name="connsiteY22" fmla="*/ 330993 h 431006"/>
              <a:gd name="connsiteX23" fmla="*/ 557213 w 1412081"/>
              <a:gd name="connsiteY23" fmla="*/ 326231 h 431006"/>
              <a:gd name="connsiteX24" fmla="*/ 576263 w 1412081"/>
              <a:gd name="connsiteY24" fmla="*/ 321468 h 431006"/>
              <a:gd name="connsiteX25" fmla="*/ 585788 w 1412081"/>
              <a:gd name="connsiteY25" fmla="*/ 319087 h 431006"/>
              <a:gd name="connsiteX26" fmla="*/ 592931 w 1412081"/>
              <a:gd name="connsiteY26" fmla="*/ 316706 h 431006"/>
              <a:gd name="connsiteX27" fmla="*/ 616744 w 1412081"/>
              <a:gd name="connsiteY27" fmla="*/ 314325 h 431006"/>
              <a:gd name="connsiteX28" fmla="*/ 635794 w 1412081"/>
              <a:gd name="connsiteY28" fmla="*/ 311943 h 431006"/>
              <a:gd name="connsiteX29" fmla="*/ 642938 w 1412081"/>
              <a:gd name="connsiteY29" fmla="*/ 309562 h 431006"/>
              <a:gd name="connsiteX30" fmla="*/ 650081 w 1412081"/>
              <a:gd name="connsiteY30" fmla="*/ 304800 h 431006"/>
              <a:gd name="connsiteX31" fmla="*/ 661988 w 1412081"/>
              <a:gd name="connsiteY31" fmla="*/ 302418 h 431006"/>
              <a:gd name="connsiteX32" fmla="*/ 671513 w 1412081"/>
              <a:gd name="connsiteY32" fmla="*/ 300037 h 431006"/>
              <a:gd name="connsiteX33" fmla="*/ 685800 w 1412081"/>
              <a:gd name="connsiteY33" fmla="*/ 290512 h 431006"/>
              <a:gd name="connsiteX34" fmla="*/ 692944 w 1412081"/>
              <a:gd name="connsiteY34" fmla="*/ 285750 h 431006"/>
              <a:gd name="connsiteX35" fmla="*/ 709613 w 1412081"/>
              <a:gd name="connsiteY35" fmla="*/ 264318 h 431006"/>
              <a:gd name="connsiteX36" fmla="*/ 711994 w 1412081"/>
              <a:gd name="connsiteY36" fmla="*/ 257175 h 431006"/>
              <a:gd name="connsiteX37" fmla="*/ 719138 w 1412081"/>
              <a:gd name="connsiteY37" fmla="*/ 252412 h 431006"/>
              <a:gd name="connsiteX38" fmla="*/ 757238 w 1412081"/>
              <a:gd name="connsiteY38" fmla="*/ 247650 h 431006"/>
              <a:gd name="connsiteX39" fmla="*/ 826294 w 1412081"/>
              <a:gd name="connsiteY39" fmla="*/ 242887 h 431006"/>
              <a:gd name="connsiteX40" fmla="*/ 845344 w 1412081"/>
              <a:gd name="connsiteY40" fmla="*/ 240506 h 431006"/>
              <a:gd name="connsiteX41" fmla="*/ 864394 w 1412081"/>
              <a:gd name="connsiteY41" fmla="*/ 235743 h 431006"/>
              <a:gd name="connsiteX42" fmla="*/ 878681 w 1412081"/>
              <a:gd name="connsiteY42" fmla="*/ 230981 h 431006"/>
              <a:gd name="connsiteX43" fmla="*/ 885825 w 1412081"/>
              <a:gd name="connsiteY43" fmla="*/ 190500 h 431006"/>
              <a:gd name="connsiteX44" fmla="*/ 888206 w 1412081"/>
              <a:gd name="connsiteY44" fmla="*/ 183356 h 431006"/>
              <a:gd name="connsiteX45" fmla="*/ 912019 w 1412081"/>
              <a:gd name="connsiteY45" fmla="*/ 176212 h 431006"/>
              <a:gd name="connsiteX46" fmla="*/ 966788 w 1412081"/>
              <a:gd name="connsiteY46" fmla="*/ 173831 h 431006"/>
              <a:gd name="connsiteX47" fmla="*/ 988219 w 1412081"/>
              <a:gd name="connsiteY47" fmla="*/ 171450 h 431006"/>
              <a:gd name="connsiteX48" fmla="*/ 1052513 w 1412081"/>
              <a:gd name="connsiteY48" fmla="*/ 166687 h 431006"/>
              <a:gd name="connsiteX49" fmla="*/ 1059656 w 1412081"/>
              <a:gd name="connsiteY49" fmla="*/ 164306 h 431006"/>
              <a:gd name="connsiteX50" fmla="*/ 1066800 w 1412081"/>
              <a:gd name="connsiteY50" fmla="*/ 159543 h 431006"/>
              <a:gd name="connsiteX51" fmla="*/ 1083469 w 1412081"/>
              <a:gd name="connsiteY51" fmla="*/ 138112 h 431006"/>
              <a:gd name="connsiteX52" fmla="*/ 1090613 w 1412081"/>
              <a:gd name="connsiteY52" fmla="*/ 133350 h 431006"/>
              <a:gd name="connsiteX53" fmla="*/ 1107281 w 1412081"/>
              <a:gd name="connsiteY53" fmla="*/ 128587 h 431006"/>
              <a:gd name="connsiteX54" fmla="*/ 1154906 w 1412081"/>
              <a:gd name="connsiteY54" fmla="*/ 123825 h 431006"/>
              <a:gd name="connsiteX55" fmla="*/ 1166813 w 1412081"/>
              <a:gd name="connsiteY55" fmla="*/ 121443 h 431006"/>
              <a:gd name="connsiteX56" fmla="*/ 1173956 w 1412081"/>
              <a:gd name="connsiteY56" fmla="*/ 119062 h 431006"/>
              <a:gd name="connsiteX57" fmla="*/ 1204913 w 1412081"/>
              <a:gd name="connsiteY57" fmla="*/ 114300 h 431006"/>
              <a:gd name="connsiteX58" fmla="*/ 1226344 w 1412081"/>
              <a:gd name="connsiteY58" fmla="*/ 102393 h 431006"/>
              <a:gd name="connsiteX59" fmla="*/ 1231106 w 1412081"/>
              <a:gd name="connsiteY59" fmla="*/ 95250 h 431006"/>
              <a:gd name="connsiteX60" fmla="*/ 1250156 w 1412081"/>
              <a:gd name="connsiteY60" fmla="*/ 76200 h 431006"/>
              <a:gd name="connsiteX61" fmla="*/ 1264444 w 1412081"/>
              <a:gd name="connsiteY61" fmla="*/ 73818 h 431006"/>
              <a:gd name="connsiteX62" fmla="*/ 1271588 w 1412081"/>
              <a:gd name="connsiteY62" fmla="*/ 71437 h 431006"/>
              <a:gd name="connsiteX63" fmla="*/ 1312069 w 1412081"/>
              <a:gd name="connsiteY63" fmla="*/ 66675 h 431006"/>
              <a:gd name="connsiteX64" fmla="*/ 1319213 w 1412081"/>
              <a:gd name="connsiteY64" fmla="*/ 64293 h 431006"/>
              <a:gd name="connsiteX65" fmla="*/ 1388269 w 1412081"/>
              <a:gd name="connsiteY65" fmla="*/ 59531 h 431006"/>
              <a:gd name="connsiteX66" fmla="*/ 1395413 w 1412081"/>
              <a:gd name="connsiteY66" fmla="*/ 54768 h 431006"/>
              <a:gd name="connsiteX67" fmla="*/ 1397794 w 1412081"/>
              <a:gd name="connsiteY67" fmla="*/ 47625 h 431006"/>
              <a:gd name="connsiteX68" fmla="*/ 1404938 w 1412081"/>
              <a:gd name="connsiteY68" fmla="*/ 40481 h 431006"/>
              <a:gd name="connsiteX69" fmla="*/ 1409700 w 1412081"/>
              <a:gd name="connsiteY69" fmla="*/ 11906 h 431006"/>
              <a:gd name="connsiteX70" fmla="*/ 1409700 w 1412081"/>
              <a:gd name="connsiteY70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412081" h="431006">
                <a:moveTo>
                  <a:pt x="0" y="431006"/>
                </a:moveTo>
                <a:cubicBezTo>
                  <a:pt x="11580" y="429559"/>
                  <a:pt x="20039" y="428973"/>
                  <a:pt x="30956" y="426243"/>
                </a:cubicBezTo>
                <a:cubicBezTo>
                  <a:pt x="33391" y="425634"/>
                  <a:pt x="35595" y="424029"/>
                  <a:pt x="38100" y="423862"/>
                </a:cubicBezTo>
                <a:cubicBezTo>
                  <a:pt x="59499" y="422436"/>
                  <a:pt x="80963" y="422275"/>
                  <a:pt x="102394" y="421481"/>
                </a:cubicBezTo>
                <a:cubicBezTo>
                  <a:pt x="132799" y="415401"/>
                  <a:pt x="101454" y="421053"/>
                  <a:pt x="164306" y="416718"/>
                </a:cubicBezTo>
                <a:cubicBezTo>
                  <a:pt x="170690" y="416278"/>
                  <a:pt x="177006" y="415131"/>
                  <a:pt x="183356" y="414337"/>
                </a:cubicBezTo>
                <a:cubicBezTo>
                  <a:pt x="187350" y="413006"/>
                  <a:pt x="196220" y="409847"/>
                  <a:pt x="200025" y="409575"/>
                </a:cubicBezTo>
                <a:cubicBezTo>
                  <a:pt x="219043" y="408216"/>
                  <a:pt x="238125" y="407987"/>
                  <a:pt x="257175" y="407193"/>
                </a:cubicBezTo>
                <a:cubicBezTo>
                  <a:pt x="283323" y="401964"/>
                  <a:pt x="254578" y="407216"/>
                  <a:pt x="300038" y="402431"/>
                </a:cubicBezTo>
                <a:cubicBezTo>
                  <a:pt x="304839" y="401926"/>
                  <a:pt x="309563" y="400844"/>
                  <a:pt x="314325" y="400050"/>
                </a:cubicBezTo>
                <a:cubicBezTo>
                  <a:pt x="316706" y="398462"/>
                  <a:pt x="319445" y="397311"/>
                  <a:pt x="321469" y="395287"/>
                </a:cubicBezTo>
                <a:cubicBezTo>
                  <a:pt x="330257" y="386499"/>
                  <a:pt x="321668" y="388804"/>
                  <a:pt x="333375" y="381000"/>
                </a:cubicBezTo>
                <a:cubicBezTo>
                  <a:pt x="335464" y="379608"/>
                  <a:pt x="338058" y="379110"/>
                  <a:pt x="340519" y="378618"/>
                </a:cubicBezTo>
                <a:cubicBezTo>
                  <a:pt x="346023" y="377517"/>
                  <a:pt x="351652" y="377160"/>
                  <a:pt x="357188" y="376237"/>
                </a:cubicBezTo>
                <a:cubicBezTo>
                  <a:pt x="361180" y="375572"/>
                  <a:pt x="365143" y="374734"/>
                  <a:pt x="369094" y="373856"/>
                </a:cubicBezTo>
                <a:cubicBezTo>
                  <a:pt x="379895" y="371456"/>
                  <a:pt x="381027" y="370672"/>
                  <a:pt x="392906" y="366712"/>
                </a:cubicBezTo>
                <a:lnTo>
                  <a:pt x="400050" y="364331"/>
                </a:lnTo>
                <a:cubicBezTo>
                  <a:pt x="402431" y="361950"/>
                  <a:pt x="404536" y="359255"/>
                  <a:pt x="407194" y="357187"/>
                </a:cubicBezTo>
                <a:cubicBezTo>
                  <a:pt x="411712" y="353673"/>
                  <a:pt x="415835" y="348603"/>
                  <a:pt x="421481" y="347662"/>
                </a:cubicBezTo>
                <a:cubicBezTo>
                  <a:pt x="444417" y="343840"/>
                  <a:pt x="430960" y="345718"/>
                  <a:pt x="461963" y="342900"/>
                </a:cubicBezTo>
                <a:cubicBezTo>
                  <a:pt x="490173" y="335845"/>
                  <a:pt x="445543" y="346659"/>
                  <a:pt x="488156" y="338137"/>
                </a:cubicBezTo>
                <a:cubicBezTo>
                  <a:pt x="494574" y="336853"/>
                  <a:pt x="500997" y="335445"/>
                  <a:pt x="507206" y="333375"/>
                </a:cubicBezTo>
                <a:cubicBezTo>
                  <a:pt x="509587" y="332581"/>
                  <a:pt x="511889" y="331485"/>
                  <a:pt x="514350" y="330993"/>
                </a:cubicBezTo>
                <a:cubicBezTo>
                  <a:pt x="526416" y="328580"/>
                  <a:pt x="546177" y="327234"/>
                  <a:pt x="557213" y="326231"/>
                </a:cubicBezTo>
                <a:cubicBezTo>
                  <a:pt x="569975" y="321977"/>
                  <a:pt x="559025" y="325299"/>
                  <a:pt x="576263" y="321468"/>
                </a:cubicBezTo>
                <a:cubicBezTo>
                  <a:pt x="579458" y="320758"/>
                  <a:pt x="582641" y="319986"/>
                  <a:pt x="585788" y="319087"/>
                </a:cubicBezTo>
                <a:cubicBezTo>
                  <a:pt x="588201" y="318398"/>
                  <a:pt x="590450" y="317088"/>
                  <a:pt x="592931" y="316706"/>
                </a:cubicBezTo>
                <a:cubicBezTo>
                  <a:pt x="600816" y="315493"/>
                  <a:pt x="608816" y="315206"/>
                  <a:pt x="616744" y="314325"/>
                </a:cubicBezTo>
                <a:cubicBezTo>
                  <a:pt x="623104" y="313618"/>
                  <a:pt x="629444" y="312737"/>
                  <a:pt x="635794" y="311943"/>
                </a:cubicBezTo>
                <a:cubicBezTo>
                  <a:pt x="638175" y="311149"/>
                  <a:pt x="640693" y="310684"/>
                  <a:pt x="642938" y="309562"/>
                </a:cubicBezTo>
                <a:cubicBezTo>
                  <a:pt x="645498" y="308282"/>
                  <a:pt x="647402" y="305805"/>
                  <a:pt x="650081" y="304800"/>
                </a:cubicBezTo>
                <a:cubicBezTo>
                  <a:pt x="653871" y="303379"/>
                  <a:pt x="658037" y="303296"/>
                  <a:pt x="661988" y="302418"/>
                </a:cubicBezTo>
                <a:cubicBezTo>
                  <a:pt x="665183" y="301708"/>
                  <a:pt x="668338" y="300831"/>
                  <a:pt x="671513" y="300037"/>
                </a:cubicBezTo>
                <a:lnTo>
                  <a:pt x="685800" y="290512"/>
                </a:lnTo>
                <a:lnTo>
                  <a:pt x="692944" y="285750"/>
                </a:lnTo>
                <a:cubicBezTo>
                  <a:pt x="704337" y="268660"/>
                  <a:pt x="698422" y="275509"/>
                  <a:pt x="709613" y="264318"/>
                </a:cubicBezTo>
                <a:cubicBezTo>
                  <a:pt x="710407" y="261937"/>
                  <a:pt x="710426" y="259135"/>
                  <a:pt x="711994" y="257175"/>
                </a:cubicBezTo>
                <a:cubicBezTo>
                  <a:pt x="713782" y="254940"/>
                  <a:pt x="716458" y="253417"/>
                  <a:pt x="719138" y="252412"/>
                </a:cubicBezTo>
                <a:cubicBezTo>
                  <a:pt x="727010" y="249460"/>
                  <a:pt x="754375" y="247910"/>
                  <a:pt x="757238" y="247650"/>
                </a:cubicBezTo>
                <a:cubicBezTo>
                  <a:pt x="784554" y="238541"/>
                  <a:pt x="757098" y="246957"/>
                  <a:pt x="826294" y="242887"/>
                </a:cubicBezTo>
                <a:cubicBezTo>
                  <a:pt x="832682" y="242511"/>
                  <a:pt x="838994" y="241300"/>
                  <a:pt x="845344" y="240506"/>
                </a:cubicBezTo>
                <a:cubicBezTo>
                  <a:pt x="867024" y="233280"/>
                  <a:pt x="832779" y="244366"/>
                  <a:pt x="864394" y="235743"/>
                </a:cubicBezTo>
                <a:cubicBezTo>
                  <a:pt x="869237" y="234422"/>
                  <a:pt x="878681" y="230981"/>
                  <a:pt x="878681" y="230981"/>
                </a:cubicBezTo>
                <a:cubicBezTo>
                  <a:pt x="890146" y="213785"/>
                  <a:pt x="881209" y="229738"/>
                  <a:pt x="885825" y="190500"/>
                </a:cubicBezTo>
                <a:cubicBezTo>
                  <a:pt x="886118" y="188007"/>
                  <a:pt x="886163" y="184815"/>
                  <a:pt x="888206" y="183356"/>
                </a:cubicBezTo>
                <a:cubicBezTo>
                  <a:pt x="889183" y="182658"/>
                  <a:pt x="908325" y="176486"/>
                  <a:pt x="912019" y="176212"/>
                </a:cubicBezTo>
                <a:cubicBezTo>
                  <a:pt x="930243" y="174862"/>
                  <a:pt x="948532" y="174625"/>
                  <a:pt x="966788" y="173831"/>
                </a:cubicBezTo>
                <a:cubicBezTo>
                  <a:pt x="973932" y="173037"/>
                  <a:pt x="981046" y="171913"/>
                  <a:pt x="988219" y="171450"/>
                </a:cubicBezTo>
                <a:cubicBezTo>
                  <a:pt x="1016619" y="169618"/>
                  <a:pt x="1029955" y="172326"/>
                  <a:pt x="1052513" y="166687"/>
                </a:cubicBezTo>
                <a:cubicBezTo>
                  <a:pt x="1054948" y="166078"/>
                  <a:pt x="1057275" y="165100"/>
                  <a:pt x="1059656" y="164306"/>
                </a:cubicBezTo>
                <a:cubicBezTo>
                  <a:pt x="1062037" y="162718"/>
                  <a:pt x="1064915" y="161697"/>
                  <a:pt x="1066800" y="159543"/>
                </a:cubicBezTo>
                <a:cubicBezTo>
                  <a:pt x="1081093" y="143209"/>
                  <a:pt x="1070572" y="148859"/>
                  <a:pt x="1083469" y="138112"/>
                </a:cubicBezTo>
                <a:cubicBezTo>
                  <a:pt x="1085668" y="136280"/>
                  <a:pt x="1088053" y="134630"/>
                  <a:pt x="1090613" y="133350"/>
                </a:cubicBezTo>
                <a:cubicBezTo>
                  <a:pt x="1093644" y="131834"/>
                  <a:pt x="1104731" y="129097"/>
                  <a:pt x="1107281" y="128587"/>
                </a:cubicBezTo>
                <a:cubicBezTo>
                  <a:pt x="1126004" y="124843"/>
                  <a:pt x="1131875" y="125470"/>
                  <a:pt x="1154906" y="123825"/>
                </a:cubicBezTo>
                <a:cubicBezTo>
                  <a:pt x="1158875" y="123031"/>
                  <a:pt x="1162886" y="122425"/>
                  <a:pt x="1166813" y="121443"/>
                </a:cubicBezTo>
                <a:cubicBezTo>
                  <a:pt x="1169248" y="120834"/>
                  <a:pt x="1171521" y="119671"/>
                  <a:pt x="1173956" y="119062"/>
                </a:cubicBezTo>
                <a:cubicBezTo>
                  <a:pt x="1184863" y="116335"/>
                  <a:pt x="1193348" y="115745"/>
                  <a:pt x="1204913" y="114300"/>
                </a:cubicBezTo>
                <a:cubicBezTo>
                  <a:pt x="1218716" y="109698"/>
                  <a:pt x="1218118" y="112264"/>
                  <a:pt x="1226344" y="102393"/>
                </a:cubicBezTo>
                <a:cubicBezTo>
                  <a:pt x="1228176" y="100195"/>
                  <a:pt x="1229686" y="97735"/>
                  <a:pt x="1231106" y="95250"/>
                </a:cubicBezTo>
                <a:cubicBezTo>
                  <a:pt x="1236208" y="86322"/>
                  <a:pt x="1236496" y="78477"/>
                  <a:pt x="1250156" y="76200"/>
                </a:cubicBezTo>
                <a:cubicBezTo>
                  <a:pt x="1254919" y="75406"/>
                  <a:pt x="1259731" y="74865"/>
                  <a:pt x="1264444" y="73818"/>
                </a:cubicBezTo>
                <a:cubicBezTo>
                  <a:pt x="1266894" y="73273"/>
                  <a:pt x="1269127" y="71929"/>
                  <a:pt x="1271588" y="71437"/>
                </a:cubicBezTo>
                <a:cubicBezTo>
                  <a:pt x="1282117" y="69331"/>
                  <a:pt x="1302621" y="67620"/>
                  <a:pt x="1312069" y="66675"/>
                </a:cubicBezTo>
                <a:cubicBezTo>
                  <a:pt x="1314450" y="65881"/>
                  <a:pt x="1316752" y="64785"/>
                  <a:pt x="1319213" y="64293"/>
                </a:cubicBezTo>
                <a:cubicBezTo>
                  <a:pt x="1340620" y="60011"/>
                  <a:pt x="1369414" y="60388"/>
                  <a:pt x="1388269" y="59531"/>
                </a:cubicBezTo>
                <a:cubicBezTo>
                  <a:pt x="1390650" y="57943"/>
                  <a:pt x="1393625" y="57003"/>
                  <a:pt x="1395413" y="54768"/>
                </a:cubicBezTo>
                <a:cubicBezTo>
                  <a:pt x="1396981" y="52808"/>
                  <a:pt x="1396402" y="49713"/>
                  <a:pt x="1397794" y="47625"/>
                </a:cubicBezTo>
                <a:cubicBezTo>
                  <a:pt x="1399662" y="44823"/>
                  <a:pt x="1402557" y="42862"/>
                  <a:pt x="1404938" y="40481"/>
                </a:cubicBezTo>
                <a:cubicBezTo>
                  <a:pt x="1410520" y="23733"/>
                  <a:pt x="1404384" y="43807"/>
                  <a:pt x="1409700" y="11906"/>
                </a:cubicBezTo>
                <a:cubicBezTo>
                  <a:pt x="1411539" y="872"/>
                  <a:pt x="1413984" y="8567"/>
                  <a:pt x="1409700" y="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 bwMode="auto">
          <a:xfrm>
            <a:off x="3024189" y="3487936"/>
            <a:ext cx="409575" cy="75444"/>
          </a:xfrm>
          <a:custGeom>
            <a:avLst/>
            <a:gdLst>
              <a:gd name="connsiteX0" fmla="*/ 0 w 409575"/>
              <a:gd name="connsiteY0" fmla="*/ 90488 h 100592"/>
              <a:gd name="connsiteX1" fmla="*/ 2381 w 409575"/>
              <a:gd name="connsiteY1" fmla="*/ 78582 h 100592"/>
              <a:gd name="connsiteX2" fmla="*/ 7143 w 409575"/>
              <a:gd name="connsiteY2" fmla="*/ 64294 h 100592"/>
              <a:gd name="connsiteX3" fmla="*/ 4762 w 409575"/>
              <a:gd name="connsiteY3" fmla="*/ 40482 h 100592"/>
              <a:gd name="connsiteX4" fmla="*/ 2381 w 409575"/>
              <a:gd name="connsiteY4" fmla="*/ 23813 h 100592"/>
              <a:gd name="connsiteX5" fmla="*/ 7143 w 409575"/>
              <a:gd name="connsiteY5" fmla="*/ 14288 h 100592"/>
              <a:gd name="connsiteX6" fmla="*/ 16668 w 409575"/>
              <a:gd name="connsiteY6" fmla="*/ 28575 h 100592"/>
              <a:gd name="connsiteX7" fmla="*/ 21431 w 409575"/>
              <a:gd name="connsiteY7" fmla="*/ 35719 h 100592"/>
              <a:gd name="connsiteX8" fmla="*/ 28575 w 409575"/>
              <a:gd name="connsiteY8" fmla="*/ 42863 h 100592"/>
              <a:gd name="connsiteX9" fmla="*/ 40481 w 409575"/>
              <a:gd name="connsiteY9" fmla="*/ 54769 h 100592"/>
              <a:gd name="connsiteX10" fmla="*/ 52387 w 409575"/>
              <a:gd name="connsiteY10" fmla="*/ 64294 h 100592"/>
              <a:gd name="connsiteX11" fmla="*/ 59531 w 409575"/>
              <a:gd name="connsiteY11" fmla="*/ 69057 h 100592"/>
              <a:gd name="connsiteX12" fmla="*/ 73818 w 409575"/>
              <a:gd name="connsiteY12" fmla="*/ 73819 h 100592"/>
              <a:gd name="connsiteX13" fmla="*/ 80962 w 409575"/>
              <a:gd name="connsiteY13" fmla="*/ 76200 h 100592"/>
              <a:gd name="connsiteX14" fmla="*/ 114300 w 409575"/>
              <a:gd name="connsiteY14" fmla="*/ 71438 h 100592"/>
              <a:gd name="connsiteX15" fmla="*/ 128587 w 409575"/>
              <a:gd name="connsiteY15" fmla="*/ 64294 h 100592"/>
              <a:gd name="connsiteX16" fmla="*/ 164306 w 409575"/>
              <a:gd name="connsiteY16" fmla="*/ 66675 h 100592"/>
              <a:gd name="connsiteX17" fmla="*/ 171450 w 409575"/>
              <a:gd name="connsiteY17" fmla="*/ 71438 h 100592"/>
              <a:gd name="connsiteX18" fmla="*/ 204787 w 409575"/>
              <a:gd name="connsiteY18" fmla="*/ 69057 h 100592"/>
              <a:gd name="connsiteX19" fmla="*/ 211931 w 409575"/>
              <a:gd name="connsiteY19" fmla="*/ 64294 h 100592"/>
              <a:gd name="connsiteX20" fmla="*/ 221456 w 409575"/>
              <a:gd name="connsiteY20" fmla="*/ 50007 h 100592"/>
              <a:gd name="connsiteX21" fmla="*/ 223837 w 409575"/>
              <a:gd name="connsiteY21" fmla="*/ 42863 h 100592"/>
              <a:gd name="connsiteX22" fmla="*/ 228600 w 409575"/>
              <a:gd name="connsiteY22" fmla="*/ 35719 h 100592"/>
              <a:gd name="connsiteX23" fmla="*/ 230981 w 409575"/>
              <a:gd name="connsiteY23" fmla="*/ 21432 h 100592"/>
              <a:gd name="connsiteX24" fmla="*/ 240506 w 409575"/>
              <a:gd name="connsiteY24" fmla="*/ 0 h 100592"/>
              <a:gd name="connsiteX25" fmla="*/ 242887 w 409575"/>
              <a:gd name="connsiteY25" fmla="*/ 7144 h 100592"/>
              <a:gd name="connsiteX26" fmla="*/ 250031 w 409575"/>
              <a:gd name="connsiteY26" fmla="*/ 23813 h 100592"/>
              <a:gd name="connsiteX27" fmla="*/ 254793 w 409575"/>
              <a:gd name="connsiteY27" fmla="*/ 38100 h 100592"/>
              <a:gd name="connsiteX28" fmla="*/ 257175 w 409575"/>
              <a:gd name="connsiteY28" fmla="*/ 45244 h 100592"/>
              <a:gd name="connsiteX29" fmla="*/ 259556 w 409575"/>
              <a:gd name="connsiteY29" fmla="*/ 54769 h 100592"/>
              <a:gd name="connsiteX30" fmla="*/ 266700 w 409575"/>
              <a:gd name="connsiteY30" fmla="*/ 69057 h 100592"/>
              <a:gd name="connsiteX31" fmla="*/ 280987 w 409575"/>
              <a:gd name="connsiteY31" fmla="*/ 78582 h 100592"/>
              <a:gd name="connsiteX32" fmla="*/ 288131 w 409575"/>
              <a:gd name="connsiteY32" fmla="*/ 83344 h 100592"/>
              <a:gd name="connsiteX33" fmla="*/ 311943 w 409575"/>
              <a:gd name="connsiteY33" fmla="*/ 90488 h 100592"/>
              <a:gd name="connsiteX34" fmla="*/ 319087 w 409575"/>
              <a:gd name="connsiteY34" fmla="*/ 95250 h 100592"/>
              <a:gd name="connsiteX35" fmla="*/ 328612 w 409575"/>
              <a:gd name="connsiteY35" fmla="*/ 97632 h 100592"/>
              <a:gd name="connsiteX36" fmla="*/ 335756 w 409575"/>
              <a:gd name="connsiteY36" fmla="*/ 100013 h 100592"/>
              <a:gd name="connsiteX37" fmla="*/ 385762 w 409575"/>
              <a:gd name="connsiteY37" fmla="*/ 92869 h 100592"/>
              <a:gd name="connsiteX38" fmla="*/ 392906 w 409575"/>
              <a:gd name="connsiteY38" fmla="*/ 85725 h 100592"/>
              <a:gd name="connsiteX39" fmla="*/ 395287 w 409575"/>
              <a:gd name="connsiteY39" fmla="*/ 78582 h 100592"/>
              <a:gd name="connsiteX40" fmla="*/ 400050 w 409575"/>
              <a:gd name="connsiteY40" fmla="*/ 61913 h 100592"/>
              <a:gd name="connsiteX41" fmla="*/ 404812 w 409575"/>
              <a:gd name="connsiteY41" fmla="*/ 54769 h 100592"/>
              <a:gd name="connsiteX42" fmla="*/ 409575 w 409575"/>
              <a:gd name="connsiteY42" fmla="*/ 40482 h 100592"/>
              <a:gd name="connsiteX43" fmla="*/ 407193 w 409575"/>
              <a:gd name="connsiteY43" fmla="*/ 23813 h 10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09575" h="100592">
                <a:moveTo>
                  <a:pt x="0" y="90488"/>
                </a:moveTo>
                <a:cubicBezTo>
                  <a:pt x="794" y="86519"/>
                  <a:pt x="1316" y="82487"/>
                  <a:pt x="2381" y="78582"/>
                </a:cubicBezTo>
                <a:cubicBezTo>
                  <a:pt x="3702" y="73739"/>
                  <a:pt x="7143" y="64294"/>
                  <a:pt x="7143" y="64294"/>
                </a:cubicBezTo>
                <a:cubicBezTo>
                  <a:pt x="6349" y="56357"/>
                  <a:pt x="5694" y="48404"/>
                  <a:pt x="4762" y="40482"/>
                </a:cubicBezTo>
                <a:cubicBezTo>
                  <a:pt x="4106" y="34908"/>
                  <a:pt x="1873" y="29403"/>
                  <a:pt x="2381" y="23813"/>
                </a:cubicBezTo>
                <a:cubicBezTo>
                  <a:pt x="2702" y="20278"/>
                  <a:pt x="5556" y="17463"/>
                  <a:pt x="7143" y="14288"/>
                </a:cubicBezTo>
                <a:lnTo>
                  <a:pt x="16668" y="28575"/>
                </a:lnTo>
                <a:cubicBezTo>
                  <a:pt x="18256" y="30956"/>
                  <a:pt x="19407" y="33695"/>
                  <a:pt x="21431" y="35719"/>
                </a:cubicBezTo>
                <a:cubicBezTo>
                  <a:pt x="23812" y="38100"/>
                  <a:pt x="26419" y="40276"/>
                  <a:pt x="28575" y="42863"/>
                </a:cubicBezTo>
                <a:cubicBezTo>
                  <a:pt x="38496" y="54769"/>
                  <a:pt x="27384" y="46039"/>
                  <a:pt x="40481" y="54769"/>
                </a:cubicBezTo>
                <a:cubicBezTo>
                  <a:pt x="48509" y="66812"/>
                  <a:pt x="40885" y="58543"/>
                  <a:pt x="52387" y="64294"/>
                </a:cubicBezTo>
                <a:cubicBezTo>
                  <a:pt x="54947" y="65574"/>
                  <a:pt x="56916" y="67895"/>
                  <a:pt x="59531" y="69057"/>
                </a:cubicBezTo>
                <a:cubicBezTo>
                  <a:pt x="64118" y="71096"/>
                  <a:pt x="69056" y="72232"/>
                  <a:pt x="73818" y="73819"/>
                </a:cubicBezTo>
                <a:lnTo>
                  <a:pt x="80962" y="76200"/>
                </a:lnTo>
                <a:cubicBezTo>
                  <a:pt x="85157" y="75781"/>
                  <a:pt x="106420" y="74815"/>
                  <a:pt x="114300" y="71438"/>
                </a:cubicBezTo>
                <a:cubicBezTo>
                  <a:pt x="146601" y="57594"/>
                  <a:pt x="98494" y="74324"/>
                  <a:pt x="128587" y="64294"/>
                </a:cubicBezTo>
                <a:cubicBezTo>
                  <a:pt x="140493" y="65088"/>
                  <a:pt x="152536" y="64713"/>
                  <a:pt x="164306" y="66675"/>
                </a:cubicBezTo>
                <a:cubicBezTo>
                  <a:pt x="167129" y="67146"/>
                  <a:pt x="168593" y="71270"/>
                  <a:pt x="171450" y="71438"/>
                </a:cubicBezTo>
                <a:cubicBezTo>
                  <a:pt x="182571" y="72092"/>
                  <a:pt x="193675" y="69851"/>
                  <a:pt x="204787" y="69057"/>
                </a:cubicBezTo>
                <a:cubicBezTo>
                  <a:pt x="207168" y="67469"/>
                  <a:pt x="210046" y="66448"/>
                  <a:pt x="211931" y="64294"/>
                </a:cubicBezTo>
                <a:cubicBezTo>
                  <a:pt x="215700" y="59987"/>
                  <a:pt x="221456" y="50007"/>
                  <a:pt x="221456" y="50007"/>
                </a:cubicBezTo>
                <a:cubicBezTo>
                  <a:pt x="222250" y="47626"/>
                  <a:pt x="222714" y="45108"/>
                  <a:pt x="223837" y="42863"/>
                </a:cubicBezTo>
                <a:cubicBezTo>
                  <a:pt x="225117" y="40303"/>
                  <a:pt x="227695" y="38434"/>
                  <a:pt x="228600" y="35719"/>
                </a:cubicBezTo>
                <a:cubicBezTo>
                  <a:pt x="230127" y="31139"/>
                  <a:pt x="229810" y="26116"/>
                  <a:pt x="230981" y="21432"/>
                </a:cubicBezTo>
                <a:cubicBezTo>
                  <a:pt x="234382" y="7828"/>
                  <a:pt x="234250" y="9383"/>
                  <a:pt x="240506" y="0"/>
                </a:cubicBezTo>
                <a:cubicBezTo>
                  <a:pt x="240506" y="0"/>
                  <a:pt x="242197" y="4730"/>
                  <a:pt x="242887" y="7144"/>
                </a:cubicBezTo>
                <a:cubicBezTo>
                  <a:pt x="246731" y="20598"/>
                  <a:pt x="242780" y="12938"/>
                  <a:pt x="250031" y="23813"/>
                </a:cubicBezTo>
                <a:lnTo>
                  <a:pt x="254793" y="38100"/>
                </a:lnTo>
                <a:cubicBezTo>
                  <a:pt x="255587" y="40481"/>
                  <a:pt x="256566" y="42809"/>
                  <a:pt x="257175" y="45244"/>
                </a:cubicBezTo>
                <a:cubicBezTo>
                  <a:pt x="257969" y="48419"/>
                  <a:pt x="258657" y="51622"/>
                  <a:pt x="259556" y="54769"/>
                </a:cubicBezTo>
                <a:cubicBezTo>
                  <a:pt x="260931" y="59583"/>
                  <a:pt x="262723" y="65577"/>
                  <a:pt x="266700" y="69057"/>
                </a:cubicBezTo>
                <a:cubicBezTo>
                  <a:pt x="271007" y="72826"/>
                  <a:pt x="276225" y="75407"/>
                  <a:pt x="280987" y="78582"/>
                </a:cubicBezTo>
                <a:cubicBezTo>
                  <a:pt x="283368" y="80169"/>
                  <a:pt x="285416" y="82439"/>
                  <a:pt x="288131" y="83344"/>
                </a:cubicBezTo>
                <a:cubicBezTo>
                  <a:pt x="305523" y="89142"/>
                  <a:pt x="297548" y="86890"/>
                  <a:pt x="311943" y="90488"/>
                </a:cubicBezTo>
                <a:cubicBezTo>
                  <a:pt x="314324" y="92075"/>
                  <a:pt x="316457" y="94123"/>
                  <a:pt x="319087" y="95250"/>
                </a:cubicBezTo>
                <a:cubicBezTo>
                  <a:pt x="322095" y="96539"/>
                  <a:pt x="325465" y="96733"/>
                  <a:pt x="328612" y="97632"/>
                </a:cubicBezTo>
                <a:cubicBezTo>
                  <a:pt x="331026" y="98322"/>
                  <a:pt x="333375" y="99219"/>
                  <a:pt x="335756" y="100013"/>
                </a:cubicBezTo>
                <a:cubicBezTo>
                  <a:pt x="361070" y="98607"/>
                  <a:pt x="370794" y="105343"/>
                  <a:pt x="385762" y="92869"/>
                </a:cubicBezTo>
                <a:cubicBezTo>
                  <a:pt x="388349" y="90713"/>
                  <a:pt x="390525" y="88106"/>
                  <a:pt x="392906" y="85725"/>
                </a:cubicBezTo>
                <a:cubicBezTo>
                  <a:pt x="393700" y="83344"/>
                  <a:pt x="394598" y="80995"/>
                  <a:pt x="395287" y="78582"/>
                </a:cubicBezTo>
                <a:cubicBezTo>
                  <a:pt x="396306" y="75014"/>
                  <a:pt x="398144" y="65725"/>
                  <a:pt x="400050" y="61913"/>
                </a:cubicBezTo>
                <a:cubicBezTo>
                  <a:pt x="401330" y="59353"/>
                  <a:pt x="403650" y="57384"/>
                  <a:pt x="404812" y="54769"/>
                </a:cubicBezTo>
                <a:cubicBezTo>
                  <a:pt x="406851" y="50182"/>
                  <a:pt x="409575" y="40482"/>
                  <a:pt x="409575" y="40482"/>
                </a:cubicBezTo>
                <a:lnTo>
                  <a:pt x="407193" y="23813"/>
                </a:ln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 bwMode="auto">
          <a:xfrm>
            <a:off x="3426619" y="3128874"/>
            <a:ext cx="308042" cy="203686"/>
          </a:xfrm>
          <a:custGeom>
            <a:avLst/>
            <a:gdLst>
              <a:gd name="connsiteX0" fmla="*/ 0 w 308042"/>
              <a:gd name="connsiteY0" fmla="*/ 35837 h 271581"/>
              <a:gd name="connsiteX1" fmla="*/ 2381 w 308042"/>
              <a:gd name="connsiteY1" fmla="*/ 7262 h 271581"/>
              <a:gd name="connsiteX2" fmla="*/ 7144 w 308042"/>
              <a:gd name="connsiteY2" fmla="*/ 118 h 271581"/>
              <a:gd name="connsiteX3" fmla="*/ 26194 w 308042"/>
              <a:gd name="connsiteY3" fmla="*/ 4881 h 271581"/>
              <a:gd name="connsiteX4" fmla="*/ 30956 w 308042"/>
              <a:gd name="connsiteY4" fmla="*/ 12024 h 271581"/>
              <a:gd name="connsiteX5" fmla="*/ 33337 w 308042"/>
              <a:gd name="connsiteY5" fmla="*/ 28693 h 271581"/>
              <a:gd name="connsiteX6" fmla="*/ 35719 w 308042"/>
              <a:gd name="connsiteY6" fmla="*/ 38218 h 271581"/>
              <a:gd name="connsiteX7" fmla="*/ 40481 w 308042"/>
              <a:gd name="connsiteY7" fmla="*/ 62031 h 271581"/>
              <a:gd name="connsiteX8" fmla="*/ 45244 w 308042"/>
              <a:gd name="connsiteY8" fmla="*/ 78699 h 271581"/>
              <a:gd name="connsiteX9" fmla="*/ 47625 w 308042"/>
              <a:gd name="connsiteY9" fmla="*/ 85843 h 271581"/>
              <a:gd name="connsiteX10" fmla="*/ 52387 w 308042"/>
              <a:gd name="connsiteY10" fmla="*/ 107274 h 271581"/>
              <a:gd name="connsiteX11" fmla="*/ 57150 w 308042"/>
              <a:gd name="connsiteY11" fmla="*/ 121562 h 271581"/>
              <a:gd name="connsiteX12" fmla="*/ 59531 w 308042"/>
              <a:gd name="connsiteY12" fmla="*/ 131087 h 271581"/>
              <a:gd name="connsiteX13" fmla="*/ 69056 w 308042"/>
              <a:gd name="connsiteY13" fmla="*/ 145374 h 271581"/>
              <a:gd name="connsiteX14" fmla="*/ 97631 w 308042"/>
              <a:gd name="connsiteY14" fmla="*/ 159662 h 271581"/>
              <a:gd name="connsiteX15" fmla="*/ 104775 w 308042"/>
              <a:gd name="connsiteY15" fmla="*/ 162043 h 271581"/>
              <a:gd name="connsiteX16" fmla="*/ 111919 w 308042"/>
              <a:gd name="connsiteY16" fmla="*/ 164424 h 271581"/>
              <a:gd name="connsiteX17" fmla="*/ 123825 w 308042"/>
              <a:gd name="connsiteY17" fmla="*/ 166806 h 271581"/>
              <a:gd name="connsiteX18" fmla="*/ 138112 w 308042"/>
              <a:gd name="connsiteY18" fmla="*/ 171568 h 271581"/>
              <a:gd name="connsiteX19" fmla="*/ 145256 w 308042"/>
              <a:gd name="connsiteY19" fmla="*/ 176331 h 271581"/>
              <a:gd name="connsiteX20" fmla="*/ 164306 w 308042"/>
              <a:gd name="connsiteY20" fmla="*/ 181093 h 271581"/>
              <a:gd name="connsiteX21" fmla="*/ 171450 w 308042"/>
              <a:gd name="connsiteY21" fmla="*/ 185856 h 271581"/>
              <a:gd name="connsiteX22" fmla="*/ 188119 w 308042"/>
              <a:gd name="connsiteY22" fmla="*/ 188237 h 271581"/>
              <a:gd name="connsiteX23" fmla="*/ 200025 w 308042"/>
              <a:gd name="connsiteY23" fmla="*/ 190618 h 271581"/>
              <a:gd name="connsiteX24" fmla="*/ 209550 w 308042"/>
              <a:gd name="connsiteY24" fmla="*/ 195381 h 271581"/>
              <a:gd name="connsiteX25" fmla="*/ 233362 w 308042"/>
              <a:gd name="connsiteY25" fmla="*/ 212049 h 271581"/>
              <a:gd name="connsiteX26" fmla="*/ 247650 w 308042"/>
              <a:gd name="connsiteY26" fmla="*/ 221574 h 271581"/>
              <a:gd name="connsiteX27" fmla="*/ 254794 w 308042"/>
              <a:gd name="connsiteY27" fmla="*/ 226337 h 271581"/>
              <a:gd name="connsiteX28" fmla="*/ 269081 w 308042"/>
              <a:gd name="connsiteY28" fmla="*/ 231099 h 271581"/>
              <a:gd name="connsiteX29" fmla="*/ 273844 w 308042"/>
              <a:gd name="connsiteY29" fmla="*/ 238243 h 271581"/>
              <a:gd name="connsiteX30" fmla="*/ 280987 w 308042"/>
              <a:gd name="connsiteY30" fmla="*/ 245387 h 271581"/>
              <a:gd name="connsiteX31" fmla="*/ 283369 w 308042"/>
              <a:gd name="connsiteY31" fmla="*/ 252531 h 271581"/>
              <a:gd name="connsiteX32" fmla="*/ 300037 w 308042"/>
              <a:gd name="connsiteY32" fmla="*/ 271581 h 271581"/>
              <a:gd name="connsiteX33" fmla="*/ 307181 w 308042"/>
              <a:gd name="connsiteY33" fmla="*/ 254912 h 27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8042" h="271581">
                <a:moveTo>
                  <a:pt x="0" y="35837"/>
                </a:moveTo>
                <a:cubicBezTo>
                  <a:pt x="794" y="26312"/>
                  <a:pt x="506" y="16634"/>
                  <a:pt x="2381" y="7262"/>
                </a:cubicBezTo>
                <a:cubicBezTo>
                  <a:pt x="2942" y="4456"/>
                  <a:pt x="4392" y="904"/>
                  <a:pt x="7144" y="118"/>
                </a:cubicBezTo>
                <a:cubicBezTo>
                  <a:pt x="10240" y="-767"/>
                  <a:pt x="22201" y="3550"/>
                  <a:pt x="26194" y="4881"/>
                </a:cubicBezTo>
                <a:cubicBezTo>
                  <a:pt x="27781" y="7262"/>
                  <a:pt x="30134" y="9283"/>
                  <a:pt x="30956" y="12024"/>
                </a:cubicBezTo>
                <a:cubicBezTo>
                  <a:pt x="32569" y="17400"/>
                  <a:pt x="32333" y="23171"/>
                  <a:pt x="33337" y="28693"/>
                </a:cubicBezTo>
                <a:cubicBezTo>
                  <a:pt x="33923" y="31913"/>
                  <a:pt x="35033" y="35018"/>
                  <a:pt x="35719" y="38218"/>
                </a:cubicBezTo>
                <a:cubicBezTo>
                  <a:pt x="37415" y="46133"/>
                  <a:pt x="37921" y="54352"/>
                  <a:pt x="40481" y="62031"/>
                </a:cubicBezTo>
                <a:cubicBezTo>
                  <a:pt x="46188" y="79151"/>
                  <a:pt x="39266" y="57778"/>
                  <a:pt x="45244" y="78699"/>
                </a:cubicBezTo>
                <a:cubicBezTo>
                  <a:pt x="45934" y="81113"/>
                  <a:pt x="47016" y="83408"/>
                  <a:pt x="47625" y="85843"/>
                </a:cubicBezTo>
                <a:cubicBezTo>
                  <a:pt x="51020" y="99426"/>
                  <a:pt x="48723" y="95061"/>
                  <a:pt x="52387" y="107274"/>
                </a:cubicBezTo>
                <a:cubicBezTo>
                  <a:pt x="53830" y="112083"/>
                  <a:pt x="55933" y="116692"/>
                  <a:pt x="57150" y="121562"/>
                </a:cubicBezTo>
                <a:cubicBezTo>
                  <a:pt x="57944" y="124737"/>
                  <a:pt x="58067" y="128160"/>
                  <a:pt x="59531" y="131087"/>
                </a:cubicBezTo>
                <a:cubicBezTo>
                  <a:pt x="62091" y="136206"/>
                  <a:pt x="64294" y="142199"/>
                  <a:pt x="69056" y="145374"/>
                </a:cubicBezTo>
                <a:cubicBezTo>
                  <a:pt x="87519" y="157682"/>
                  <a:pt x="77916" y="153090"/>
                  <a:pt x="97631" y="159662"/>
                </a:cubicBezTo>
                <a:lnTo>
                  <a:pt x="104775" y="162043"/>
                </a:lnTo>
                <a:cubicBezTo>
                  <a:pt x="107156" y="162837"/>
                  <a:pt x="109458" y="163932"/>
                  <a:pt x="111919" y="164424"/>
                </a:cubicBezTo>
                <a:cubicBezTo>
                  <a:pt x="115888" y="165218"/>
                  <a:pt x="119920" y="165741"/>
                  <a:pt x="123825" y="166806"/>
                </a:cubicBezTo>
                <a:cubicBezTo>
                  <a:pt x="128668" y="168127"/>
                  <a:pt x="138112" y="171568"/>
                  <a:pt x="138112" y="171568"/>
                </a:cubicBezTo>
                <a:cubicBezTo>
                  <a:pt x="140493" y="173156"/>
                  <a:pt x="142566" y="175353"/>
                  <a:pt x="145256" y="176331"/>
                </a:cubicBezTo>
                <a:cubicBezTo>
                  <a:pt x="151407" y="178568"/>
                  <a:pt x="164306" y="181093"/>
                  <a:pt x="164306" y="181093"/>
                </a:cubicBezTo>
                <a:cubicBezTo>
                  <a:pt x="166687" y="182681"/>
                  <a:pt x="168709" y="185034"/>
                  <a:pt x="171450" y="185856"/>
                </a:cubicBezTo>
                <a:cubicBezTo>
                  <a:pt x="176826" y="187469"/>
                  <a:pt x="182583" y="187314"/>
                  <a:pt x="188119" y="188237"/>
                </a:cubicBezTo>
                <a:cubicBezTo>
                  <a:pt x="192111" y="188902"/>
                  <a:pt x="196056" y="189824"/>
                  <a:pt x="200025" y="190618"/>
                </a:cubicBezTo>
                <a:cubicBezTo>
                  <a:pt x="203200" y="192206"/>
                  <a:pt x="206506" y="193555"/>
                  <a:pt x="209550" y="195381"/>
                </a:cubicBezTo>
                <a:cubicBezTo>
                  <a:pt x="225578" y="204998"/>
                  <a:pt x="220340" y="202935"/>
                  <a:pt x="233362" y="212049"/>
                </a:cubicBezTo>
                <a:cubicBezTo>
                  <a:pt x="238051" y="215331"/>
                  <a:pt x="242887" y="218399"/>
                  <a:pt x="247650" y="221574"/>
                </a:cubicBezTo>
                <a:cubicBezTo>
                  <a:pt x="250031" y="223162"/>
                  <a:pt x="252079" y="225432"/>
                  <a:pt x="254794" y="226337"/>
                </a:cubicBezTo>
                <a:lnTo>
                  <a:pt x="269081" y="231099"/>
                </a:lnTo>
                <a:cubicBezTo>
                  <a:pt x="270669" y="233480"/>
                  <a:pt x="272012" y="236044"/>
                  <a:pt x="273844" y="238243"/>
                </a:cubicBezTo>
                <a:cubicBezTo>
                  <a:pt x="276000" y="240830"/>
                  <a:pt x="279119" y="242585"/>
                  <a:pt x="280987" y="245387"/>
                </a:cubicBezTo>
                <a:cubicBezTo>
                  <a:pt x="282379" y="247476"/>
                  <a:pt x="282150" y="250337"/>
                  <a:pt x="283369" y="252531"/>
                </a:cubicBezTo>
                <a:cubicBezTo>
                  <a:pt x="291540" y="267238"/>
                  <a:pt x="289603" y="264623"/>
                  <a:pt x="300037" y="271581"/>
                </a:cubicBezTo>
                <a:cubicBezTo>
                  <a:pt x="311699" y="267693"/>
                  <a:pt x="307181" y="271709"/>
                  <a:pt x="307181" y="254912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 bwMode="auto">
          <a:xfrm>
            <a:off x="3731419" y="2909292"/>
            <a:ext cx="385996" cy="326827"/>
          </a:xfrm>
          <a:custGeom>
            <a:avLst/>
            <a:gdLst>
              <a:gd name="connsiteX0" fmla="*/ 0 w 385996"/>
              <a:gd name="connsiteY0" fmla="*/ 38100 h 435769"/>
              <a:gd name="connsiteX1" fmla="*/ 4762 w 385996"/>
              <a:gd name="connsiteY1" fmla="*/ 7144 h 435769"/>
              <a:gd name="connsiteX2" fmla="*/ 9525 w 385996"/>
              <a:gd name="connsiteY2" fmla="*/ 0 h 435769"/>
              <a:gd name="connsiteX3" fmla="*/ 28575 w 385996"/>
              <a:gd name="connsiteY3" fmla="*/ 9525 h 435769"/>
              <a:gd name="connsiteX4" fmla="*/ 38100 w 385996"/>
              <a:gd name="connsiteY4" fmla="*/ 23813 h 435769"/>
              <a:gd name="connsiteX5" fmla="*/ 42862 w 385996"/>
              <a:gd name="connsiteY5" fmla="*/ 38100 h 435769"/>
              <a:gd name="connsiteX6" fmla="*/ 45244 w 385996"/>
              <a:gd name="connsiteY6" fmla="*/ 50007 h 435769"/>
              <a:gd name="connsiteX7" fmla="*/ 47625 w 385996"/>
              <a:gd name="connsiteY7" fmla="*/ 59532 h 435769"/>
              <a:gd name="connsiteX8" fmla="*/ 50006 w 385996"/>
              <a:gd name="connsiteY8" fmla="*/ 76200 h 435769"/>
              <a:gd name="connsiteX9" fmla="*/ 54769 w 385996"/>
              <a:gd name="connsiteY9" fmla="*/ 190500 h 435769"/>
              <a:gd name="connsiteX10" fmla="*/ 61912 w 385996"/>
              <a:gd name="connsiteY10" fmla="*/ 214313 h 435769"/>
              <a:gd name="connsiteX11" fmla="*/ 66675 w 385996"/>
              <a:gd name="connsiteY11" fmla="*/ 230982 h 435769"/>
              <a:gd name="connsiteX12" fmla="*/ 73819 w 385996"/>
              <a:gd name="connsiteY12" fmla="*/ 238125 h 435769"/>
              <a:gd name="connsiteX13" fmla="*/ 83344 w 385996"/>
              <a:gd name="connsiteY13" fmla="*/ 252413 h 435769"/>
              <a:gd name="connsiteX14" fmla="*/ 104775 w 385996"/>
              <a:gd name="connsiteY14" fmla="*/ 271463 h 435769"/>
              <a:gd name="connsiteX15" fmla="*/ 111919 w 385996"/>
              <a:gd name="connsiteY15" fmla="*/ 278607 h 435769"/>
              <a:gd name="connsiteX16" fmla="*/ 126206 w 385996"/>
              <a:gd name="connsiteY16" fmla="*/ 285750 h 435769"/>
              <a:gd name="connsiteX17" fmla="*/ 147637 w 385996"/>
              <a:gd name="connsiteY17" fmla="*/ 295275 h 435769"/>
              <a:gd name="connsiteX18" fmla="*/ 154781 w 385996"/>
              <a:gd name="connsiteY18" fmla="*/ 297657 h 435769"/>
              <a:gd name="connsiteX19" fmla="*/ 176212 w 385996"/>
              <a:gd name="connsiteY19" fmla="*/ 309563 h 435769"/>
              <a:gd name="connsiteX20" fmla="*/ 192881 w 385996"/>
              <a:gd name="connsiteY20" fmla="*/ 321469 h 435769"/>
              <a:gd name="connsiteX21" fmla="*/ 214312 w 385996"/>
              <a:gd name="connsiteY21" fmla="*/ 330994 h 435769"/>
              <a:gd name="connsiteX22" fmla="*/ 226219 w 385996"/>
              <a:gd name="connsiteY22" fmla="*/ 342900 h 435769"/>
              <a:gd name="connsiteX23" fmla="*/ 238125 w 385996"/>
              <a:gd name="connsiteY23" fmla="*/ 354807 h 435769"/>
              <a:gd name="connsiteX24" fmla="*/ 242887 w 385996"/>
              <a:gd name="connsiteY24" fmla="*/ 361950 h 435769"/>
              <a:gd name="connsiteX25" fmla="*/ 280987 w 385996"/>
              <a:gd name="connsiteY25" fmla="*/ 369094 h 435769"/>
              <a:gd name="connsiteX26" fmla="*/ 295275 w 385996"/>
              <a:gd name="connsiteY26" fmla="*/ 378619 h 435769"/>
              <a:gd name="connsiteX27" fmla="*/ 300037 w 385996"/>
              <a:gd name="connsiteY27" fmla="*/ 392907 h 435769"/>
              <a:gd name="connsiteX28" fmla="*/ 316706 w 385996"/>
              <a:gd name="connsiteY28" fmla="*/ 411957 h 435769"/>
              <a:gd name="connsiteX29" fmla="*/ 323850 w 385996"/>
              <a:gd name="connsiteY29" fmla="*/ 426244 h 435769"/>
              <a:gd name="connsiteX30" fmla="*/ 333375 w 385996"/>
              <a:gd name="connsiteY30" fmla="*/ 431007 h 435769"/>
              <a:gd name="connsiteX31" fmla="*/ 347662 w 385996"/>
              <a:gd name="connsiteY31" fmla="*/ 435769 h 435769"/>
              <a:gd name="connsiteX32" fmla="*/ 364331 w 385996"/>
              <a:gd name="connsiteY32" fmla="*/ 433388 h 435769"/>
              <a:gd name="connsiteX33" fmla="*/ 376237 w 385996"/>
              <a:gd name="connsiteY33" fmla="*/ 421482 h 435769"/>
              <a:gd name="connsiteX34" fmla="*/ 381000 w 385996"/>
              <a:gd name="connsiteY34" fmla="*/ 407194 h 435769"/>
              <a:gd name="connsiteX35" fmla="*/ 385762 w 385996"/>
              <a:gd name="connsiteY35" fmla="*/ 390525 h 435769"/>
              <a:gd name="connsiteX36" fmla="*/ 385762 w 385996"/>
              <a:gd name="connsiteY36" fmla="*/ 371475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5996" h="435769">
                <a:moveTo>
                  <a:pt x="0" y="38100"/>
                </a:moveTo>
                <a:cubicBezTo>
                  <a:pt x="682" y="31276"/>
                  <a:pt x="472" y="15724"/>
                  <a:pt x="4762" y="7144"/>
                </a:cubicBezTo>
                <a:cubicBezTo>
                  <a:pt x="6042" y="4584"/>
                  <a:pt x="7937" y="2381"/>
                  <a:pt x="9525" y="0"/>
                </a:cubicBezTo>
                <a:cubicBezTo>
                  <a:pt x="21567" y="2409"/>
                  <a:pt x="21203" y="47"/>
                  <a:pt x="28575" y="9525"/>
                </a:cubicBezTo>
                <a:cubicBezTo>
                  <a:pt x="32089" y="14043"/>
                  <a:pt x="38100" y="23813"/>
                  <a:pt x="38100" y="23813"/>
                </a:cubicBezTo>
                <a:cubicBezTo>
                  <a:pt x="39687" y="28575"/>
                  <a:pt x="41877" y="33178"/>
                  <a:pt x="42862" y="38100"/>
                </a:cubicBezTo>
                <a:cubicBezTo>
                  <a:pt x="43656" y="42069"/>
                  <a:pt x="44366" y="46056"/>
                  <a:pt x="45244" y="50007"/>
                </a:cubicBezTo>
                <a:cubicBezTo>
                  <a:pt x="45954" y="53202"/>
                  <a:pt x="47040" y="56312"/>
                  <a:pt x="47625" y="59532"/>
                </a:cubicBezTo>
                <a:cubicBezTo>
                  <a:pt x="48629" y="65054"/>
                  <a:pt x="49212" y="70644"/>
                  <a:pt x="50006" y="76200"/>
                </a:cubicBezTo>
                <a:cubicBezTo>
                  <a:pt x="50703" y="104089"/>
                  <a:pt x="48818" y="154797"/>
                  <a:pt x="54769" y="190500"/>
                </a:cubicBezTo>
                <a:cubicBezTo>
                  <a:pt x="56658" y="201831"/>
                  <a:pt x="58738" y="201621"/>
                  <a:pt x="61912" y="214313"/>
                </a:cubicBezTo>
                <a:cubicBezTo>
                  <a:pt x="62229" y="215579"/>
                  <a:pt x="65310" y="228935"/>
                  <a:pt x="66675" y="230982"/>
                </a:cubicBezTo>
                <a:cubicBezTo>
                  <a:pt x="68543" y="233784"/>
                  <a:pt x="71752" y="235467"/>
                  <a:pt x="73819" y="238125"/>
                </a:cubicBezTo>
                <a:cubicBezTo>
                  <a:pt x="77333" y="242643"/>
                  <a:pt x="79297" y="248366"/>
                  <a:pt x="83344" y="252413"/>
                </a:cubicBezTo>
                <a:cubicBezTo>
                  <a:pt x="129652" y="298721"/>
                  <a:pt x="79280" y="250216"/>
                  <a:pt x="104775" y="271463"/>
                </a:cubicBezTo>
                <a:cubicBezTo>
                  <a:pt x="107362" y="273619"/>
                  <a:pt x="109332" y="276451"/>
                  <a:pt x="111919" y="278607"/>
                </a:cubicBezTo>
                <a:cubicBezTo>
                  <a:pt x="118074" y="283736"/>
                  <a:pt x="119046" y="283364"/>
                  <a:pt x="126206" y="285750"/>
                </a:cubicBezTo>
                <a:cubicBezTo>
                  <a:pt x="137528" y="293298"/>
                  <a:pt x="130633" y="289607"/>
                  <a:pt x="147637" y="295275"/>
                </a:cubicBezTo>
                <a:cubicBezTo>
                  <a:pt x="150018" y="296069"/>
                  <a:pt x="152692" y="296265"/>
                  <a:pt x="154781" y="297657"/>
                </a:cubicBezTo>
                <a:cubicBezTo>
                  <a:pt x="171157" y="308574"/>
                  <a:pt x="163639" y="305372"/>
                  <a:pt x="176212" y="309563"/>
                </a:cubicBezTo>
                <a:cubicBezTo>
                  <a:pt x="177496" y="310526"/>
                  <a:pt x="190028" y="320201"/>
                  <a:pt x="192881" y="321469"/>
                </a:cubicBezTo>
                <a:cubicBezTo>
                  <a:pt x="218382" y="332802"/>
                  <a:pt x="198148" y="320218"/>
                  <a:pt x="214312" y="330994"/>
                </a:cubicBezTo>
                <a:cubicBezTo>
                  <a:pt x="227016" y="350049"/>
                  <a:pt x="210340" y="327021"/>
                  <a:pt x="226219" y="342900"/>
                </a:cubicBezTo>
                <a:cubicBezTo>
                  <a:pt x="242098" y="358779"/>
                  <a:pt x="219070" y="342103"/>
                  <a:pt x="238125" y="354807"/>
                </a:cubicBezTo>
                <a:cubicBezTo>
                  <a:pt x="239712" y="357188"/>
                  <a:pt x="240460" y="360433"/>
                  <a:pt x="242887" y="361950"/>
                </a:cubicBezTo>
                <a:cubicBezTo>
                  <a:pt x="252602" y="368022"/>
                  <a:pt x="271470" y="368142"/>
                  <a:pt x="280987" y="369094"/>
                </a:cubicBezTo>
                <a:cubicBezTo>
                  <a:pt x="287700" y="371331"/>
                  <a:pt x="291221" y="371322"/>
                  <a:pt x="295275" y="378619"/>
                </a:cubicBezTo>
                <a:cubicBezTo>
                  <a:pt x="297713" y="383008"/>
                  <a:pt x="297252" y="388730"/>
                  <a:pt x="300037" y="392907"/>
                </a:cubicBezTo>
                <a:cubicBezTo>
                  <a:pt x="311150" y="409575"/>
                  <a:pt x="304800" y="404019"/>
                  <a:pt x="316706" y="411957"/>
                </a:cubicBezTo>
                <a:cubicBezTo>
                  <a:pt x="318332" y="416834"/>
                  <a:pt x="319588" y="422693"/>
                  <a:pt x="323850" y="426244"/>
                </a:cubicBezTo>
                <a:cubicBezTo>
                  <a:pt x="326577" y="428517"/>
                  <a:pt x="330079" y="429689"/>
                  <a:pt x="333375" y="431007"/>
                </a:cubicBezTo>
                <a:cubicBezTo>
                  <a:pt x="338036" y="432871"/>
                  <a:pt x="347662" y="435769"/>
                  <a:pt x="347662" y="435769"/>
                </a:cubicBezTo>
                <a:cubicBezTo>
                  <a:pt x="353218" y="434975"/>
                  <a:pt x="358955" y="435001"/>
                  <a:pt x="364331" y="433388"/>
                </a:cubicBezTo>
                <a:cubicBezTo>
                  <a:pt x="369622" y="431801"/>
                  <a:pt x="374120" y="426244"/>
                  <a:pt x="376237" y="421482"/>
                </a:cubicBezTo>
                <a:cubicBezTo>
                  <a:pt x="378276" y="416894"/>
                  <a:pt x="379412" y="411957"/>
                  <a:pt x="381000" y="407194"/>
                </a:cubicBezTo>
                <a:cubicBezTo>
                  <a:pt x="382377" y="403062"/>
                  <a:pt x="385430" y="394510"/>
                  <a:pt x="385762" y="390525"/>
                </a:cubicBezTo>
                <a:cubicBezTo>
                  <a:pt x="386289" y="384197"/>
                  <a:pt x="385762" y="377825"/>
                  <a:pt x="385762" y="371475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4121944" y="2850356"/>
            <a:ext cx="374377" cy="276821"/>
          </a:xfrm>
          <a:custGeom>
            <a:avLst/>
            <a:gdLst>
              <a:gd name="connsiteX0" fmla="*/ 0 w 374377"/>
              <a:gd name="connsiteY0" fmla="*/ 30956 h 369094"/>
              <a:gd name="connsiteX1" fmla="*/ 2381 w 374377"/>
              <a:gd name="connsiteY1" fmla="*/ 2381 h 369094"/>
              <a:gd name="connsiteX2" fmla="*/ 9525 w 374377"/>
              <a:gd name="connsiteY2" fmla="*/ 0 h 369094"/>
              <a:gd name="connsiteX3" fmla="*/ 28575 w 374377"/>
              <a:gd name="connsiteY3" fmla="*/ 2381 h 369094"/>
              <a:gd name="connsiteX4" fmla="*/ 35719 w 374377"/>
              <a:gd name="connsiteY4" fmla="*/ 57150 h 369094"/>
              <a:gd name="connsiteX5" fmla="*/ 38100 w 374377"/>
              <a:gd name="connsiteY5" fmla="*/ 64294 h 369094"/>
              <a:gd name="connsiteX6" fmla="*/ 40481 w 374377"/>
              <a:gd name="connsiteY6" fmla="*/ 76200 h 369094"/>
              <a:gd name="connsiteX7" fmla="*/ 42862 w 374377"/>
              <a:gd name="connsiteY7" fmla="*/ 97631 h 369094"/>
              <a:gd name="connsiteX8" fmla="*/ 61912 w 374377"/>
              <a:gd name="connsiteY8" fmla="*/ 116681 h 369094"/>
              <a:gd name="connsiteX9" fmla="*/ 76200 w 374377"/>
              <a:gd name="connsiteY9" fmla="*/ 121444 h 369094"/>
              <a:gd name="connsiteX10" fmla="*/ 126206 w 374377"/>
              <a:gd name="connsiteY10" fmla="*/ 123825 h 369094"/>
              <a:gd name="connsiteX11" fmla="*/ 135731 w 374377"/>
              <a:gd name="connsiteY11" fmla="*/ 209550 h 369094"/>
              <a:gd name="connsiteX12" fmla="*/ 150019 w 374377"/>
              <a:gd name="connsiteY12" fmla="*/ 216694 h 369094"/>
              <a:gd name="connsiteX13" fmla="*/ 178594 w 374377"/>
              <a:gd name="connsiteY13" fmla="*/ 219075 h 369094"/>
              <a:gd name="connsiteX14" fmla="*/ 202406 w 374377"/>
              <a:gd name="connsiteY14" fmla="*/ 221456 h 369094"/>
              <a:gd name="connsiteX15" fmla="*/ 209550 w 374377"/>
              <a:gd name="connsiteY15" fmla="*/ 223838 h 369094"/>
              <a:gd name="connsiteX16" fmla="*/ 211931 w 374377"/>
              <a:gd name="connsiteY16" fmla="*/ 230981 h 369094"/>
              <a:gd name="connsiteX17" fmla="*/ 214312 w 374377"/>
              <a:gd name="connsiteY17" fmla="*/ 247650 h 369094"/>
              <a:gd name="connsiteX18" fmla="*/ 219075 w 374377"/>
              <a:gd name="connsiteY18" fmla="*/ 261938 h 369094"/>
              <a:gd name="connsiteX19" fmla="*/ 221456 w 374377"/>
              <a:gd name="connsiteY19" fmla="*/ 273844 h 369094"/>
              <a:gd name="connsiteX20" fmla="*/ 223837 w 374377"/>
              <a:gd name="connsiteY20" fmla="*/ 283369 h 369094"/>
              <a:gd name="connsiteX21" fmla="*/ 230981 w 374377"/>
              <a:gd name="connsiteY21" fmla="*/ 290513 h 369094"/>
              <a:gd name="connsiteX22" fmla="*/ 235744 w 374377"/>
              <a:gd name="connsiteY22" fmla="*/ 297656 h 369094"/>
              <a:gd name="connsiteX23" fmla="*/ 257175 w 374377"/>
              <a:gd name="connsiteY23" fmla="*/ 302419 h 369094"/>
              <a:gd name="connsiteX24" fmla="*/ 261937 w 374377"/>
              <a:gd name="connsiteY24" fmla="*/ 321469 h 369094"/>
              <a:gd name="connsiteX25" fmla="*/ 269081 w 374377"/>
              <a:gd name="connsiteY25" fmla="*/ 345281 h 369094"/>
              <a:gd name="connsiteX26" fmla="*/ 307181 w 374377"/>
              <a:gd name="connsiteY26" fmla="*/ 352425 h 369094"/>
              <a:gd name="connsiteX27" fmla="*/ 319087 w 374377"/>
              <a:gd name="connsiteY27" fmla="*/ 361950 h 369094"/>
              <a:gd name="connsiteX28" fmla="*/ 333375 w 374377"/>
              <a:gd name="connsiteY28" fmla="*/ 369094 h 369094"/>
              <a:gd name="connsiteX29" fmla="*/ 361950 w 374377"/>
              <a:gd name="connsiteY29" fmla="*/ 366713 h 369094"/>
              <a:gd name="connsiteX30" fmla="*/ 369094 w 374377"/>
              <a:gd name="connsiteY30" fmla="*/ 364331 h 369094"/>
              <a:gd name="connsiteX31" fmla="*/ 373856 w 374377"/>
              <a:gd name="connsiteY31" fmla="*/ 357188 h 369094"/>
              <a:gd name="connsiteX32" fmla="*/ 373856 w 374377"/>
              <a:gd name="connsiteY32" fmla="*/ 335756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4377" h="369094">
                <a:moveTo>
                  <a:pt x="0" y="30956"/>
                </a:moveTo>
                <a:cubicBezTo>
                  <a:pt x="794" y="21431"/>
                  <a:pt x="-430" y="11516"/>
                  <a:pt x="2381" y="2381"/>
                </a:cubicBezTo>
                <a:cubicBezTo>
                  <a:pt x="3119" y="-18"/>
                  <a:pt x="7015" y="0"/>
                  <a:pt x="9525" y="0"/>
                </a:cubicBezTo>
                <a:cubicBezTo>
                  <a:pt x="15924" y="0"/>
                  <a:pt x="22225" y="1587"/>
                  <a:pt x="28575" y="2381"/>
                </a:cubicBezTo>
                <a:cubicBezTo>
                  <a:pt x="42539" y="23330"/>
                  <a:pt x="31049" y="3448"/>
                  <a:pt x="35719" y="57150"/>
                </a:cubicBezTo>
                <a:cubicBezTo>
                  <a:pt x="35936" y="59651"/>
                  <a:pt x="37491" y="61859"/>
                  <a:pt x="38100" y="64294"/>
                </a:cubicBezTo>
                <a:cubicBezTo>
                  <a:pt x="39082" y="68220"/>
                  <a:pt x="39909" y="72193"/>
                  <a:pt x="40481" y="76200"/>
                </a:cubicBezTo>
                <a:cubicBezTo>
                  <a:pt x="41497" y="83315"/>
                  <a:pt x="40589" y="90812"/>
                  <a:pt x="42862" y="97631"/>
                </a:cubicBezTo>
                <a:cubicBezTo>
                  <a:pt x="46817" y="109497"/>
                  <a:pt x="51942" y="112693"/>
                  <a:pt x="61912" y="116681"/>
                </a:cubicBezTo>
                <a:cubicBezTo>
                  <a:pt x="66573" y="118545"/>
                  <a:pt x="71185" y="121205"/>
                  <a:pt x="76200" y="121444"/>
                </a:cubicBezTo>
                <a:lnTo>
                  <a:pt x="126206" y="123825"/>
                </a:lnTo>
                <a:cubicBezTo>
                  <a:pt x="160357" y="135207"/>
                  <a:pt x="126194" y="121336"/>
                  <a:pt x="135731" y="209550"/>
                </a:cubicBezTo>
                <a:cubicBezTo>
                  <a:pt x="136025" y="212266"/>
                  <a:pt x="147999" y="216425"/>
                  <a:pt x="150019" y="216694"/>
                </a:cubicBezTo>
                <a:cubicBezTo>
                  <a:pt x="159493" y="217957"/>
                  <a:pt x="169075" y="218210"/>
                  <a:pt x="178594" y="219075"/>
                </a:cubicBezTo>
                <a:lnTo>
                  <a:pt x="202406" y="221456"/>
                </a:lnTo>
                <a:cubicBezTo>
                  <a:pt x="204787" y="222250"/>
                  <a:pt x="207775" y="222063"/>
                  <a:pt x="209550" y="223838"/>
                </a:cubicBezTo>
                <a:cubicBezTo>
                  <a:pt x="211325" y="225613"/>
                  <a:pt x="211439" y="228520"/>
                  <a:pt x="211931" y="230981"/>
                </a:cubicBezTo>
                <a:cubicBezTo>
                  <a:pt x="213032" y="236485"/>
                  <a:pt x="213050" y="242181"/>
                  <a:pt x="214312" y="247650"/>
                </a:cubicBezTo>
                <a:cubicBezTo>
                  <a:pt x="215441" y="252542"/>
                  <a:pt x="218091" y="257015"/>
                  <a:pt x="219075" y="261938"/>
                </a:cubicBezTo>
                <a:cubicBezTo>
                  <a:pt x="219869" y="265907"/>
                  <a:pt x="220578" y="269893"/>
                  <a:pt x="221456" y="273844"/>
                </a:cubicBezTo>
                <a:cubicBezTo>
                  <a:pt x="222166" y="277039"/>
                  <a:pt x="222213" y="280527"/>
                  <a:pt x="223837" y="283369"/>
                </a:cubicBezTo>
                <a:cubicBezTo>
                  <a:pt x="225508" y="286293"/>
                  <a:pt x="228825" y="287926"/>
                  <a:pt x="230981" y="290513"/>
                </a:cubicBezTo>
                <a:cubicBezTo>
                  <a:pt x="232813" y="292711"/>
                  <a:pt x="233509" y="295868"/>
                  <a:pt x="235744" y="297656"/>
                </a:cubicBezTo>
                <a:cubicBezTo>
                  <a:pt x="238832" y="300126"/>
                  <a:pt x="257023" y="302394"/>
                  <a:pt x="257175" y="302419"/>
                </a:cubicBezTo>
                <a:cubicBezTo>
                  <a:pt x="260242" y="311622"/>
                  <a:pt x="260021" y="309973"/>
                  <a:pt x="261937" y="321469"/>
                </a:cubicBezTo>
                <a:cubicBezTo>
                  <a:pt x="262727" y="326206"/>
                  <a:pt x="262224" y="340995"/>
                  <a:pt x="269081" y="345281"/>
                </a:cubicBezTo>
                <a:cubicBezTo>
                  <a:pt x="278796" y="351353"/>
                  <a:pt x="297664" y="351473"/>
                  <a:pt x="307181" y="352425"/>
                </a:cubicBezTo>
                <a:cubicBezTo>
                  <a:pt x="321089" y="357060"/>
                  <a:pt x="308317" y="351179"/>
                  <a:pt x="319087" y="361950"/>
                </a:cubicBezTo>
                <a:cubicBezTo>
                  <a:pt x="323704" y="366567"/>
                  <a:pt x="327564" y="367157"/>
                  <a:pt x="333375" y="369094"/>
                </a:cubicBezTo>
                <a:cubicBezTo>
                  <a:pt x="342900" y="368300"/>
                  <a:pt x="352476" y="367976"/>
                  <a:pt x="361950" y="366713"/>
                </a:cubicBezTo>
                <a:cubicBezTo>
                  <a:pt x="364438" y="366381"/>
                  <a:pt x="367134" y="365899"/>
                  <a:pt x="369094" y="364331"/>
                </a:cubicBezTo>
                <a:cubicBezTo>
                  <a:pt x="371329" y="362543"/>
                  <a:pt x="373386" y="360011"/>
                  <a:pt x="373856" y="357188"/>
                </a:cubicBezTo>
                <a:cubicBezTo>
                  <a:pt x="375030" y="350141"/>
                  <a:pt x="373856" y="342900"/>
                  <a:pt x="373856" y="335756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4493420" y="2908749"/>
            <a:ext cx="364537" cy="332728"/>
          </a:xfrm>
          <a:custGeom>
            <a:avLst/>
            <a:gdLst>
              <a:gd name="connsiteX0" fmla="*/ 0 w 364537"/>
              <a:gd name="connsiteY0" fmla="*/ 26918 h 443637"/>
              <a:gd name="connsiteX1" fmla="*/ 2381 w 364537"/>
              <a:gd name="connsiteY1" fmla="*/ 15012 h 443637"/>
              <a:gd name="connsiteX2" fmla="*/ 4762 w 364537"/>
              <a:gd name="connsiteY2" fmla="*/ 724 h 443637"/>
              <a:gd name="connsiteX3" fmla="*/ 14287 w 364537"/>
              <a:gd name="connsiteY3" fmla="*/ 3106 h 443637"/>
              <a:gd name="connsiteX4" fmla="*/ 19050 w 364537"/>
              <a:gd name="connsiteY4" fmla="*/ 10249 h 443637"/>
              <a:gd name="connsiteX5" fmla="*/ 21431 w 364537"/>
              <a:gd name="connsiteY5" fmla="*/ 17393 h 443637"/>
              <a:gd name="connsiteX6" fmla="*/ 26194 w 364537"/>
              <a:gd name="connsiteY6" fmla="*/ 41206 h 443637"/>
              <a:gd name="connsiteX7" fmla="*/ 28575 w 364537"/>
              <a:gd name="connsiteY7" fmla="*/ 57874 h 443637"/>
              <a:gd name="connsiteX8" fmla="*/ 30956 w 364537"/>
              <a:gd name="connsiteY8" fmla="*/ 65018 h 443637"/>
              <a:gd name="connsiteX9" fmla="*/ 33337 w 364537"/>
              <a:gd name="connsiteY9" fmla="*/ 79306 h 443637"/>
              <a:gd name="connsiteX10" fmla="*/ 35719 w 364537"/>
              <a:gd name="connsiteY10" fmla="*/ 88831 h 443637"/>
              <a:gd name="connsiteX11" fmla="*/ 40481 w 364537"/>
              <a:gd name="connsiteY11" fmla="*/ 112643 h 443637"/>
              <a:gd name="connsiteX12" fmla="*/ 45244 w 364537"/>
              <a:gd name="connsiteY12" fmla="*/ 134074 h 443637"/>
              <a:gd name="connsiteX13" fmla="*/ 50006 w 364537"/>
              <a:gd name="connsiteY13" fmla="*/ 165031 h 443637"/>
              <a:gd name="connsiteX14" fmla="*/ 52387 w 364537"/>
              <a:gd name="connsiteY14" fmla="*/ 172174 h 443637"/>
              <a:gd name="connsiteX15" fmla="*/ 61912 w 364537"/>
              <a:gd name="connsiteY15" fmla="*/ 186462 h 443637"/>
              <a:gd name="connsiteX16" fmla="*/ 73819 w 364537"/>
              <a:gd name="connsiteY16" fmla="*/ 195987 h 443637"/>
              <a:gd name="connsiteX17" fmla="*/ 80962 w 364537"/>
              <a:gd name="connsiteY17" fmla="*/ 200749 h 443637"/>
              <a:gd name="connsiteX18" fmla="*/ 88106 w 364537"/>
              <a:gd name="connsiteY18" fmla="*/ 203131 h 443637"/>
              <a:gd name="connsiteX19" fmla="*/ 102394 w 364537"/>
              <a:gd name="connsiteY19" fmla="*/ 212656 h 443637"/>
              <a:gd name="connsiteX20" fmla="*/ 104775 w 364537"/>
              <a:gd name="connsiteY20" fmla="*/ 253137 h 443637"/>
              <a:gd name="connsiteX21" fmla="*/ 121444 w 364537"/>
              <a:gd name="connsiteY21" fmla="*/ 250756 h 443637"/>
              <a:gd name="connsiteX22" fmla="*/ 135731 w 364537"/>
              <a:gd name="connsiteY22" fmla="*/ 243612 h 443637"/>
              <a:gd name="connsiteX23" fmla="*/ 161925 w 364537"/>
              <a:gd name="connsiteY23" fmla="*/ 245993 h 443637"/>
              <a:gd name="connsiteX24" fmla="*/ 164306 w 364537"/>
              <a:gd name="connsiteY24" fmla="*/ 255518 h 443637"/>
              <a:gd name="connsiteX25" fmla="*/ 166687 w 364537"/>
              <a:gd name="connsiteY25" fmla="*/ 262662 h 443637"/>
              <a:gd name="connsiteX26" fmla="*/ 171450 w 364537"/>
              <a:gd name="connsiteY26" fmla="*/ 281712 h 443637"/>
              <a:gd name="connsiteX27" fmla="*/ 178594 w 364537"/>
              <a:gd name="connsiteY27" fmla="*/ 288856 h 443637"/>
              <a:gd name="connsiteX28" fmla="*/ 183356 w 364537"/>
              <a:gd name="connsiteY28" fmla="*/ 295999 h 443637"/>
              <a:gd name="connsiteX29" fmla="*/ 204787 w 364537"/>
              <a:gd name="connsiteY29" fmla="*/ 307906 h 443637"/>
              <a:gd name="connsiteX30" fmla="*/ 214312 w 364537"/>
              <a:gd name="connsiteY30" fmla="*/ 310287 h 443637"/>
              <a:gd name="connsiteX31" fmla="*/ 221456 w 364537"/>
              <a:gd name="connsiteY31" fmla="*/ 315049 h 443637"/>
              <a:gd name="connsiteX32" fmla="*/ 228600 w 364537"/>
              <a:gd name="connsiteY32" fmla="*/ 341243 h 443637"/>
              <a:gd name="connsiteX33" fmla="*/ 233362 w 364537"/>
              <a:gd name="connsiteY33" fmla="*/ 355531 h 443637"/>
              <a:gd name="connsiteX34" fmla="*/ 240506 w 364537"/>
              <a:gd name="connsiteY34" fmla="*/ 362674 h 443637"/>
              <a:gd name="connsiteX35" fmla="*/ 252412 w 364537"/>
              <a:gd name="connsiteY35" fmla="*/ 374581 h 443637"/>
              <a:gd name="connsiteX36" fmla="*/ 283369 w 364537"/>
              <a:gd name="connsiteY36" fmla="*/ 379343 h 443637"/>
              <a:gd name="connsiteX37" fmla="*/ 311944 w 364537"/>
              <a:gd name="connsiteY37" fmla="*/ 393631 h 443637"/>
              <a:gd name="connsiteX38" fmla="*/ 319087 w 364537"/>
              <a:gd name="connsiteY38" fmla="*/ 400774 h 443637"/>
              <a:gd name="connsiteX39" fmla="*/ 328612 w 364537"/>
              <a:gd name="connsiteY39" fmla="*/ 415062 h 443637"/>
              <a:gd name="connsiteX40" fmla="*/ 333375 w 364537"/>
              <a:gd name="connsiteY40" fmla="*/ 422206 h 443637"/>
              <a:gd name="connsiteX41" fmla="*/ 340519 w 364537"/>
              <a:gd name="connsiteY41" fmla="*/ 429349 h 443637"/>
              <a:gd name="connsiteX42" fmla="*/ 352425 w 364537"/>
              <a:gd name="connsiteY42" fmla="*/ 443637 h 443637"/>
              <a:gd name="connsiteX43" fmla="*/ 359569 w 364537"/>
              <a:gd name="connsiteY43" fmla="*/ 441256 h 443637"/>
              <a:gd name="connsiteX44" fmla="*/ 361950 w 364537"/>
              <a:gd name="connsiteY44" fmla="*/ 431731 h 443637"/>
              <a:gd name="connsiteX45" fmla="*/ 364331 w 364537"/>
              <a:gd name="connsiteY45" fmla="*/ 400774 h 4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4537" h="443637">
                <a:moveTo>
                  <a:pt x="0" y="26918"/>
                </a:moveTo>
                <a:cubicBezTo>
                  <a:pt x="794" y="22949"/>
                  <a:pt x="1657" y="18994"/>
                  <a:pt x="2381" y="15012"/>
                </a:cubicBezTo>
                <a:cubicBezTo>
                  <a:pt x="3245" y="10262"/>
                  <a:pt x="1348" y="4138"/>
                  <a:pt x="4762" y="724"/>
                </a:cubicBezTo>
                <a:cubicBezTo>
                  <a:pt x="7076" y="-1590"/>
                  <a:pt x="11112" y="2312"/>
                  <a:pt x="14287" y="3106"/>
                </a:cubicBezTo>
                <a:cubicBezTo>
                  <a:pt x="15875" y="5487"/>
                  <a:pt x="17770" y="7689"/>
                  <a:pt x="19050" y="10249"/>
                </a:cubicBezTo>
                <a:cubicBezTo>
                  <a:pt x="20173" y="12494"/>
                  <a:pt x="20741" y="14979"/>
                  <a:pt x="21431" y="17393"/>
                </a:cubicBezTo>
                <a:cubicBezTo>
                  <a:pt x="24060" y="26596"/>
                  <a:pt x="24635" y="31076"/>
                  <a:pt x="26194" y="41206"/>
                </a:cubicBezTo>
                <a:cubicBezTo>
                  <a:pt x="27048" y="46753"/>
                  <a:pt x="27474" y="52371"/>
                  <a:pt x="28575" y="57874"/>
                </a:cubicBezTo>
                <a:cubicBezTo>
                  <a:pt x="29067" y="60335"/>
                  <a:pt x="30412" y="62568"/>
                  <a:pt x="30956" y="65018"/>
                </a:cubicBezTo>
                <a:cubicBezTo>
                  <a:pt x="32003" y="69731"/>
                  <a:pt x="32390" y="74571"/>
                  <a:pt x="33337" y="79306"/>
                </a:cubicBezTo>
                <a:cubicBezTo>
                  <a:pt x="33979" y="82515"/>
                  <a:pt x="35033" y="85631"/>
                  <a:pt x="35719" y="88831"/>
                </a:cubicBezTo>
                <a:cubicBezTo>
                  <a:pt x="37415" y="96746"/>
                  <a:pt x="37922" y="104964"/>
                  <a:pt x="40481" y="112643"/>
                </a:cubicBezTo>
                <a:cubicBezTo>
                  <a:pt x="44025" y="123276"/>
                  <a:pt x="43149" y="119411"/>
                  <a:pt x="45244" y="134074"/>
                </a:cubicBezTo>
                <a:cubicBezTo>
                  <a:pt x="47172" y="147570"/>
                  <a:pt x="46974" y="152902"/>
                  <a:pt x="50006" y="165031"/>
                </a:cubicBezTo>
                <a:cubicBezTo>
                  <a:pt x="50615" y="167466"/>
                  <a:pt x="51168" y="169980"/>
                  <a:pt x="52387" y="172174"/>
                </a:cubicBezTo>
                <a:cubicBezTo>
                  <a:pt x="55167" y="177178"/>
                  <a:pt x="58737" y="181699"/>
                  <a:pt x="61912" y="186462"/>
                </a:cubicBezTo>
                <a:cubicBezTo>
                  <a:pt x="68067" y="195694"/>
                  <a:pt x="63960" y="192701"/>
                  <a:pt x="73819" y="195987"/>
                </a:cubicBezTo>
                <a:cubicBezTo>
                  <a:pt x="76200" y="197574"/>
                  <a:pt x="78403" y="199469"/>
                  <a:pt x="80962" y="200749"/>
                </a:cubicBezTo>
                <a:cubicBezTo>
                  <a:pt x="83207" y="201872"/>
                  <a:pt x="85912" y="201912"/>
                  <a:pt x="88106" y="203131"/>
                </a:cubicBezTo>
                <a:cubicBezTo>
                  <a:pt x="93110" y="205911"/>
                  <a:pt x="102394" y="212656"/>
                  <a:pt x="102394" y="212656"/>
                </a:cubicBezTo>
                <a:cubicBezTo>
                  <a:pt x="103188" y="226150"/>
                  <a:pt x="98730" y="241047"/>
                  <a:pt x="104775" y="253137"/>
                </a:cubicBezTo>
                <a:cubicBezTo>
                  <a:pt x="107285" y="258157"/>
                  <a:pt x="115940" y="251857"/>
                  <a:pt x="121444" y="250756"/>
                </a:cubicBezTo>
                <a:cubicBezTo>
                  <a:pt x="128482" y="249348"/>
                  <a:pt x="129714" y="247623"/>
                  <a:pt x="135731" y="243612"/>
                </a:cubicBezTo>
                <a:cubicBezTo>
                  <a:pt x="144462" y="244406"/>
                  <a:pt x="153832" y="242621"/>
                  <a:pt x="161925" y="245993"/>
                </a:cubicBezTo>
                <a:cubicBezTo>
                  <a:pt x="164946" y="247252"/>
                  <a:pt x="163407" y="252371"/>
                  <a:pt x="164306" y="255518"/>
                </a:cubicBezTo>
                <a:cubicBezTo>
                  <a:pt x="164996" y="257932"/>
                  <a:pt x="166078" y="260227"/>
                  <a:pt x="166687" y="262662"/>
                </a:cubicBezTo>
                <a:cubicBezTo>
                  <a:pt x="167167" y="264581"/>
                  <a:pt x="169274" y="278448"/>
                  <a:pt x="171450" y="281712"/>
                </a:cubicBezTo>
                <a:cubicBezTo>
                  <a:pt x="173318" y="284514"/>
                  <a:pt x="176438" y="286269"/>
                  <a:pt x="178594" y="288856"/>
                </a:cubicBezTo>
                <a:cubicBezTo>
                  <a:pt x="180426" y="291054"/>
                  <a:pt x="181202" y="294115"/>
                  <a:pt x="183356" y="295999"/>
                </a:cubicBezTo>
                <a:cubicBezTo>
                  <a:pt x="191620" y="303230"/>
                  <a:pt x="195771" y="305330"/>
                  <a:pt x="204787" y="307906"/>
                </a:cubicBezTo>
                <a:cubicBezTo>
                  <a:pt x="207934" y="308805"/>
                  <a:pt x="211137" y="309493"/>
                  <a:pt x="214312" y="310287"/>
                </a:cubicBezTo>
                <a:cubicBezTo>
                  <a:pt x="216693" y="311874"/>
                  <a:pt x="219939" y="312622"/>
                  <a:pt x="221456" y="315049"/>
                </a:cubicBezTo>
                <a:cubicBezTo>
                  <a:pt x="226099" y="322478"/>
                  <a:pt x="226363" y="333039"/>
                  <a:pt x="228600" y="341243"/>
                </a:cubicBezTo>
                <a:cubicBezTo>
                  <a:pt x="229921" y="346086"/>
                  <a:pt x="229812" y="351981"/>
                  <a:pt x="233362" y="355531"/>
                </a:cubicBezTo>
                <a:cubicBezTo>
                  <a:pt x="235743" y="357912"/>
                  <a:pt x="238350" y="360087"/>
                  <a:pt x="240506" y="362674"/>
                </a:cubicBezTo>
                <a:cubicBezTo>
                  <a:pt x="245390" y="368534"/>
                  <a:pt x="244354" y="371895"/>
                  <a:pt x="252412" y="374581"/>
                </a:cubicBezTo>
                <a:cubicBezTo>
                  <a:pt x="254889" y="375407"/>
                  <a:pt x="282086" y="379160"/>
                  <a:pt x="283369" y="379343"/>
                </a:cubicBezTo>
                <a:cubicBezTo>
                  <a:pt x="294988" y="383217"/>
                  <a:pt x="302713" y="384400"/>
                  <a:pt x="311944" y="393631"/>
                </a:cubicBezTo>
                <a:cubicBezTo>
                  <a:pt x="314325" y="396012"/>
                  <a:pt x="317020" y="398116"/>
                  <a:pt x="319087" y="400774"/>
                </a:cubicBezTo>
                <a:cubicBezTo>
                  <a:pt x="322601" y="405292"/>
                  <a:pt x="325437" y="410299"/>
                  <a:pt x="328612" y="415062"/>
                </a:cubicBezTo>
                <a:cubicBezTo>
                  <a:pt x="330200" y="417443"/>
                  <a:pt x="331351" y="420182"/>
                  <a:pt x="333375" y="422206"/>
                </a:cubicBezTo>
                <a:cubicBezTo>
                  <a:pt x="335756" y="424587"/>
                  <a:pt x="338363" y="426762"/>
                  <a:pt x="340519" y="429349"/>
                </a:cubicBezTo>
                <a:cubicBezTo>
                  <a:pt x="357102" y="449248"/>
                  <a:pt x="331545" y="422757"/>
                  <a:pt x="352425" y="443637"/>
                </a:cubicBezTo>
                <a:cubicBezTo>
                  <a:pt x="354806" y="442843"/>
                  <a:pt x="358001" y="443216"/>
                  <a:pt x="359569" y="441256"/>
                </a:cubicBezTo>
                <a:cubicBezTo>
                  <a:pt x="361613" y="438700"/>
                  <a:pt x="361240" y="434926"/>
                  <a:pt x="361950" y="431731"/>
                </a:cubicBezTo>
                <a:cubicBezTo>
                  <a:pt x="365576" y="415411"/>
                  <a:pt x="364331" y="421026"/>
                  <a:pt x="364331" y="400774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 bwMode="auto">
          <a:xfrm>
            <a:off x="4850606" y="2961084"/>
            <a:ext cx="402518" cy="341114"/>
          </a:xfrm>
          <a:custGeom>
            <a:avLst/>
            <a:gdLst>
              <a:gd name="connsiteX0" fmla="*/ 0 w 402518"/>
              <a:gd name="connsiteY0" fmla="*/ 45243 h 454818"/>
              <a:gd name="connsiteX1" fmla="*/ 2382 w 402518"/>
              <a:gd name="connsiteY1" fmla="*/ 4762 h 454818"/>
              <a:gd name="connsiteX2" fmla="*/ 9525 w 402518"/>
              <a:gd name="connsiteY2" fmla="*/ 0 h 454818"/>
              <a:gd name="connsiteX3" fmla="*/ 16669 w 402518"/>
              <a:gd name="connsiteY3" fmla="*/ 4762 h 454818"/>
              <a:gd name="connsiteX4" fmla="*/ 21432 w 402518"/>
              <a:gd name="connsiteY4" fmla="*/ 11906 h 454818"/>
              <a:gd name="connsiteX5" fmla="*/ 30957 w 402518"/>
              <a:gd name="connsiteY5" fmla="*/ 33337 h 454818"/>
              <a:gd name="connsiteX6" fmla="*/ 33338 w 402518"/>
              <a:gd name="connsiteY6" fmla="*/ 47625 h 454818"/>
              <a:gd name="connsiteX7" fmla="*/ 38100 w 402518"/>
              <a:gd name="connsiteY7" fmla="*/ 69056 h 454818"/>
              <a:gd name="connsiteX8" fmla="*/ 42863 w 402518"/>
              <a:gd name="connsiteY8" fmla="*/ 100012 h 454818"/>
              <a:gd name="connsiteX9" fmla="*/ 45244 w 402518"/>
              <a:gd name="connsiteY9" fmla="*/ 119062 h 454818"/>
              <a:gd name="connsiteX10" fmla="*/ 47625 w 402518"/>
              <a:gd name="connsiteY10" fmla="*/ 133350 h 454818"/>
              <a:gd name="connsiteX11" fmla="*/ 50007 w 402518"/>
              <a:gd name="connsiteY11" fmla="*/ 154781 h 454818"/>
              <a:gd name="connsiteX12" fmla="*/ 52388 w 402518"/>
              <a:gd name="connsiteY12" fmla="*/ 164306 h 454818"/>
              <a:gd name="connsiteX13" fmla="*/ 54769 w 402518"/>
              <a:gd name="connsiteY13" fmla="*/ 176212 h 454818"/>
              <a:gd name="connsiteX14" fmla="*/ 59532 w 402518"/>
              <a:gd name="connsiteY14" fmla="*/ 195262 h 454818"/>
              <a:gd name="connsiteX15" fmla="*/ 64294 w 402518"/>
              <a:gd name="connsiteY15" fmla="*/ 204787 h 454818"/>
              <a:gd name="connsiteX16" fmla="*/ 69057 w 402518"/>
              <a:gd name="connsiteY16" fmla="*/ 219075 h 454818"/>
              <a:gd name="connsiteX17" fmla="*/ 80963 w 402518"/>
              <a:gd name="connsiteY17" fmla="*/ 233362 h 454818"/>
              <a:gd name="connsiteX18" fmla="*/ 85725 w 402518"/>
              <a:gd name="connsiteY18" fmla="*/ 240506 h 454818"/>
              <a:gd name="connsiteX19" fmla="*/ 107157 w 402518"/>
              <a:gd name="connsiteY19" fmla="*/ 252412 h 454818"/>
              <a:gd name="connsiteX20" fmla="*/ 121444 w 402518"/>
              <a:gd name="connsiteY20" fmla="*/ 261937 h 454818"/>
              <a:gd name="connsiteX21" fmla="*/ 138113 w 402518"/>
              <a:gd name="connsiteY21" fmla="*/ 271462 h 454818"/>
              <a:gd name="connsiteX22" fmla="*/ 152400 w 402518"/>
              <a:gd name="connsiteY22" fmla="*/ 280987 h 454818"/>
              <a:gd name="connsiteX23" fmla="*/ 159544 w 402518"/>
              <a:gd name="connsiteY23" fmla="*/ 285750 h 454818"/>
              <a:gd name="connsiteX24" fmla="*/ 166688 w 402518"/>
              <a:gd name="connsiteY24" fmla="*/ 292893 h 454818"/>
              <a:gd name="connsiteX25" fmla="*/ 180975 w 402518"/>
              <a:gd name="connsiteY25" fmla="*/ 302418 h 454818"/>
              <a:gd name="connsiteX26" fmla="*/ 195263 w 402518"/>
              <a:gd name="connsiteY26" fmla="*/ 314325 h 454818"/>
              <a:gd name="connsiteX27" fmla="*/ 204788 w 402518"/>
              <a:gd name="connsiteY27" fmla="*/ 328612 h 454818"/>
              <a:gd name="connsiteX28" fmla="*/ 209550 w 402518"/>
              <a:gd name="connsiteY28" fmla="*/ 335756 h 454818"/>
              <a:gd name="connsiteX29" fmla="*/ 221457 w 402518"/>
              <a:gd name="connsiteY29" fmla="*/ 357187 h 454818"/>
              <a:gd name="connsiteX30" fmla="*/ 226219 w 402518"/>
              <a:gd name="connsiteY30" fmla="*/ 364331 h 454818"/>
              <a:gd name="connsiteX31" fmla="*/ 233363 w 402518"/>
              <a:gd name="connsiteY31" fmla="*/ 371475 h 454818"/>
              <a:gd name="connsiteX32" fmla="*/ 247650 w 402518"/>
              <a:gd name="connsiteY32" fmla="*/ 381000 h 454818"/>
              <a:gd name="connsiteX33" fmla="*/ 261938 w 402518"/>
              <a:gd name="connsiteY33" fmla="*/ 392906 h 454818"/>
              <a:gd name="connsiteX34" fmla="*/ 269082 w 402518"/>
              <a:gd name="connsiteY34" fmla="*/ 395287 h 454818"/>
              <a:gd name="connsiteX35" fmla="*/ 283369 w 402518"/>
              <a:gd name="connsiteY35" fmla="*/ 404812 h 454818"/>
              <a:gd name="connsiteX36" fmla="*/ 290513 w 402518"/>
              <a:gd name="connsiteY36" fmla="*/ 409575 h 454818"/>
              <a:gd name="connsiteX37" fmla="*/ 300038 w 402518"/>
              <a:gd name="connsiteY37" fmla="*/ 414337 h 454818"/>
              <a:gd name="connsiteX38" fmla="*/ 307182 w 402518"/>
              <a:gd name="connsiteY38" fmla="*/ 419100 h 454818"/>
              <a:gd name="connsiteX39" fmla="*/ 314325 w 402518"/>
              <a:gd name="connsiteY39" fmla="*/ 421481 h 454818"/>
              <a:gd name="connsiteX40" fmla="*/ 338138 w 402518"/>
              <a:gd name="connsiteY40" fmla="*/ 438150 h 454818"/>
              <a:gd name="connsiteX41" fmla="*/ 345282 w 402518"/>
              <a:gd name="connsiteY41" fmla="*/ 445293 h 454818"/>
              <a:gd name="connsiteX42" fmla="*/ 352425 w 402518"/>
              <a:gd name="connsiteY42" fmla="*/ 447675 h 454818"/>
              <a:gd name="connsiteX43" fmla="*/ 366713 w 402518"/>
              <a:gd name="connsiteY43" fmla="*/ 454818 h 454818"/>
              <a:gd name="connsiteX44" fmla="*/ 392907 w 402518"/>
              <a:gd name="connsiteY44" fmla="*/ 452437 h 454818"/>
              <a:gd name="connsiteX45" fmla="*/ 395288 w 402518"/>
              <a:gd name="connsiteY45" fmla="*/ 445293 h 454818"/>
              <a:gd name="connsiteX46" fmla="*/ 400050 w 402518"/>
              <a:gd name="connsiteY46" fmla="*/ 423862 h 454818"/>
              <a:gd name="connsiteX47" fmla="*/ 402432 w 402518"/>
              <a:gd name="connsiteY47" fmla="*/ 385762 h 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02518" h="454818">
                <a:moveTo>
                  <a:pt x="0" y="45243"/>
                </a:moveTo>
                <a:cubicBezTo>
                  <a:pt x="794" y="31749"/>
                  <a:pt x="-403" y="17989"/>
                  <a:pt x="2382" y="4762"/>
                </a:cubicBezTo>
                <a:cubicBezTo>
                  <a:pt x="2972" y="1962"/>
                  <a:pt x="6663" y="0"/>
                  <a:pt x="9525" y="0"/>
                </a:cubicBezTo>
                <a:cubicBezTo>
                  <a:pt x="12387" y="0"/>
                  <a:pt x="14288" y="3175"/>
                  <a:pt x="16669" y="4762"/>
                </a:cubicBezTo>
                <a:cubicBezTo>
                  <a:pt x="18257" y="7143"/>
                  <a:pt x="20270" y="9291"/>
                  <a:pt x="21432" y="11906"/>
                </a:cubicBezTo>
                <a:cubicBezTo>
                  <a:pt x="32767" y="37410"/>
                  <a:pt x="20178" y="17169"/>
                  <a:pt x="30957" y="33337"/>
                </a:cubicBezTo>
                <a:cubicBezTo>
                  <a:pt x="31751" y="38100"/>
                  <a:pt x="32291" y="42912"/>
                  <a:pt x="33338" y="47625"/>
                </a:cubicBezTo>
                <a:cubicBezTo>
                  <a:pt x="38092" y="69022"/>
                  <a:pt x="33678" y="33683"/>
                  <a:pt x="38100" y="69056"/>
                </a:cubicBezTo>
                <a:cubicBezTo>
                  <a:pt x="41784" y="98521"/>
                  <a:pt x="37629" y="84307"/>
                  <a:pt x="42863" y="100012"/>
                </a:cubicBezTo>
                <a:cubicBezTo>
                  <a:pt x="43657" y="106362"/>
                  <a:pt x="44339" y="112727"/>
                  <a:pt x="45244" y="119062"/>
                </a:cubicBezTo>
                <a:cubicBezTo>
                  <a:pt x="45927" y="123842"/>
                  <a:pt x="46987" y="128564"/>
                  <a:pt x="47625" y="133350"/>
                </a:cubicBezTo>
                <a:cubicBezTo>
                  <a:pt x="48575" y="140475"/>
                  <a:pt x="48914" y="147677"/>
                  <a:pt x="50007" y="154781"/>
                </a:cubicBezTo>
                <a:cubicBezTo>
                  <a:pt x="50505" y="158016"/>
                  <a:pt x="51678" y="161111"/>
                  <a:pt x="52388" y="164306"/>
                </a:cubicBezTo>
                <a:cubicBezTo>
                  <a:pt x="53266" y="168257"/>
                  <a:pt x="53859" y="172268"/>
                  <a:pt x="54769" y="176212"/>
                </a:cubicBezTo>
                <a:cubicBezTo>
                  <a:pt x="56241" y="182590"/>
                  <a:pt x="56605" y="189407"/>
                  <a:pt x="59532" y="195262"/>
                </a:cubicBezTo>
                <a:cubicBezTo>
                  <a:pt x="61119" y="198437"/>
                  <a:pt x="62976" y="201491"/>
                  <a:pt x="64294" y="204787"/>
                </a:cubicBezTo>
                <a:cubicBezTo>
                  <a:pt x="66158" y="209448"/>
                  <a:pt x="66272" y="214898"/>
                  <a:pt x="69057" y="219075"/>
                </a:cubicBezTo>
                <a:cubicBezTo>
                  <a:pt x="80883" y="236814"/>
                  <a:pt x="65680" y="215022"/>
                  <a:pt x="80963" y="233362"/>
                </a:cubicBezTo>
                <a:cubicBezTo>
                  <a:pt x="82795" y="235561"/>
                  <a:pt x="83571" y="238621"/>
                  <a:pt x="85725" y="240506"/>
                </a:cubicBezTo>
                <a:cubicBezTo>
                  <a:pt x="95802" y="249324"/>
                  <a:pt x="97345" y="249142"/>
                  <a:pt x="107157" y="252412"/>
                </a:cubicBezTo>
                <a:cubicBezTo>
                  <a:pt x="123779" y="269036"/>
                  <a:pt x="105363" y="252748"/>
                  <a:pt x="121444" y="261937"/>
                </a:cubicBezTo>
                <a:cubicBezTo>
                  <a:pt x="141627" y="273470"/>
                  <a:pt x="121733" y="266003"/>
                  <a:pt x="138113" y="271462"/>
                </a:cubicBezTo>
                <a:lnTo>
                  <a:pt x="152400" y="280987"/>
                </a:lnTo>
                <a:cubicBezTo>
                  <a:pt x="154781" y="282575"/>
                  <a:pt x="157520" y="283726"/>
                  <a:pt x="159544" y="285750"/>
                </a:cubicBezTo>
                <a:cubicBezTo>
                  <a:pt x="161925" y="288131"/>
                  <a:pt x="164030" y="290826"/>
                  <a:pt x="166688" y="292893"/>
                </a:cubicBezTo>
                <a:cubicBezTo>
                  <a:pt x="171206" y="296407"/>
                  <a:pt x="176928" y="298371"/>
                  <a:pt x="180975" y="302418"/>
                </a:cubicBezTo>
                <a:cubicBezTo>
                  <a:pt x="190143" y="311586"/>
                  <a:pt x="185317" y="307694"/>
                  <a:pt x="195263" y="314325"/>
                </a:cubicBezTo>
                <a:lnTo>
                  <a:pt x="204788" y="328612"/>
                </a:lnTo>
                <a:cubicBezTo>
                  <a:pt x="206375" y="330993"/>
                  <a:pt x="208645" y="333041"/>
                  <a:pt x="209550" y="335756"/>
                </a:cubicBezTo>
                <a:cubicBezTo>
                  <a:pt x="213743" y="348331"/>
                  <a:pt x="210539" y="340809"/>
                  <a:pt x="221457" y="357187"/>
                </a:cubicBezTo>
                <a:cubicBezTo>
                  <a:pt x="223044" y="359568"/>
                  <a:pt x="224195" y="362307"/>
                  <a:pt x="226219" y="364331"/>
                </a:cubicBezTo>
                <a:cubicBezTo>
                  <a:pt x="228600" y="366712"/>
                  <a:pt x="230705" y="369407"/>
                  <a:pt x="233363" y="371475"/>
                </a:cubicBezTo>
                <a:cubicBezTo>
                  <a:pt x="237881" y="374989"/>
                  <a:pt x="243602" y="376953"/>
                  <a:pt x="247650" y="381000"/>
                </a:cubicBezTo>
                <a:cubicBezTo>
                  <a:pt x="252915" y="386264"/>
                  <a:pt x="255309" y="389592"/>
                  <a:pt x="261938" y="392906"/>
                </a:cubicBezTo>
                <a:cubicBezTo>
                  <a:pt x="264183" y="394029"/>
                  <a:pt x="266701" y="394493"/>
                  <a:pt x="269082" y="395287"/>
                </a:cubicBezTo>
                <a:lnTo>
                  <a:pt x="283369" y="404812"/>
                </a:lnTo>
                <a:cubicBezTo>
                  <a:pt x="285750" y="406400"/>
                  <a:pt x="287953" y="408295"/>
                  <a:pt x="290513" y="409575"/>
                </a:cubicBezTo>
                <a:cubicBezTo>
                  <a:pt x="293688" y="411162"/>
                  <a:pt x="296956" y="412576"/>
                  <a:pt x="300038" y="414337"/>
                </a:cubicBezTo>
                <a:cubicBezTo>
                  <a:pt x="302523" y="415757"/>
                  <a:pt x="304622" y="417820"/>
                  <a:pt x="307182" y="419100"/>
                </a:cubicBezTo>
                <a:cubicBezTo>
                  <a:pt x="309427" y="420222"/>
                  <a:pt x="312131" y="420262"/>
                  <a:pt x="314325" y="421481"/>
                </a:cubicBezTo>
                <a:cubicBezTo>
                  <a:pt x="318212" y="423640"/>
                  <a:pt x="333535" y="434205"/>
                  <a:pt x="338138" y="438150"/>
                </a:cubicBezTo>
                <a:cubicBezTo>
                  <a:pt x="340695" y="440341"/>
                  <a:pt x="342480" y="443425"/>
                  <a:pt x="345282" y="445293"/>
                </a:cubicBezTo>
                <a:cubicBezTo>
                  <a:pt x="347370" y="446685"/>
                  <a:pt x="350180" y="446552"/>
                  <a:pt x="352425" y="447675"/>
                </a:cubicBezTo>
                <a:cubicBezTo>
                  <a:pt x="370879" y="456902"/>
                  <a:pt x="348766" y="448837"/>
                  <a:pt x="366713" y="454818"/>
                </a:cubicBezTo>
                <a:cubicBezTo>
                  <a:pt x="375444" y="454024"/>
                  <a:pt x="384590" y="455209"/>
                  <a:pt x="392907" y="452437"/>
                </a:cubicBezTo>
                <a:cubicBezTo>
                  <a:pt x="395288" y="451643"/>
                  <a:pt x="394744" y="447743"/>
                  <a:pt x="395288" y="445293"/>
                </a:cubicBezTo>
                <a:cubicBezTo>
                  <a:pt x="400875" y="420148"/>
                  <a:pt x="394690" y="439944"/>
                  <a:pt x="400050" y="423862"/>
                </a:cubicBezTo>
                <a:cubicBezTo>
                  <a:pt x="403220" y="398511"/>
                  <a:pt x="402432" y="411211"/>
                  <a:pt x="402432" y="385762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 bwMode="auto">
          <a:xfrm>
            <a:off x="5254638" y="2916436"/>
            <a:ext cx="310986" cy="476846"/>
          </a:xfrm>
          <a:custGeom>
            <a:avLst/>
            <a:gdLst>
              <a:gd name="connsiteX0" fmla="*/ 5543 w 310986"/>
              <a:gd name="connsiteY0" fmla="*/ 19050 h 635794"/>
              <a:gd name="connsiteX1" fmla="*/ 3162 w 310986"/>
              <a:gd name="connsiteY1" fmla="*/ 7144 h 635794"/>
              <a:gd name="connsiteX2" fmla="*/ 781 w 310986"/>
              <a:gd name="connsiteY2" fmla="*/ 0 h 635794"/>
              <a:gd name="connsiteX3" fmla="*/ 5543 w 310986"/>
              <a:gd name="connsiteY3" fmla="*/ 7144 h 635794"/>
              <a:gd name="connsiteX4" fmla="*/ 10306 w 310986"/>
              <a:gd name="connsiteY4" fmla="*/ 21432 h 635794"/>
              <a:gd name="connsiteX5" fmla="*/ 15068 w 310986"/>
              <a:gd name="connsiteY5" fmla="*/ 38100 h 635794"/>
              <a:gd name="connsiteX6" fmla="*/ 19831 w 310986"/>
              <a:gd name="connsiteY6" fmla="*/ 164307 h 635794"/>
              <a:gd name="connsiteX7" fmla="*/ 22212 w 310986"/>
              <a:gd name="connsiteY7" fmla="*/ 209550 h 635794"/>
              <a:gd name="connsiteX8" fmla="*/ 24593 w 310986"/>
              <a:gd name="connsiteY8" fmla="*/ 397669 h 635794"/>
              <a:gd name="connsiteX9" fmla="*/ 26975 w 310986"/>
              <a:gd name="connsiteY9" fmla="*/ 409575 h 635794"/>
              <a:gd name="connsiteX10" fmla="*/ 31737 w 310986"/>
              <a:gd name="connsiteY10" fmla="*/ 423863 h 635794"/>
              <a:gd name="connsiteX11" fmla="*/ 34118 w 310986"/>
              <a:gd name="connsiteY11" fmla="*/ 433388 h 635794"/>
              <a:gd name="connsiteX12" fmla="*/ 38881 w 310986"/>
              <a:gd name="connsiteY12" fmla="*/ 440532 h 635794"/>
              <a:gd name="connsiteX13" fmla="*/ 57931 w 310986"/>
              <a:gd name="connsiteY13" fmla="*/ 464344 h 635794"/>
              <a:gd name="connsiteX14" fmla="*/ 65075 w 310986"/>
              <a:gd name="connsiteY14" fmla="*/ 469107 h 635794"/>
              <a:gd name="connsiteX15" fmla="*/ 79362 w 310986"/>
              <a:gd name="connsiteY15" fmla="*/ 473869 h 635794"/>
              <a:gd name="connsiteX16" fmla="*/ 86506 w 310986"/>
              <a:gd name="connsiteY16" fmla="*/ 478632 h 635794"/>
              <a:gd name="connsiteX17" fmla="*/ 100793 w 310986"/>
              <a:gd name="connsiteY17" fmla="*/ 483394 h 635794"/>
              <a:gd name="connsiteX18" fmla="*/ 115081 w 310986"/>
              <a:gd name="connsiteY18" fmla="*/ 495300 h 635794"/>
              <a:gd name="connsiteX19" fmla="*/ 134131 w 310986"/>
              <a:gd name="connsiteY19" fmla="*/ 509588 h 635794"/>
              <a:gd name="connsiteX20" fmla="*/ 138893 w 310986"/>
              <a:gd name="connsiteY20" fmla="*/ 519113 h 635794"/>
              <a:gd name="connsiteX21" fmla="*/ 143656 w 310986"/>
              <a:gd name="connsiteY21" fmla="*/ 526257 h 635794"/>
              <a:gd name="connsiteX22" fmla="*/ 155562 w 310986"/>
              <a:gd name="connsiteY22" fmla="*/ 547688 h 635794"/>
              <a:gd name="connsiteX23" fmla="*/ 172231 w 310986"/>
              <a:gd name="connsiteY23" fmla="*/ 557213 h 635794"/>
              <a:gd name="connsiteX24" fmla="*/ 179375 w 310986"/>
              <a:gd name="connsiteY24" fmla="*/ 561975 h 635794"/>
              <a:gd name="connsiteX25" fmla="*/ 196043 w 310986"/>
              <a:gd name="connsiteY25" fmla="*/ 566738 h 635794"/>
              <a:gd name="connsiteX26" fmla="*/ 222237 w 310986"/>
              <a:gd name="connsiteY26" fmla="*/ 583407 h 635794"/>
              <a:gd name="connsiteX27" fmla="*/ 231762 w 310986"/>
              <a:gd name="connsiteY27" fmla="*/ 588169 h 635794"/>
              <a:gd name="connsiteX28" fmla="*/ 246050 w 310986"/>
              <a:gd name="connsiteY28" fmla="*/ 602457 h 635794"/>
              <a:gd name="connsiteX29" fmla="*/ 253193 w 310986"/>
              <a:gd name="connsiteY29" fmla="*/ 609600 h 635794"/>
              <a:gd name="connsiteX30" fmla="*/ 257956 w 310986"/>
              <a:gd name="connsiteY30" fmla="*/ 616744 h 635794"/>
              <a:gd name="connsiteX31" fmla="*/ 267481 w 310986"/>
              <a:gd name="connsiteY31" fmla="*/ 623888 h 635794"/>
              <a:gd name="connsiteX32" fmla="*/ 288912 w 310986"/>
              <a:gd name="connsiteY32" fmla="*/ 635794 h 635794"/>
              <a:gd name="connsiteX33" fmla="*/ 300818 w 310986"/>
              <a:gd name="connsiteY33" fmla="*/ 633413 h 635794"/>
              <a:gd name="connsiteX34" fmla="*/ 307962 w 310986"/>
              <a:gd name="connsiteY34" fmla="*/ 623888 h 635794"/>
              <a:gd name="connsiteX35" fmla="*/ 310343 w 310986"/>
              <a:gd name="connsiteY35" fmla="*/ 592932 h 6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0986" h="635794">
                <a:moveTo>
                  <a:pt x="5543" y="19050"/>
                </a:moveTo>
                <a:cubicBezTo>
                  <a:pt x="4749" y="15081"/>
                  <a:pt x="4144" y="11070"/>
                  <a:pt x="3162" y="7144"/>
                </a:cubicBezTo>
                <a:cubicBezTo>
                  <a:pt x="2553" y="4709"/>
                  <a:pt x="-1729" y="0"/>
                  <a:pt x="781" y="0"/>
                </a:cubicBezTo>
                <a:cubicBezTo>
                  <a:pt x="3643" y="0"/>
                  <a:pt x="4381" y="4529"/>
                  <a:pt x="5543" y="7144"/>
                </a:cubicBezTo>
                <a:cubicBezTo>
                  <a:pt x="7582" y="11732"/>
                  <a:pt x="8718" y="16669"/>
                  <a:pt x="10306" y="21432"/>
                </a:cubicBezTo>
                <a:cubicBezTo>
                  <a:pt x="13721" y="31678"/>
                  <a:pt x="12079" y="26143"/>
                  <a:pt x="15068" y="38100"/>
                </a:cubicBezTo>
                <a:cubicBezTo>
                  <a:pt x="20434" y="107835"/>
                  <a:pt x="15512" y="36886"/>
                  <a:pt x="19831" y="164307"/>
                </a:cubicBezTo>
                <a:cubicBezTo>
                  <a:pt x="20343" y="179400"/>
                  <a:pt x="21418" y="194469"/>
                  <a:pt x="22212" y="209550"/>
                </a:cubicBezTo>
                <a:cubicBezTo>
                  <a:pt x="23006" y="272256"/>
                  <a:pt x="23100" y="334975"/>
                  <a:pt x="24593" y="397669"/>
                </a:cubicBezTo>
                <a:cubicBezTo>
                  <a:pt x="24689" y="401715"/>
                  <a:pt x="25910" y="405670"/>
                  <a:pt x="26975" y="409575"/>
                </a:cubicBezTo>
                <a:cubicBezTo>
                  <a:pt x="28296" y="414418"/>
                  <a:pt x="30520" y="418993"/>
                  <a:pt x="31737" y="423863"/>
                </a:cubicBezTo>
                <a:cubicBezTo>
                  <a:pt x="32531" y="427038"/>
                  <a:pt x="32829" y="430380"/>
                  <a:pt x="34118" y="433388"/>
                </a:cubicBezTo>
                <a:cubicBezTo>
                  <a:pt x="35245" y="436019"/>
                  <a:pt x="37461" y="438047"/>
                  <a:pt x="38881" y="440532"/>
                </a:cubicBezTo>
                <a:cubicBezTo>
                  <a:pt x="45727" y="452513"/>
                  <a:pt x="42893" y="454318"/>
                  <a:pt x="57931" y="464344"/>
                </a:cubicBezTo>
                <a:cubicBezTo>
                  <a:pt x="60312" y="465932"/>
                  <a:pt x="62460" y="467945"/>
                  <a:pt x="65075" y="469107"/>
                </a:cubicBezTo>
                <a:cubicBezTo>
                  <a:pt x="69662" y="471146"/>
                  <a:pt x="79362" y="473869"/>
                  <a:pt x="79362" y="473869"/>
                </a:cubicBezTo>
                <a:cubicBezTo>
                  <a:pt x="81743" y="475457"/>
                  <a:pt x="83891" y="477470"/>
                  <a:pt x="86506" y="478632"/>
                </a:cubicBezTo>
                <a:cubicBezTo>
                  <a:pt x="91093" y="480671"/>
                  <a:pt x="100793" y="483394"/>
                  <a:pt x="100793" y="483394"/>
                </a:cubicBezTo>
                <a:cubicBezTo>
                  <a:pt x="120087" y="496257"/>
                  <a:pt x="94914" y="478800"/>
                  <a:pt x="115081" y="495300"/>
                </a:cubicBezTo>
                <a:cubicBezTo>
                  <a:pt x="121224" y="500326"/>
                  <a:pt x="134131" y="509588"/>
                  <a:pt x="134131" y="509588"/>
                </a:cubicBezTo>
                <a:cubicBezTo>
                  <a:pt x="135718" y="512763"/>
                  <a:pt x="137132" y="516031"/>
                  <a:pt x="138893" y="519113"/>
                </a:cubicBezTo>
                <a:cubicBezTo>
                  <a:pt x="140313" y="521598"/>
                  <a:pt x="142376" y="523697"/>
                  <a:pt x="143656" y="526257"/>
                </a:cubicBezTo>
                <a:cubicBezTo>
                  <a:pt x="147999" y="534941"/>
                  <a:pt x="144299" y="540181"/>
                  <a:pt x="155562" y="547688"/>
                </a:cubicBezTo>
                <a:cubicBezTo>
                  <a:pt x="172967" y="559290"/>
                  <a:pt x="151082" y="545128"/>
                  <a:pt x="172231" y="557213"/>
                </a:cubicBezTo>
                <a:cubicBezTo>
                  <a:pt x="174716" y="558633"/>
                  <a:pt x="176815" y="560695"/>
                  <a:pt x="179375" y="561975"/>
                </a:cubicBezTo>
                <a:cubicBezTo>
                  <a:pt x="182797" y="563686"/>
                  <a:pt x="192983" y="565973"/>
                  <a:pt x="196043" y="566738"/>
                </a:cubicBezTo>
                <a:cubicBezTo>
                  <a:pt x="205856" y="573279"/>
                  <a:pt x="212155" y="577806"/>
                  <a:pt x="222237" y="583407"/>
                </a:cubicBezTo>
                <a:cubicBezTo>
                  <a:pt x="225340" y="585131"/>
                  <a:pt x="228587" y="586582"/>
                  <a:pt x="231762" y="588169"/>
                </a:cubicBezTo>
                <a:lnTo>
                  <a:pt x="246050" y="602457"/>
                </a:lnTo>
                <a:cubicBezTo>
                  <a:pt x="248431" y="604838"/>
                  <a:pt x="251325" y="606798"/>
                  <a:pt x="253193" y="609600"/>
                </a:cubicBezTo>
                <a:cubicBezTo>
                  <a:pt x="254781" y="611981"/>
                  <a:pt x="255932" y="614720"/>
                  <a:pt x="257956" y="616744"/>
                </a:cubicBezTo>
                <a:cubicBezTo>
                  <a:pt x="260762" y="619550"/>
                  <a:pt x="264230" y="621612"/>
                  <a:pt x="267481" y="623888"/>
                </a:cubicBezTo>
                <a:cubicBezTo>
                  <a:pt x="282368" y="634309"/>
                  <a:pt x="276991" y="631821"/>
                  <a:pt x="288912" y="635794"/>
                </a:cubicBezTo>
                <a:cubicBezTo>
                  <a:pt x="292881" y="635000"/>
                  <a:pt x="297386" y="635558"/>
                  <a:pt x="300818" y="633413"/>
                </a:cubicBezTo>
                <a:cubicBezTo>
                  <a:pt x="304184" y="631310"/>
                  <a:pt x="305993" y="627334"/>
                  <a:pt x="307962" y="623888"/>
                </a:cubicBezTo>
                <a:cubicBezTo>
                  <a:pt x="312853" y="615329"/>
                  <a:pt x="310343" y="599917"/>
                  <a:pt x="310343" y="592932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 bwMode="auto">
          <a:xfrm>
            <a:off x="5562601" y="3142348"/>
            <a:ext cx="2352675" cy="1031984"/>
          </a:xfrm>
          <a:custGeom>
            <a:avLst/>
            <a:gdLst>
              <a:gd name="connsiteX0" fmla="*/ 0 w 2352675"/>
              <a:gd name="connsiteY0" fmla="*/ 52004 h 1375979"/>
              <a:gd name="connsiteX1" fmla="*/ 3175 w 2352675"/>
              <a:gd name="connsiteY1" fmla="*/ 1204 h 1375979"/>
              <a:gd name="connsiteX2" fmla="*/ 12700 w 2352675"/>
              <a:gd name="connsiteY2" fmla="*/ 4379 h 1375979"/>
              <a:gd name="connsiteX3" fmla="*/ 25400 w 2352675"/>
              <a:gd name="connsiteY3" fmla="*/ 36129 h 1375979"/>
              <a:gd name="connsiteX4" fmla="*/ 28575 w 2352675"/>
              <a:gd name="connsiteY4" fmla="*/ 45654 h 1375979"/>
              <a:gd name="connsiteX5" fmla="*/ 31750 w 2352675"/>
              <a:gd name="connsiteY5" fmla="*/ 67879 h 1375979"/>
              <a:gd name="connsiteX6" fmla="*/ 34925 w 2352675"/>
              <a:gd name="connsiteY6" fmla="*/ 80579 h 1375979"/>
              <a:gd name="connsiteX7" fmla="*/ 38100 w 2352675"/>
              <a:gd name="connsiteY7" fmla="*/ 290129 h 1375979"/>
              <a:gd name="connsiteX8" fmla="*/ 41275 w 2352675"/>
              <a:gd name="connsiteY8" fmla="*/ 299654 h 1375979"/>
              <a:gd name="connsiteX9" fmla="*/ 57150 w 2352675"/>
              <a:gd name="connsiteY9" fmla="*/ 321879 h 1375979"/>
              <a:gd name="connsiteX10" fmla="*/ 66675 w 2352675"/>
              <a:gd name="connsiteY10" fmla="*/ 331404 h 1375979"/>
              <a:gd name="connsiteX11" fmla="*/ 98425 w 2352675"/>
              <a:gd name="connsiteY11" fmla="*/ 328229 h 1375979"/>
              <a:gd name="connsiteX12" fmla="*/ 107950 w 2352675"/>
              <a:gd name="connsiteY12" fmla="*/ 318704 h 1375979"/>
              <a:gd name="connsiteX13" fmla="*/ 114300 w 2352675"/>
              <a:gd name="connsiteY13" fmla="*/ 290129 h 1375979"/>
              <a:gd name="connsiteX14" fmla="*/ 120650 w 2352675"/>
              <a:gd name="connsiteY14" fmla="*/ 315529 h 1375979"/>
              <a:gd name="connsiteX15" fmla="*/ 127000 w 2352675"/>
              <a:gd name="connsiteY15" fmla="*/ 334579 h 1375979"/>
              <a:gd name="connsiteX16" fmla="*/ 136525 w 2352675"/>
              <a:gd name="connsiteY16" fmla="*/ 353629 h 1375979"/>
              <a:gd name="connsiteX17" fmla="*/ 146050 w 2352675"/>
              <a:gd name="connsiteY17" fmla="*/ 359979 h 1375979"/>
              <a:gd name="connsiteX18" fmla="*/ 177800 w 2352675"/>
              <a:gd name="connsiteY18" fmla="*/ 353629 h 1375979"/>
              <a:gd name="connsiteX19" fmla="*/ 187325 w 2352675"/>
              <a:gd name="connsiteY19" fmla="*/ 347279 h 1375979"/>
              <a:gd name="connsiteX20" fmla="*/ 193675 w 2352675"/>
              <a:gd name="connsiteY20" fmla="*/ 337754 h 1375979"/>
              <a:gd name="connsiteX21" fmla="*/ 200025 w 2352675"/>
              <a:gd name="connsiteY21" fmla="*/ 385379 h 1375979"/>
              <a:gd name="connsiteX22" fmla="*/ 263525 w 2352675"/>
              <a:gd name="connsiteY22" fmla="*/ 388554 h 1375979"/>
              <a:gd name="connsiteX23" fmla="*/ 273050 w 2352675"/>
              <a:gd name="connsiteY23" fmla="*/ 391729 h 1375979"/>
              <a:gd name="connsiteX24" fmla="*/ 355600 w 2352675"/>
              <a:gd name="connsiteY24" fmla="*/ 385379 h 1375979"/>
              <a:gd name="connsiteX25" fmla="*/ 361950 w 2352675"/>
              <a:gd name="connsiteY25" fmla="*/ 375854 h 1375979"/>
              <a:gd name="connsiteX26" fmla="*/ 371475 w 2352675"/>
              <a:gd name="connsiteY26" fmla="*/ 328229 h 1375979"/>
              <a:gd name="connsiteX27" fmla="*/ 377825 w 2352675"/>
              <a:gd name="connsiteY27" fmla="*/ 309179 h 1375979"/>
              <a:gd name="connsiteX28" fmla="*/ 381000 w 2352675"/>
              <a:gd name="connsiteY28" fmla="*/ 340929 h 1375979"/>
              <a:gd name="connsiteX29" fmla="*/ 400050 w 2352675"/>
              <a:gd name="connsiteY29" fmla="*/ 379029 h 1375979"/>
              <a:gd name="connsiteX30" fmla="*/ 406400 w 2352675"/>
              <a:gd name="connsiteY30" fmla="*/ 388554 h 1375979"/>
              <a:gd name="connsiteX31" fmla="*/ 447675 w 2352675"/>
              <a:gd name="connsiteY31" fmla="*/ 394904 h 1375979"/>
              <a:gd name="connsiteX32" fmla="*/ 504825 w 2352675"/>
              <a:gd name="connsiteY32" fmla="*/ 391729 h 1375979"/>
              <a:gd name="connsiteX33" fmla="*/ 514350 w 2352675"/>
              <a:gd name="connsiteY33" fmla="*/ 388554 h 1375979"/>
              <a:gd name="connsiteX34" fmla="*/ 523875 w 2352675"/>
              <a:gd name="connsiteY34" fmla="*/ 379029 h 1375979"/>
              <a:gd name="connsiteX35" fmla="*/ 533400 w 2352675"/>
              <a:gd name="connsiteY35" fmla="*/ 372679 h 1375979"/>
              <a:gd name="connsiteX36" fmla="*/ 539750 w 2352675"/>
              <a:gd name="connsiteY36" fmla="*/ 363154 h 1375979"/>
              <a:gd name="connsiteX37" fmla="*/ 546100 w 2352675"/>
              <a:gd name="connsiteY37" fmla="*/ 337754 h 1375979"/>
              <a:gd name="connsiteX38" fmla="*/ 549275 w 2352675"/>
              <a:gd name="connsiteY38" fmla="*/ 328229 h 1375979"/>
              <a:gd name="connsiteX39" fmla="*/ 552450 w 2352675"/>
              <a:gd name="connsiteY39" fmla="*/ 302829 h 1375979"/>
              <a:gd name="connsiteX40" fmla="*/ 555625 w 2352675"/>
              <a:gd name="connsiteY40" fmla="*/ 283779 h 1375979"/>
              <a:gd name="connsiteX41" fmla="*/ 558800 w 2352675"/>
              <a:gd name="connsiteY41" fmla="*/ 239329 h 1375979"/>
              <a:gd name="connsiteX42" fmla="*/ 561975 w 2352675"/>
              <a:gd name="connsiteY42" fmla="*/ 271079 h 1375979"/>
              <a:gd name="connsiteX43" fmla="*/ 565150 w 2352675"/>
              <a:gd name="connsiteY43" fmla="*/ 340929 h 1375979"/>
              <a:gd name="connsiteX44" fmla="*/ 571500 w 2352675"/>
              <a:gd name="connsiteY44" fmla="*/ 369504 h 1375979"/>
              <a:gd name="connsiteX45" fmla="*/ 584200 w 2352675"/>
              <a:gd name="connsiteY45" fmla="*/ 398079 h 1375979"/>
              <a:gd name="connsiteX46" fmla="*/ 593725 w 2352675"/>
              <a:gd name="connsiteY46" fmla="*/ 404429 h 1375979"/>
              <a:gd name="connsiteX47" fmla="*/ 612775 w 2352675"/>
              <a:gd name="connsiteY47" fmla="*/ 420304 h 1375979"/>
              <a:gd name="connsiteX48" fmla="*/ 625475 w 2352675"/>
              <a:gd name="connsiteY48" fmla="*/ 423479 h 1375979"/>
              <a:gd name="connsiteX49" fmla="*/ 708025 w 2352675"/>
              <a:gd name="connsiteY49" fmla="*/ 413954 h 1375979"/>
              <a:gd name="connsiteX50" fmla="*/ 727075 w 2352675"/>
              <a:gd name="connsiteY50" fmla="*/ 401254 h 1375979"/>
              <a:gd name="connsiteX51" fmla="*/ 736600 w 2352675"/>
              <a:gd name="connsiteY51" fmla="*/ 394904 h 1375979"/>
              <a:gd name="connsiteX52" fmla="*/ 746125 w 2352675"/>
              <a:gd name="connsiteY52" fmla="*/ 344104 h 1375979"/>
              <a:gd name="connsiteX53" fmla="*/ 752475 w 2352675"/>
              <a:gd name="connsiteY53" fmla="*/ 363154 h 1375979"/>
              <a:gd name="connsiteX54" fmla="*/ 755650 w 2352675"/>
              <a:gd name="connsiteY54" fmla="*/ 372679 h 1375979"/>
              <a:gd name="connsiteX55" fmla="*/ 762000 w 2352675"/>
              <a:gd name="connsiteY55" fmla="*/ 382204 h 1375979"/>
              <a:gd name="connsiteX56" fmla="*/ 774700 w 2352675"/>
              <a:gd name="connsiteY56" fmla="*/ 410779 h 1375979"/>
              <a:gd name="connsiteX57" fmla="*/ 796925 w 2352675"/>
              <a:gd name="connsiteY57" fmla="*/ 426654 h 1375979"/>
              <a:gd name="connsiteX58" fmla="*/ 895350 w 2352675"/>
              <a:gd name="connsiteY58" fmla="*/ 423479 h 1375979"/>
              <a:gd name="connsiteX59" fmla="*/ 901700 w 2352675"/>
              <a:gd name="connsiteY59" fmla="*/ 413954 h 1375979"/>
              <a:gd name="connsiteX60" fmla="*/ 908050 w 2352675"/>
              <a:gd name="connsiteY60" fmla="*/ 401254 h 1375979"/>
              <a:gd name="connsiteX61" fmla="*/ 917575 w 2352675"/>
              <a:gd name="connsiteY61" fmla="*/ 382204 h 1375979"/>
              <a:gd name="connsiteX62" fmla="*/ 927100 w 2352675"/>
              <a:gd name="connsiteY62" fmla="*/ 375854 h 1375979"/>
              <a:gd name="connsiteX63" fmla="*/ 930275 w 2352675"/>
              <a:gd name="connsiteY63" fmla="*/ 366329 h 1375979"/>
              <a:gd name="connsiteX64" fmla="*/ 933450 w 2352675"/>
              <a:gd name="connsiteY64" fmla="*/ 426654 h 1375979"/>
              <a:gd name="connsiteX65" fmla="*/ 936625 w 2352675"/>
              <a:gd name="connsiteY65" fmla="*/ 436179 h 1375979"/>
              <a:gd name="connsiteX66" fmla="*/ 939800 w 2352675"/>
              <a:gd name="connsiteY66" fmla="*/ 455229 h 1375979"/>
              <a:gd name="connsiteX67" fmla="*/ 949325 w 2352675"/>
              <a:gd name="connsiteY67" fmla="*/ 461579 h 1375979"/>
              <a:gd name="connsiteX68" fmla="*/ 1012825 w 2352675"/>
              <a:gd name="connsiteY68" fmla="*/ 458404 h 1375979"/>
              <a:gd name="connsiteX69" fmla="*/ 1041400 w 2352675"/>
              <a:gd name="connsiteY69" fmla="*/ 445704 h 1375979"/>
              <a:gd name="connsiteX70" fmla="*/ 1050925 w 2352675"/>
              <a:gd name="connsiteY70" fmla="*/ 442529 h 1375979"/>
              <a:gd name="connsiteX71" fmla="*/ 1069975 w 2352675"/>
              <a:gd name="connsiteY71" fmla="*/ 426654 h 1375979"/>
              <a:gd name="connsiteX72" fmla="*/ 1076325 w 2352675"/>
              <a:gd name="connsiteY72" fmla="*/ 417129 h 1375979"/>
              <a:gd name="connsiteX73" fmla="*/ 1085850 w 2352675"/>
              <a:gd name="connsiteY73" fmla="*/ 385379 h 1375979"/>
              <a:gd name="connsiteX74" fmla="*/ 1089025 w 2352675"/>
              <a:gd name="connsiteY74" fmla="*/ 369504 h 1375979"/>
              <a:gd name="connsiteX75" fmla="*/ 1098550 w 2352675"/>
              <a:gd name="connsiteY75" fmla="*/ 350454 h 1375979"/>
              <a:gd name="connsiteX76" fmla="*/ 1101725 w 2352675"/>
              <a:gd name="connsiteY76" fmla="*/ 340929 h 1375979"/>
              <a:gd name="connsiteX77" fmla="*/ 1104900 w 2352675"/>
              <a:gd name="connsiteY77" fmla="*/ 350454 h 1375979"/>
              <a:gd name="connsiteX78" fmla="*/ 1108075 w 2352675"/>
              <a:gd name="connsiteY78" fmla="*/ 439354 h 1375979"/>
              <a:gd name="connsiteX79" fmla="*/ 1123950 w 2352675"/>
              <a:gd name="connsiteY79" fmla="*/ 467929 h 1375979"/>
              <a:gd name="connsiteX80" fmla="*/ 1133475 w 2352675"/>
              <a:gd name="connsiteY80" fmla="*/ 471104 h 1375979"/>
              <a:gd name="connsiteX81" fmla="*/ 1152525 w 2352675"/>
              <a:gd name="connsiteY81" fmla="*/ 486979 h 1375979"/>
              <a:gd name="connsiteX82" fmla="*/ 1181100 w 2352675"/>
              <a:gd name="connsiteY82" fmla="*/ 493329 h 1375979"/>
              <a:gd name="connsiteX83" fmla="*/ 1206500 w 2352675"/>
              <a:gd name="connsiteY83" fmla="*/ 502854 h 1375979"/>
              <a:gd name="connsiteX84" fmla="*/ 1225550 w 2352675"/>
              <a:gd name="connsiteY84" fmla="*/ 509204 h 1375979"/>
              <a:gd name="connsiteX85" fmla="*/ 1285875 w 2352675"/>
              <a:gd name="connsiteY85" fmla="*/ 506029 h 1375979"/>
              <a:gd name="connsiteX86" fmla="*/ 1292225 w 2352675"/>
              <a:gd name="connsiteY86" fmla="*/ 486979 h 1375979"/>
              <a:gd name="connsiteX87" fmla="*/ 1295400 w 2352675"/>
              <a:gd name="connsiteY87" fmla="*/ 452054 h 1375979"/>
              <a:gd name="connsiteX88" fmla="*/ 1298575 w 2352675"/>
              <a:gd name="connsiteY88" fmla="*/ 553654 h 1375979"/>
              <a:gd name="connsiteX89" fmla="*/ 1308100 w 2352675"/>
              <a:gd name="connsiteY89" fmla="*/ 563179 h 1375979"/>
              <a:gd name="connsiteX90" fmla="*/ 1333500 w 2352675"/>
              <a:gd name="connsiteY90" fmla="*/ 579054 h 1375979"/>
              <a:gd name="connsiteX91" fmla="*/ 1343025 w 2352675"/>
              <a:gd name="connsiteY91" fmla="*/ 582229 h 1375979"/>
              <a:gd name="connsiteX92" fmla="*/ 1362075 w 2352675"/>
              <a:gd name="connsiteY92" fmla="*/ 594929 h 1375979"/>
              <a:gd name="connsiteX93" fmla="*/ 1381125 w 2352675"/>
              <a:gd name="connsiteY93" fmla="*/ 607629 h 1375979"/>
              <a:gd name="connsiteX94" fmla="*/ 1390650 w 2352675"/>
              <a:gd name="connsiteY94" fmla="*/ 610804 h 1375979"/>
              <a:gd name="connsiteX95" fmla="*/ 1400175 w 2352675"/>
              <a:gd name="connsiteY95" fmla="*/ 617154 h 1375979"/>
              <a:gd name="connsiteX96" fmla="*/ 1425575 w 2352675"/>
              <a:gd name="connsiteY96" fmla="*/ 623504 h 1375979"/>
              <a:gd name="connsiteX97" fmla="*/ 1444625 w 2352675"/>
              <a:gd name="connsiteY97" fmla="*/ 629854 h 1375979"/>
              <a:gd name="connsiteX98" fmla="*/ 1489075 w 2352675"/>
              <a:gd name="connsiteY98" fmla="*/ 613979 h 1375979"/>
              <a:gd name="connsiteX99" fmla="*/ 1495425 w 2352675"/>
              <a:gd name="connsiteY99" fmla="*/ 604454 h 1375979"/>
              <a:gd name="connsiteX100" fmla="*/ 1498600 w 2352675"/>
              <a:gd name="connsiteY100" fmla="*/ 744154 h 1375979"/>
              <a:gd name="connsiteX101" fmla="*/ 1501775 w 2352675"/>
              <a:gd name="connsiteY101" fmla="*/ 753679 h 1375979"/>
              <a:gd name="connsiteX102" fmla="*/ 1508125 w 2352675"/>
              <a:gd name="connsiteY102" fmla="*/ 763204 h 1375979"/>
              <a:gd name="connsiteX103" fmla="*/ 1511300 w 2352675"/>
              <a:gd name="connsiteY103" fmla="*/ 829879 h 1375979"/>
              <a:gd name="connsiteX104" fmla="*/ 1539875 w 2352675"/>
              <a:gd name="connsiteY104" fmla="*/ 858454 h 1375979"/>
              <a:gd name="connsiteX105" fmla="*/ 1552575 w 2352675"/>
              <a:gd name="connsiteY105" fmla="*/ 877504 h 1375979"/>
              <a:gd name="connsiteX106" fmla="*/ 1562100 w 2352675"/>
              <a:gd name="connsiteY106" fmla="*/ 899729 h 1375979"/>
              <a:gd name="connsiteX107" fmla="*/ 1571625 w 2352675"/>
              <a:gd name="connsiteY107" fmla="*/ 906079 h 1375979"/>
              <a:gd name="connsiteX108" fmla="*/ 1581150 w 2352675"/>
              <a:gd name="connsiteY108" fmla="*/ 915604 h 1375979"/>
              <a:gd name="connsiteX109" fmla="*/ 1584325 w 2352675"/>
              <a:gd name="connsiteY109" fmla="*/ 925129 h 1375979"/>
              <a:gd name="connsiteX110" fmla="*/ 1590675 w 2352675"/>
              <a:gd name="connsiteY110" fmla="*/ 937829 h 1375979"/>
              <a:gd name="connsiteX111" fmla="*/ 1593850 w 2352675"/>
              <a:gd name="connsiteY111" fmla="*/ 950529 h 1375979"/>
              <a:gd name="connsiteX112" fmla="*/ 1600200 w 2352675"/>
              <a:gd name="connsiteY112" fmla="*/ 969579 h 1375979"/>
              <a:gd name="connsiteX113" fmla="*/ 1603375 w 2352675"/>
              <a:gd name="connsiteY113" fmla="*/ 994979 h 1375979"/>
              <a:gd name="connsiteX114" fmla="*/ 1612900 w 2352675"/>
              <a:gd name="connsiteY114" fmla="*/ 1001329 h 1375979"/>
              <a:gd name="connsiteX115" fmla="*/ 1616075 w 2352675"/>
              <a:gd name="connsiteY115" fmla="*/ 991804 h 1375979"/>
              <a:gd name="connsiteX116" fmla="*/ 1625600 w 2352675"/>
              <a:gd name="connsiteY116" fmla="*/ 982279 h 1375979"/>
              <a:gd name="connsiteX117" fmla="*/ 1631950 w 2352675"/>
              <a:gd name="connsiteY117" fmla="*/ 969579 h 1375979"/>
              <a:gd name="connsiteX118" fmla="*/ 1638300 w 2352675"/>
              <a:gd name="connsiteY118" fmla="*/ 947354 h 1375979"/>
              <a:gd name="connsiteX119" fmla="*/ 1641475 w 2352675"/>
              <a:gd name="connsiteY119" fmla="*/ 931479 h 1375979"/>
              <a:gd name="connsiteX120" fmla="*/ 1647825 w 2352675"/>
              <a:gd name="connsiteY120" fmla="*/ 912429 h 1375979"/>
              <a:gd name="connsiteX121" fmla="*/ 1657350 w 2352675"/>
              <a:gd name="connsiteY121" fmla="*/ 953704 h 1375979"/>
              <a:gd name="connsiteX122" fmla="*/ 1663700 w 2352675"/>
              <a:gd name="connsiteY122" fmla="*/ 985454 h 1375979"/>
              <a:gd name="connsiteX123" fmla="*/ 1670050 w 2352675"/>
              <a:gd name="connsiteY123" fmla="*/ 1007679 h 1375979"/>
              <a:gd name="connsiteX124" fmla="*/ 1673225 w 2352675"/>
              <a:gd name="connsiteY124" fmla="*/ 1023554 h 1375979"/>
              <a:gd name="connsiteX125" fmla="*/ 1676400 w 2352675"/>
              <a:gd name="connsiteY125" fmla="*/ 1042604 h 1375979"/>
              <a:gd name="connsiteX126" fmla="*/ 1689100 w 2352675"/>
              <a:gd name="connsiteY126" fmla="*/ 1071179 h 1375979"/>
              <a:gd name="connsiteX127" fmla="*/ 1695450 w 2352675"/>
              <a:gd name="connsiteY127" fmla="*/ 1090229 h 1375979"/>
              <a:gd name="connsiteX128" fmla="*/ 1698625 w 2352675"/>
              <a:gd name="connsiteY128" fmla="*/ 1099754 h 1375979"/>
              <a:gd name="connsiteX129" fmla="*/ 1704975 w 2352675"/>
              <a:gd name="connsiteY129" fmla="*/ 1109279 h 1375979"/>
              <a:gd name="connsiteX130" fmla="*/ 1717675 w 2352675"/>
              <a:gd name="connsiteY130" fmla="*/ 1137854 h 1375979"/>
              <a:gd name="connsiteX131" fmla="*/ 1727200 w 2352675"/>
              <a:gd name="connsiteY131" fmla="*/ 1160079 h 1375979"/>
              <a:gd name="connsiteX132" fmla="*/ 1739900 w 2352675"/>
              <a:gd name="connsiteY132" fmla="*/ 1156904 h 1375979"/>
              <a:gd name="connsiteX133" fmla="*/ 1758950 w 2352675"/>
              <a:gd name="connsiteY133" fmla="*/ 1147379 h 1375979"/>
              <a:gd name="connsiteX134" fmla="*/ 1762125 w 2352675"/>
              <a:gd name="connsiteY134" fmla="*/ 1156904 h 1375979"/>
              <a:gd name="connsiteX135" fmla="*/ 1765300 w 2352675"/>
              <a:gd name="connsiteY135" fmla="*/ 1169604 h 1375979"/>
              <a:gd name="connsiteX136" fmla="*/ 1771650 w 2352675"/>
              <a:gd name="connsiteY136" fmla="*/ 1188654 h 1375979"/>
              <a:gd name="connsiteX137" fmla="*/ 1774825 w 2352675"/>
              <a:gd name="connsiteY137" fmla="*/ 1198179 h 1375979"/>
              <a:gd name="connsiteX138" fmla="*/ 1778000 w 2352675"/>
              <a:gd name="connsiteY138" fmla="*/ 1220404 h 1375979"/>
              <a:gd name="connsiteX139" fmla="*/ 1781175 w 2352675"/>
              <a:gd name="connsiteY139" fmla="*/ 1239454 h 1375979"/>
              <a:gd name="connsiteX140" fmla="*/ 1790700 w 2352675"/>
              <a:gd name="connsiteY140" fmla="*/ 1283904 h 1375979"/>
              <a:gd name="connsiteX141" fmla="*/ 1803400 w 2352675"/>
              <a:gd name="connsiteY141" fmla="*/ 1302954 h 1375979"/>
              <a:gd name="connsiteX142" fmla="*/ 1812925 w 2352675"/>
              <a:gd name="connsiteY142" fmla="*/ 1309304 h 1375979"/>
              <a:gd name="connsiteX143" fmla="*/ 1828800 w 2352675"/>
              <a:gd name="connsiteY143" fmla="*/ 1325179 h 1375979"/>
              <a:gd name="connsiteX144" fmla="*/ 1847850 w 2352675"/>
              <a:gd name="connsiteY144" fmla="*/ 1331529 h 1375979"/>
              <a:gd name="connsiteX145" fmla="*/ 1857375 w 2352675"/>
              <a:gd name="connsiteY145" fmla="*/ 1334704 h 1375979"/>
              <a:gd name="connsiteX146" fmla="*/ 1866900 w 2352675"/>
              <a:gd name="connsiteY146" fmla="*/ 1341054 h 1375979"/>
              <a:gd name="connsiteX147" fmla="*/ 1892300 w 2352675"/>
              <a:gd name="connsiteY147" fmla="*/ 1347404 h 1375979"/>
              <a:gd name="connsiteX148" fmla="*/ 1905000 w 2352675"/>
              <a:gd name="connsiteY148" fmla="*/ 1353754 h 1375979"/>
              <a:gd name="connsiteX149" fmla="*/ 1930400 w 2352675"/>
              <a:gd name="connsiteY149" fmla="*/ 1360104 h 1375979"/>
              <a:gd name="connsiteX150" fmla="*/ 1978025 w 2352675"/>
              <a:gd name="connsiteY150" fmla="*/ 1369629 h 1375979"/>
              <a:gd name="connsiteX151" fmla="*/ 2041525 w 2352675"/>
              <a:gd name="connsiteY151" fmla="*/ 1375979 h 1375979"/>
              <a:gd name="connsiteX152" fmla="*/ 2155825 w 2352675"/>
              <a:gd name="connsiteY152" fmla="*/ 1372804 h 1375979"/>
              <a:gd name="connsiteX153" fmla="*/ 2165350 w 2352675"/>
              <a:gd name="connsiteY153" fmla="*/ 1369629 h 1375979"/>
              <a:gd name="connsiteX154" fmla="*/ 2352675 w 2352675"/>
              <a:gd name="connsiteY154" fmla="*/ 1369629 h 13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352675" h="1375979">
                <a:moveTo>
                  <a:pt x="0" y="52004"/>
                </a:moveTo>
                <a:cubicBezTo>
                  <a:pt x="1058" y="35071"/>
                  <a:pt x="-1197" y="17598"/>
                  <a:pt x="3175" y="1204"/>
                </a:cubicBezTo>
                <a:cubicBezTo>
                  <a:pt x="4037" y="-2030"/>
                  <a:pt x="10333" y="2012"/>
                  <a:pt x="12700" y="4379"/>
                </a:cubicBezTo>
                <a:cubicBezTo>
                  <a:pt x="17372" y="9051"/>
                  <a:pt x="24160" y="32409"/>
                  <a:pt x="25400" y="36129"/>
                </a:cubicBezTo>
                <a:lnTo>
                  <a:pt x="28575" y="45654"/>
                </a:lnTo>
                <a:cubicBezTo>
                  <a:pt x="29633" y="53062"/>
                  <a:pt x="30411" y="60516"/>
                  <a:pt x="31750" y="67879"/>
                </a:cubicBezTo>
                <a:cubicBezTo>
                  <a:pt x="32531" y="72172"/>
                  <a:pt x="34800" y="76217"/>
                  <a:pt x="34925" y="80579"/>
                </a:cubicBezTo>
                <a:cubicBezTo>
                  <a:pt x="36920" y="150409"/>
                  <a:pt x="36076" y="220300"/>
                  <a:pt x="38100" y="290129"/>
                </a:cubicBezTo>
                <a:cubicBezTo>
                  <a:pt x="38197" y="293474"/>
                  <a:pt x="39778" y="296661"/>
                  <a:pt x="41275" y="299654"/>
                </a:cubicBezTo>
                <a:cubicBezTo>
                  <a:pt x="43285" y="303674"/>
                  <a:pt x="55424" y="319866"/>
                  <a:pt x="57150" y="321879"/>
                </a:cubicBezTo>
                <a:cubicBezTo>
                  <a:pt x="60072" y="325288"/>
                  <a:pt x="63500" y="328229"/>
                  <a:pt x="66675" y="331404"/>
                </a:cubicBezTo>
                <a:cubicBezTo>
                  <a:pt x="77258" y="330346"/>
                  <a:pt x="88259" y="331357"/>
                  <a:pt x="98425" y="328229"/>
                </a:cubicBezTo>
                <a:cubicBezTo>
                  <a:pt x="102717" y="326909"/>
                  <a:pt x="105459" y="322440"/>
                  <a:pt x="107950" y="318704"/>
                </a:cubicBezTo>
                <a:cubicBezTo>
                  <a:pt x="111424" y="313493"/>
                  <a:pt x="113916" y="292434"/>
                  <a:pt x="114300" y="290129"/>
                </a:cubicBezTo>
                <a:cubicBezTo>
                  <a:pt x="123934" y="319030"/>
                  <a:pt x="109156" y="273384"/>
                  <a:pt x="120650" y="315529"/>
                </a:cubicBezTo>
                <a:cubicBezTo>
                  <a:pt x="122411" y="321987"/>
                  <a:pt x="124883" y="328229"/>
                  <a:pt x="127000" y="334579"/>
                </a:cubicBezTo>
                <a:cubicBezTo>
                  <a:pt x="129582" y="342326"/>
                  <a:pt x="130370" y="347474"/>
                  <a:pt x="136525" y="353629"/>
                </a:cubicBezTo>
                <a:cubicBezTo>
                  <a:pt x="139223" y="356327"/>
                  <a:pt x="142875" y="357862"/>
                  <a:pt x="146050" y="359979"/>
                </a:cubicBezTo>
                <a:cubicBezTo>
                  <a:pt x="154240" y="358809"/>
                  <a:pt x="168934" y="358062"/>
                  <a:pt x="177800" y="353629"/>
                </a:cubicBezTo>
                <a:cubicBezTo>
                  <a:pt x="181213" y="351922"/>
                  <a:pt x="184150" y="349396"/>
                  <a:pt x="187325" y="347279"/>
                </a:cubicBezTo>
                <a:cubicBezTo>
                  <a:pt x="189442" y="344104"/>
                  <a:pt x="192172" y="341261"/>
                  <a:pt x="193675" y="337754"/>
                </a:cubicBezTo>
                <a:cubicBezTo>
                  <a:pt x="209874" y="299957"/>
                  <a:pt x="159058" y="346363"/>
                  <a:pt x="200025" y="385379"/>
                </a:cubicBezTo>
                <a:cubicBezTo>
                  <a:pt x="215372" y="399995"/>
                  <a:pt x="242358" y="387496"/>
                  <a:pt x="263525" y="388554"/>
                </a:cubicBezTo>
                <a:cubicBezTo>
                  <a:pt x="266700" y="389612"/>
                  <a:pt x="269703" y="391729"/>
                  <a:pt x="273050" y="391729"/>
                </a:cubicBezTo>
                <a:cubicBezTo>
                  <a:pt x="339457" y="391729"/>
                  <a:pt x="324329" y="395803"/>
                  <a:pt x="355600" y="385379"/>
                </a:cubicBezTo>
                <a:cubicBezTo>
                  <a:pt x="357717" y="382204"/>
                  <a:pt x="360646" y="379440"/>
                  <a:pt x="361950" y="375854"/>
                </a:cubicBezTo>
                <a:cubicBezTo>
                  <a:pt x="372329" y="347311"/>
                  <a:pt x="365167" y="355563"/>
                  <a:pt x="371475" y="328229"/>
                </a:cubicBezTo>
                <a:cubicBezTo>
                  <a:pt x="372980" y="321707"/>
                  <a:pt x="377825" y="309179"/>
                  <a:pt x="377825" y="309179"/>
                </a:cubicBezTo>
                <a:cubicBezTo>
                  <a:pt x="378883" y="319762"/>
                  <a:pt x="379040" y="330475"/>
                  <a:pt x="381000" y="340929"/>
                </a:cubicBezTo>
                <a:cubicBezTo>
                  <a:pt x="384429" y="359218"/>
                  <a:pt x="389719" y="363533"/>
                  <a:pt x="400050" y="379029"/>
                </a:cubicBezTo>
                <a:cubicBezTo>
                  <a:pt x="402167" y="382204"/>
                  <a:pt x="402614" y="388081"/>
                  <a:pt x="406400" y="388554"/>
                </a:cubicBezTo>
                <a:cubicBezTo>
                  <a:pt x="437155" y="392398"/>
                  <a:pt x="423433" y="390056"/>
                  <a:pt x="447675" y="394904"/>
                </a:cubicBezTo>
                <a:cubicBezTo>
                  <a:pt x="466725" y="393846"/>
                  <a:pt x="485832" y="393538"/>
                  <a:pt x="504825" y="391729"/>
                </a:cubicBezTo>
                <a:cubicBezTo>
                  <a:pt x="508157" y="391412"/>
                  <a:pt x="511565" y="390410"/>
                  <a:pt x="514350" y="388554"/>
                </a:cubicBezTo>
                <a:cubicBezTo>
                  <a:pt x="518086" y="386063"/>
                  <a:pt x="520426" y="381904"/>
                  <a:pt x="523875" y="379029"/>
                </a:cubicBezTo>
                <a:cubicBezTo>
                  <a:pt x="526806" y="376586"/>
                  <a:pt x="530225" y="374796"/>
                  <a:pt x="533400" y="372679"/>
                </a:cubicBezTo>
                <a:cubicBezTo>
                  <a:pt x="535517" y="369504"/>
                  <a:pt x="538043" y="366567"/>
                  <a:pt x="539750" y="363154"/>
                </a:cubicBezTo>
                <a:cubicBezTo>
                  <a:pt x="543379" y="355896"/>
                  <a:pt x="544289" y="345000"/>
                  <a:pt x="546100" y="337754"/>
                </a:cubicBezTo>
                <a:cubicBezTo>
                  <a:pt x="546912" y="334507"/>
                  <a:pt x="548217" y="331404"/>
                  <a:pt x="549275" y="328229"/>
                </a:cubicBezTo>
                <a:cubicBezTo>
                  <a:pt x="550333" y="319762"/>
                  <a:pt x="551243" y="311276"/>
                  <a:pt x="552450" y="302829"/>
                </a:cubicBezTo>
                <a:cubicBezTo>
                  <a:pt x="553360" y="296456"/>
                  <a:pt x="554984" y="290185"/>
                  <a:pt x="555625" y="283779"/>
                </a:cubicBezTo>
                <a:cubicBezTo>
                  <a:pt x="557103" y="268998"/>
                  <a:pt x="557742" y="254146"/>
                  <a:pt x="558800" y="239329"/>
                </a:cubicBezTo>
                <a:cubicBezTo>
                  <a:pt x="559858" y="249912"/>
                  <a:pt x="561312" y="260464"/>
                  <a:pt x="561975" y="271079"/>
                </a:cubicBezTo>
                <a:cubicBezTo>
                  <a:pt x="563429" y="294341"/>
                  <a:pt x="563428" y="317685"/>
                  <a:pt x="565150" y="340929"/>
                </a:cubicBezTo>
                <a:cubicBezTo>
                  <a:pt x="565447" y="344941"/>
                  <a:pt x="570035" y="364621"/>
                  <a:pt x="571500" y="369504"/>
                </a:cubicBezTo>
                <a:cubicBezTo>
                  <a:pt x="574195" y="378486"/>
                  <a:pt x="576909" y="390788"/>
                  <a:pt x="584200" y="398079"/>
                </a:cubicBezTo>
                <a:cubicBezTo>
                  <a:pt x="586898" y="400777"/>
                  <a:pt x="590794" y="401986"/>
                  <a:pt x="593725" y="404429"/>
                </a:cubicBezTo>
                <a:cubicBezTo>
                  <a:pt x="601802" y="411160"/>
                  <a:pt x="603037" y="416131"/>
                  <a:pt x="612775" y="420304"/>
                </a:cubicBezTo>
                <a:cubicBezTo>
                  <a:pt x="616786" y="422023"/>
                  <a:pt x="621242" y="422421"/>
                  <a:pt x="625475" y="423479"/>
                </a:cubicBezTo>
                <a:cubicBezTo>
                  <a:pt x="628646" y="423320"/>
                  <a:pt x="690035" y="425948"/>
                  <a:pt x="708025" y="413954"/>
                </a:cubicBezTo>
                <a:lnTo>
                  <a:pt x="727075" y="401254"/>
                </a:lnTo>
                <a:lnTo>
                  <a:pt x="736600" y="394904"/>
                </a:lnTo>
                <a:cubicBezTo>
                  <a:pt x="745019" y="361226"/>
                  <a:pt x="741868" y="378164"/>
                  <a:pt x="746125" y="344104"/>
                </a:cubicBezTo>
                <a:lnTo>
                  <a:pt x="752475" y="363154"/>
                </a:lnTo>
                <a:cubicBezTo>
                  <a:pt x="753533" y="366329"/>
                  <a:pt x="753794" y="369894"/>
                  <a:pt x="755650" y="372679"/>
                </a:cubicBezTo>
                <a:cubicBezTo>
                  <a:pt x="757767" y="375854"/>
                  <a:pt x="760450" y="378717"/>
                  <a:pt x="762000" y="382204"/>
                </a:cubicBezTo>
                <a:cubicBezTo>
                  <a:pt x="767030" y="393522"/>
                  <a:pt x="766077" y="402156"/>
                  <a:pt x="774700" y="410779"/>
                </a:cubicBezTo>
                <a:cubicBezTo>
                  <a:pt x="778638" y="414717"/>
                  <a:pt x="791517" y="423048"/>
                  <a:pt x="796925" y="426654"/>
                </a:cubicBezTo>
                <a:cubicBezTo>
                  <a:pt x="829733" y="425596"/>
                  <a:pt x="862763" y="427429"/>
                  <a:pt x="895350" y="423479"/>
                </a:cubicBezTo>
                <a:cubicBezTo>
                  <a:pt x="899138" y="423020"/>
                  <a:pt x="899807" y="417267"/>
                  <a:pt x="901700" y="413954"/>
                </a:cubicBezTo>
                <a:cubicBezTo>
                  <a:pt x="904048" y="409845"/>
                  <a:pt x="906186" y="405604"/>
                  <a:pt x="908050" y="401254"/>
                </a:cubicBezTo>
                <a:cubicBezTo>
                  <a:pt x="911923" y="392216"/>
                  <a:pt x="909948" y="389831"/>
                  <a:pt x="917575" y="382204"/>
                </a:cubicBezTo>
                <a:cubicBezTo>
                  <a:pt x="920273" y="379506"/>
                  <a:pt x="923925" y="377971"/>
                  <a:pt x="927100" y="375854"/>
                </a:cubicBezTo>
                <a:cubicBezTo>
                  <a:pt x="928158" y="372679"/>
                  <a:pt x="929860" y="363008"/>
                  <a:pt x="930275" y="366329"/>
                </a:cubicBezTo>
                <a:cubicBezTo>
                  <a:pt x="932773" y="386310"/>
                  <a:pt x="931627" y="406601"/>
                  <a:pt x="933450" y="426654"/>
                </a:cubicBezTo>
                <a:cubicBezTo>
                  <a:pt x="933753" y="429987"/>
                  <a:pt x="935899" y="432912"/>
                  <a:pt x="936625" y="436179"/>
                </a:cubicBezTo>
                <a:cubicBezTo>
                  <a:pt x="938022" y="442463"/>
                  <a:pt x="936921" y="449471"/>
                  <a:pt x="939800" y="455229"/>
                </a:cubicBezTo>
                <a:cubicBezTo>
                  <a:pt x="941507" y="458642"/>
                  <a:pt x="946150" y="459462"/>
                  <a:pt x="949325" y="461579"/>
                </a:cubicBezTo>
                <a:cubicBezTo>
                  <a:pt x="970492" y="460521"/>
                  <a:pt x="991772" y="460833"/>
                  <a:pt x="1012825" y="458404"/>
                </a:cubicBezTo>
                <a:cubicBezTo>
                  <a:pt x="1034122" y="455947"/>
                  <a:pt x="1027088" y="452860"/>
                  <a:pt x="1041400" y="445704"/>
                </a:cubicBezTo>
                <a:cubicBezTo>
                  <a:pt x="1044393" y="444207"/>
                  <a:pt x="1047932" y="444026"/>
                  <a:pt x="1050925" y="442529"/>
                </a:cubicBezTo>
                <a:cubicBezTo>
                  <a:pt x="1058061" y="438961"/>
                  <a:pt x="1064959" y="432673"/>
                  <a:pt x="1069975" y="426654"/>
                </a:cubicBezTo>
                <a:cubicBezTo>
                  <a:pt x="1072418" y="423723"/>
                  <a:pt x="1074775" y="420616"/>
                  <a:pt x="1076325" y="417129"/>
                </a:cubicBezTo>
                <a:cubicBezTo>
                  <a:pt x="1079843" y="409214"/>
                  <a:pt x="1083798" y="394615"/>
                  <a:pt x="1085850" y="385379"/>
                </a:cubicBezTo>
                <a:cubicBezTo>
                  <a:pt x="1087021" y="380111"/>
                  <a:pt x="1087716" y="374739"/>
                  <a:pt x="1089025" y="369504"/>
                </a:cubicBezTo>
                <a:cubicBezTo>
                  <a:pt x="1093015" y="353543"/>
                  <a:pt x="1090790" y="365974"/>
                  <a:pt x="1098550" y="350454"/>
                </a:cubicBezTo>
                <a:cubicBezTo>
                  <a:pt x="1100047" y="347461"/>
                  <a:pt x="1100667" y="344104"/>
                  <a:pt x="1101725" y="340929"/>
                </a:cubicBezTo>
                <a:cubicBezTo>
                  <a:pt x="1102783" y="344104"/>
                  <a:pt x="1104685" y="347114"/>
                  <a:pt x="1104900" y="350454"/>
                </a:cubicBezTo>
                <a:cubicBezTo>
                  <a:pt x="1106809" y="380045"/>
                  <a:pt x="1106166" y="409763"/>
                  <a:pt x="1108075" y="439354"/>
                </a:cubicBezTo>
                <a:cubicBezTo>
                  <a:pt x="1108567" y="446973"/>
                  <a:pt x="1121016" y="466951"/>
                  <a:pt x="1123950" y="467929"/>
                </a:cubicBezTo>
                <a:lnTo>
                  <a:pt x="1133475" y="471104"/>
                </a:lnTo>
                <a:cubicBezTo>
                  <a:pt x="1139196" y="476825"/>
                  <a:pt x="1144789" y="483664"/>
                  <a:pt x="1152525" y="486979"/>
                </a:cubicBezTo>
                <a:cubicBezTo>
                  <a:pt x="1156448" y="488660"/>
                  <a:pt x="1178275" y="492764"/>
                  <a:pt x="1181100" y="493329"/>
                </a:cubicBezTo>
                <a:cubicBezTo>
                  <a:pt x="1197676" y="504380"/>
                  <a:pt x="1183262" y="496516"/>
                  <a:pt x="1206500" y="502854"/>
                </a:cubicBezTo>
                <a:cubicBezTo>
                  <a:pt x="1212958" y="504615"/>
                  <a:pt x="1225550" y="509204"/>
                  <a:pt x="1225550" y="509204"/>
                </a:cubicBezTo>
                <a:cubicBezTo>
                  <a:pt x="1245658" y="508146"/>
                  <a:pt x="1266772" y="512397"/>
                  <a:pt x="1285875" y="506029"/>
                </a:cubicBezTo>
                <a:cubicBezTo>
                  <a:pt x="1292225" y="503912"/>
                  <a:pt x="1292225" y="486979"/>
                  <a:pt x="1292225" y="486979"/>
                </a:cubicBezTo>
                <a:cubicBezTo>
                  <a:pt x="1293283" y="475337"/>
                  <a:pt x="1294292" y="440417"/>
                  <a:pt x="1295400" y="452054"/>
                </a:cubicBezTo>
                <a:cubicBezTo>
                  <a:pt x="1298612" y="485785"/>
                  <a:pt x="1294728" y="519990"/>
                  <a:pt x="1298575" y="553654"/>
                </a:cubicBezTo>
                <a:cubicBezTo>
                  <a:pt x="1299085" y="558115"/>
                  <a:pt x="1305225" y="559730"/>
                  <a:pt x="1308100" y="563179"/>
                </a:cubicBezTo>
                <a:cubicBezTo>
                  <a:pt x="1321646" y="579434"/>
                  <a:pt x="1304720" y="569461"/>
                  <a:pt x="1333500" y="579054"/>
                </a:cubicBezTo>
                <a:lnTo>
                  <a:pt x="1343025" y="582229"/>
                </a:lnTo>
                <a:cubicBezTo>
                  <a:pt x="1364164" y="603368"/>
                  <a:pt x="1341398" y="583442"/>
                  <a:pt x="1362075" y="594929"/>
                </a:cubicBezTo>
                <a:cubicBezTo>
                  <a:pt x="1368746" y="598635"/>
                  <a:pt x="1373885" y="605216"/>
                  <a:pt x="1381125" y="607629"/>
                </a:cubicBezTo>
                <a:cubicBezTo>
                  <a:pt x="1384300" y="608687"/>
                  <a:pt x="1387657" y="609307"/>
                  <a:pt x="1390650" y="610804"/>
                </a:cubicBezTo>
                <a:cubicBezTo>
                  <a:pt x="1394063" y="612511"/>
                  <a:pt x="1396589" y="615850"/>
                  <a:pt x="1400175" y="617154"/>
                </a:cubicBezTo>
                <a:cubicBezTo>
                  <a:pt x="1408377" y="620136"/>
                  <a:pt x="1417296" y="620744"/>
                  <a:pt x="1425575" y="623504"/>
                </a:cubicBezTo>
                <a:lnTo>
                  <a:pt x="1444625" y="629854"/>
                </a:lnTo>
                <a:cubicBezTo>
                  <a:pt x="1492308" y="625880"/>
                  <a:pt x="1475218" y="638228"/>
                  <a:pt x="1489075" y="613979"/>
                </a:cubicBezTo>
                <a:cubicBezTo>
                  <a:pt x="1490968" y="610666"/>
                  <a:pt x="1493308" y="607629"/>
                  <a:pt x="1495425" y="604454"/>
                </a:cubicBezTo>
                <a:cubicBezTo>
                  <a:pt x="1496483" y="651021"/>
                  <a:pt x="1496620" y="697617"/>
                  <a:pt x="1498600" y="744154"/>
                </a:cubicBezTo>
                <a:cubicBezTo>
                  <a:pt x="1498742" y="747498"/>
                  <a:pt x="1500278" y="750686"/>
                  <a:pt x="1501775" y="753679"/>
                </a:cubicBezTo>
                <a:cubicBezTo>
                  <a:pt x="1503482" y="757092"/>
                  <a:pt x="1506008" y="760029"/>
                  <a:pt x="1508125" y="763204"/>
                </a:cubicBezTo>
                <a:cubicBezTo>
                  <a:pt x="1509183" y="785429"/>
                  <a:pt x="1505716" y="808341"/>
                  <a:pt x="1511300" y="829879"/>
                </a:cubicBezTo>
                <a:cubicBezTo>
                  <a:pt x="1513320" y="837672"/>
                  <a:pt x="1534102" y="849795"/>
                  <a:pt x="1539875" y="858454"/>
                </a:cubicBezTo>
                <a:cubicBezTo>
                  <a:pt x="1544108" y="864804"/>
                  <a:pt x="1550162" y="870264"/>
                  <a:pt x="1552575" y="877504"/>
                </a:cubicBezTo>
                <a:cubicBezTo>
                  <a:pt x="1554781" y="884121"/>
                  <a:pt x="1557741" y="894498"/>
                  <a:pt x="1562100" y="899729"/>
                </a:cubicBezTo>
                <a:cubicBezTo>
                  <a:pt x="1564543" y="902660"/>
                  <a:pt x="1568694" y="903636"/>
                  <a:pt x="1571625" y="906079"/>
                </a:cubicBezTo>
                <a:cubicBezTo>
                  <a:pt x="1575074" y="908954"/>
                  <a:pt x="1577975" y="912429"/>
                  <a:pt x="1581150" y="915604"/>
                </a:cubicBezTo>
                <a:cubicBezTo>
                  <a:pt x="1582208" y="918779"/>
                  <a:pt x="1583007" y="922053"/>
                  <a:pt x="1584325" y="925129"/>
                </a:cubicBezTo>
                <a:cubicBezTo>
                  <a:pt x="1586189" y="929479"/>
                  <a:pt x="1589013" y="933397"/>
                  <a:pt x="1590675" y="937829"/>
                </a:cubicBezTo>
                <a:cubicBezTo>
                  <a:pt x="1592207" y="941915"/>
                  <a:pt x="1592596" y="946349"/>
                  <a:pt x="1593850" y="950529"/>
                </a:cubicBezTo>
                <a:cubicBezTo>
                  <a:pt x="1595773" y="956940"/>
                  <a:pt x="1600200" y="969579"/>
                  <a:pt x="1600200" y="969579"/>
                </a:cubicBezTo>
                <a:cubicBezTo>
                  <a:pt x="1601258" y="978046"/>
                  <a:pt x="1600206" y="987057"/>
                  <a:pt x="1603375" y="994979"/>
                </a:cubicBezTo>
                <a:cubicBezTo>
                  <a:pt x="1604792" y="998522"/>
                  <a:pt x="1609198" y="1002254"/>
                  <a:pt x="1612900" y="1001329"/>
                </a:cubicBezTo>
                <a:cubicBezTo>
                  <a:pt x="1616147" y="1000517"/>
                  <a:pt x="1614219" y="994589"/>
                  <a:pt x="1616075" y="991804"/>
                </a:cubicBezTo>
                <a:cubicBezTo>
                  <a:pt x="1618566" y="988068"/>
                  <a:pt x="1622990" y="985933"/>
                  <a:pt x="1625600" y="982279"/>
                </a:cubicBezTo>
                <a:cubicBezTo>
                  <a:pt x="1628351" y="978428"/>
                  <a:pt x="1630086" y="973929"/>
                  <a:pt x="1631950" y="969579"/>
                </a:cubicBezTo>
                <a:cubicBezTo>
                  <a:pt x="1634398" y="963868"/>
                  <a:pt x="1637061" y="952931"/>
                  <a:pt x="1638300" y="947354"/>
                </a:cubicBezTo>
                <a:cubicBezTo>
                  <a:pt x="1639471" y="942086"/>
                  <a:pt x="1640055" y="936685"/>
                  <a:pt x="1641475" y="931479"/>
                </a:cubicBezTo>
                <a:cubicBezTo>
                  <a:pt x="1643236" y="925021"/>
                  <a:pt x="1647825" y="912429"/>
                  <a:pt x="1647825" y="912429"/>
                </a:cubicBezTo>
                <a:cubicBezTo>
                  <a:pt x="1660898" y="932038"/>
                  <a:pt x="1651502" y="914717"/>
                  <a:pt x="1657350" y="953704"/>
                </a:cubicBezTo>
                <a:cubicBezTo>
                  <a:pt x="1658951" y="964378"/>
                  <a:pt x="1660735" y="975076"/>
                  <a:pt x="1663700" y="985454"/>
                </a:cubicBezTo>
                <a:cubicBezTo>
                  <a:pt x="1665817" y="992862"/>
                  <a:pt x="1668181" y="1000204"/>
                  <a:pt x="1670050" y="1007679"/>
                </a:cubicBezTo>
                <a:cubicBezTo>
                  <a:pt x="1671359" y="1012914"/>
                  <a:pt x="1672260" y="1018245"/>
                  <a:pt x="1673225" y="1023554"/>
                </a:cubicBezTo>
                <a:cubicBezTo>
                  <a:pt x="1674377" y="1029888"/>
                  <a:pt x="1674839" y="1036359"/>
                  <a:pt x="1676400" y="1042604"/>
                </a:cubicBezTo>
                <a:cubicBezTo>
                  <a:pt x="1687203" y="1085818"/>
                  <a:pt x="1677186" y="1044373"/>
                  <a:pt x="1689100" y="1071179"/>
                </a:cubicBezTo>
                <a:cubicBezTo>
                  <a:pt x="1691818" y="1077296"/>
                  <a:pt x="1693333" y="1083879"/>
                  <a:pt x="1695450" y="1090229"/>
                </a:cubicBezTo>
                <a:cubicBezTo>
                  <a:pt x="1696508" y="1093404"/>
                  <a:pt x="1696769" y="1096969"/>
                  <a:pt x="1698625" y="1099754"/>
                </a:cubicBezTo>
                <a:cubicBezTo>
                  <a:pt x="1700742" y="1102929"/>
                  <a:pt x="1703425" y="1105792"/>
                  <a:pt x="1704975" y="1109279"/>
                </a:cubicBezTo>
                <a:cubicBezTo>
                  <a:pt x="1720088" y="1143284"/>
                  <a:pt x="1703304" y="1116298"/>
                  <a:pt x="1717675" y="1137854"/>
                </a:cubicBezTo>
                <a:cubicBezTo>
                  <a:pt x="1718584" y="1141491"/>
                  <a:pt x="1721220" y="1158086"/>
                  <a:pt x="1727200" y="1160079"/>
                </a:cubicBezTo>
                <a:cubicBezTo>
                  <a:pt x="1731340" y="1161459"/>
                  <a:pt x="1735667" y="1157962"/>
                  <a:pt x="1739900" y="1156904"/>
                </a:cubicBezTo>
                <a:cubicBezTo>
                  <a:pt x="1741504" y="1155835"/>
                  <a:pt x="1755194" y="1145501"/>
                  <a:pt x="1758950" y="1147379"/>
                </a:cubicBezTo>
                <a:cubicBezTo>
                  <a:pt x="1761943" y="1148876"/>
                  <a:pt x="1761206" y="1153686"/>
                  <a:pt x="1762125" y="1156904"/>
                </a:cubicBezTo>
                <a:cubicBezTo>
                  <a:pt x="1763324" y="1161100"/>
                  <a:pt x="1764046" y="1165424"/>
                  <a:pt x="1765300" y="1169604"/>
                </a:cubicBezTo>
                <a:cubicBezTo>
                  <a:pt x="1767223" y="1176015"/>
                  <a:pt x="1769533" y="1182304"/>
                  <a:pt x="1771650" y="1188654"/>
                </a:cubicBezTo>
                <a:lnTo>
                  <a:pt x="1774825" y="1198179"/>
                </a:lnTo>
                <a:cubicBezTo>
                  <a:pt x="1775883" y="1205587"/>
                  <a:pt x="1776862" y="1213007"/>
                  <a:pt x="1778000" y="1220404"/>
                </a:cubicBezTo>
                <a:cubicBezTo>
                  <a:pt x="1778979" y="1226767"/>
                  <a:pt x="1780265" y="1233081"/>
                  <a:pt x="1781175" y="1239454"/>
                </a:cubicBezTo>
                <a:cubicBezTo>
                  <a:pt x="1782763" y="1250568"/>
                  <a:pt x="1783548" y="1273176"/>
                  <a:pt x="1790700" y="1283904"/>
                </a:cubicBezTo>
                <a:cubicBezTo>
                  <a:pt x="1794933" y="1290254"/>
                  <a:pt x="1797050" y="1298721"/>
                  <a:pt x="1803400" y="1302954"/>
                </a:cubicBezTo>
                <a:lnTo>
                  <a:pt x="1812925" y="1309304"/>
                </a:lnTo>
                <a:cubicBezTo>
                  <a:pt x="1818718" y="1317993"/>
                  <a:pt x="1818774" y="1320723"/>
                  <a:pt x="1828800" y="1325179"/>
                </a:cubicBezTo>
                <a:cubicBezTo>
                  <a:pt x="1834917" y="1327897"/>
                  <a:pt x="1841500" y="1329412"/>
                  <a:pt x="1847850" y="1331529"/>
                </a:cubicBezTo>
                <a:cubicBezTo>
                  <a:pt x="1851025" y="1332587"/>
                  <a:pt x="1854590" y="1332848"/>
                  <a:pt x="1857375" y="1334704"/>
                </a:cubicBezTo>
                <a:cubicBezTo>
                  <a:pt x="1860550" y="1336821"/>
                  <a:pt x="1863327" y="1339714"/>
                  <a:pt x="1866900" y="1341054"/>
                </a:cubicBezTo>
                <a:cubicBezTo>
                  <a:pt x="1906656" y="1355962"/>
                  <a:pt x="1864881" y="1335653"/>
                  <a:pt x="1892300" y="1347404"/>
                </a:cubicBezTo>
                <a:cubicBezTo>
                  <a:pt x="1896650" y="1349268"/>
                  <a:pt x="1900510" y="1352257"/>
                  <a:pt x="1905000" y="1353754"/>
                </a:cubicBezTo>
                <a:cubicBezTo>
                  <a:pt x="1913279" y="1356514"/>
                  <a:pt x="1922121" y="1357344"/>
                  <a:pt x="1930400" y="1360104"/>
                </a:cubicBezTo>
                <a:cubicBezTo>
                  <a:pt x="1949987" y="1366633"/>
                  <a:pt x="1944904" y="1365489"/>
                  <a:pt x="1978025" y="1369629"/>
                </a:cubicBezTo>
                <a:cubicBezTo>
                  <a:pt x="2016071" y="1374385"/>
                  <a:pt x="1994922" y="1372095"/>
                  <a:pt x="2041525" y="1375979"/>
                </a:cubicBezTo>
                <a:cubicBezTo>
                  <a:pt x="2079625" y="1374921"/>
                  <a:pt x="2117760" y="1374756"/>
                  <a:pt x="2155825" y="1372804"/>
                </a:cubicBezTo>
                <a:cubicBezTo>
                  <a:pt x="2159167" y="1372633"/>
                  <a:pt x="2162004" y="1369683"/>
                  <a:pt x="2165350" y="1369629"/>
                </a:cubicBezTo>
                <a:cubicBezTo>
                  <a:pt x="2227784" y="1368622"/>
                  <a:pt x="2290233" y="1369629"/>
                  <a:pt x="2352675" y="1369629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2134384" y="2034117"/>
            <a:ext cx="7429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>
            <a:off x="2134384" y="2286000"/>
            <a:ext cx="7429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933452" y="319832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0.4%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33452" y="363468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0.2%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543801" y="418969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850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0" name="Straight Connector 89"/>
          <p:cNvCxnSpPr>
            <a:endCxn id="121" idx="0"/>
          </p:cNvCxnSpPr>
          <p:nvPr/>
        </p:nvCxnSpPr>
        <p:spPr bwMode="auto">
          <a:xfrm>
            <a:off x="1600201" y="4174331"/>
            <a:ext cx="6315074" cy="15362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7" name="TextBox 126"/>
          <p:cNvSpPr txBox="1"/>
          <p:nvPr/>
        </p:nvSpPr>
        <p:spPr>
          <a:xfrm>
            <a:off x="2880842" y="2183986"/>
            <a:ext cx="2171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Applications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877332" y="1945732"/>
            <a:ext cx="169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Originations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1627632" y="1575157"/>
            <a:ext cx="19050" cy="2596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endCxn id="121" idx="0"/>
          </p:cNvCxnSpPr>
          <p:nvPr/>
        </p:nvCxnSpPr>
        <p:spPr bwMode="auto">
          <a:xfrm>
            <a:off x="1618489" y="4188792"/>
            <a:ext cx="6296786" cy="90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itle 1"/>
          <p:cNvSpPr txBox="1">
            <a:spLocks/>
          </p:cNvSpPr>
          <p:nvPr/>
        </p:nvSpPr>
        <p:spPr bwMode="auto">
          <a:xfrm>
            <a:off x="392810" y="519211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Purchase Application Distribution </a:t>
            </a:r>
            <a:br>
              <a:rPr lang="en-US" sz="2400" kern="0" dirty="0" smtClean="0"/>
            </a:br>
            <a:r>
              <a:rPr lang="en-US" sz="2400" kern="0" dirty="0" smtClean="0"/>
              <a:t>by Credit Score</a:t>
            </a:r>
          </a:p>
          <a:p>
            <a:r>
              <a:rPr lang="en-US" sz="2400" kern="0" dirty="0" smtClean="0"/>
              <a:t>2006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en-US" sz="1200" kern="0" dirty="0" smtClean="0"/>
              <a:t>Source: </a:t>
            </a:r>
            <a:r>
              <a:rPr lang="en-US" sz="1200" kern="0" dirty="0" err="1" smtClean="0"/>
              <a:t>CoreLogic</a:t>
            </a:r>
            <a:endParaRPr lang="en-US" sz="1200" kern="0" dirty="0"/>
          </a:p>
        </p:txBody>
      </p:sp>
      <p:sp>
        <p:nvSpPr>
          <p:cNvPr id="68" name="TextBox 67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99"/>
          <p:cNvSpPr/>
          <p:nvPr/>
        </p:nvSpPr>
        <p:spPr bwMode="auto">
          <a:xfrm>
            <a:off x="5381625" y="2326481"/>
            <a:ext cx="1193800" cy="909638"/>
          </a:xfrm>
          <a:custGeom>
            <a:avLst/>
            <a:gdLst>
              <a:gd name="connsiteX0" fmla="*/ 0 w 1127125"/>
              <a:gd name="connsiteY0" fmla="*/ 1212850 h 1212850"/>
              <a:gd name="connsiteX1" fmla="*/ 15875 w 1127125"/>
              <a:gd name="connsiteY1" fmla="*/ 1203325 h 1212850"/>
              <a:gd name="connsiteX2" fmla="*/ 19050 w 1127125"/>
              <a:gd name="connsiteY2" fmla="*/ 1193800 h 1212850"/>
              <a:gd name="connsiteX3" fmla="*/ 25400 w 1127125"/>
              <a:gd name="connsiteY3" fmla="*/ 1184275 h 1212850"/>
              <a:gd name="connsiteX4" fmla="*/ 31750 w 1127125"/>
              <a:gd name="connsiteY4" fmla="*/ 1165225 h 1212850"/>
              <a:gd name="connsiteX5" fmla="*/ 38100 w 1127125"/>
              <a:gd name="connsiteY5" fmla="*/ 1146175 h 1212850"/>
              <a:gd name="connsiteX6" fmla="*/ 44450 w 1127125"/>
              <a:gd name="connsiteY6" fmla="*/ 1123950 h 1212850"/>
              <a:gd name="connsiteX7" fmla="*/ 47625 w 1127125"/>
              <a:gd name="connsiteY7" fmla="*/ 1108075 h 1212850"/>
              <a:gd name="connsiteX8" fmla="*/ 50800 w 1127125"/>
              <a:gd name="connsiteY8" fmla="*/ 1098550 h 1212850"/>
              <a:gd name="connsiteX9" fmla="*/ 53975 w 1127125"/>
              <a:gd name="connsiteY9" fmla="*/ 1085850 h 1212850"/>
              <a:gd name="connsiteX10" fmla="*/ 60325 w 1127125"/>
              <a:gd name="connsiteY10" fmla="*/ 1066800 h 1212850"/>
              <a:gd name="connsiteX11" fmla="*/ 63500 w 1127125"/>
              <a:gd name="connsiteY11" fmla="*/ 1057275 h 1212850"/>
              <a:gd name="connsiteX12" fmla="*/ 69850 w 1127125"/>
              <a:gd name="connsiteY12" fmla="*/ 1044575 h 1212850"/>
              <a:gd name="connsiteX13" fmla="*/ 76200 w 1127125"/>
              <a:gd name="connsiteY13" fmla="*/ 1025525 h 1212850"/>
              <a:gd name="connsiteX14" fmla="*/ 79375 w 1127125"/>
              <a:gd name="connsiteY14" fmla="*/ 1016000 h 1212850"/>
              <a:gd name="connsiteX15" fmla="*/ 85725 w 1127125"/>
              <a:gd name="connsiteY15" fmla="*/ 1006475 h 1212850"/>
              <a:gd name="connsiteX16" fmla="*/ 95250 w 1127125"/>
              <a:gd name="connsiteY16" fmla="*/ 965200 h 1212850"/>
              <a:gd name="connsiteX17" fmla="*/ 98425 w 1127125"/>
              <a:gd name="connsiteY17" fmla="*/ 952500 h 1212850"/>
              <a:gd name="connsiteX18" fmla="*/ 101600 w 1127125"/>
              <a:gd name="connsiteY18" fmla="*/ 933450 h 1212850"/>
              <a:gd name="connsiteX19" fmla="*/ 104775 w 1127125"/>
              <a:gd name="connsiteY19" fmla="*/ 873125 h 1212850"/>
              <a:gd name="connsiteX20" fmla="*/ 107950 w 1127125"/>
              <a:gd name="connsiteY20" fmla="*/ 863600 h 1212850"/>
              <a:gd name="connsiteX21" fmla="*/ 114300 w 1127125"/>
              <a:gd name="connsiteY21" fmla="*/ 854075 h 1212850"/>
              <a:gd name="connsiteX22" fmla="*/ 120650 w 1127125"/>
              <a:gd name="connsiteY22" fmla="*/ 879475 h 1212850"/>
              <a:gd name="connsiteX23" fmla="*/ 130175 w 1127125"/>
              <a:gd name="connsiteY23" fmla="*/ 923925 h 1212850"/>
              <a:gd name="connsiteX24" fmla="*/ 139700 w 1127125"/>
              <a:gd name="connsiteY24" fmla="*/ 952500 h 1212850"/>
              <a:gd name="connsiteX25" fmla="*/ 142875 w 1127125"/>
              <a:gd name="connsiteY25" fmla="*/ 962025 h 1212850"/>
              <a:gd name="connsiteX26" fmla="*/ 146050 w 1127125"/>
              <a:gd name="connsiteY26" fmla="*/ 974725 h 1212850"/>
              <a:gd name="connsiteX27" fmla="*/ 152400 w 1127125"/>
              <a:gd name="connsiteY27" fmla="*/ 993775 h 1212850"/>
              <a:gd name="connsiteX28" fmla="*/ 161925 w 1127125"/>
              <a:gd name="connsiteY28" fmla="*/ 1019175 h 1212850"/>
              <a:gd name="connsiteX29" fmla="*/ 165100 w 1127125"/>
              <a:gd name="connsiteY29" fmla="*/ 1031875 h 1212850"/>
              <a:gd name="connsiteX30" fmla="*/ 171450 w 1127125"/>
              <a:gd name="connsiteY30" fmla="*/ 1050925 h 1212850"/>
              <a:gd name="connsiteX31" fmla="*/ 184150 w 1127125"/>
              <a:gd name="connsiteY31" fmla="*/ 1085850 h 1212850"/>
              <a:gd name="connsiteX32" fmla="*/ 193675 w 1127125"/>
              <a:gd name="connsiteY32" fmla="*/ 1092200 h 1212850"/>
              <a:gd name="connsiteX33" fmla="*/ 200025 w 1127125"/>
              <a:gd name="connsiteY33" fmla="*/ 1066800 h 1212850"/>
              <a:gd name="connsiteX34" fmla="*/ 203200 w 1127125"/>
              <a:gd name="connsiteY34" fmla="*/ 1057275 h 1212850"/>
              <a:gd name="connsiteX35" fmla="*/ 209550 w 1127125"/>
              <a:gd name="connsiteY35" fmla="*/ 1047750 h 1212850"/>
              <a:gd name="connsiteX36" fmla="*/ 212725 w 1127125"/>
              <a:gd name="connsiteY36" fmla="*/ 1038225 h 1212850"/>
              <a:gd name="connsiteX37" fmla="*/ 222250 w 1127125"/>
              <a:gd name="connsiteY37" fmla="*/ 1035050 h 1212850"/>
              <a:gd name="connsiteX38" fmla="*/ 225425 w 1127125"/>
              <a:gd name="connsiteY38" fmla="*/ 1047750 h 1212850"/>
              <a:gd name="connsiteX39" fmla="*/ 241300 w 1127125"/>
              <a:gd name="connsiteY39" fmla="*/ 1066800 h 1212850"/>
              <a:gd name="connsiteX40" fmla="*/ 266700 w 1127125"/>
              <a:gd name="connsiteY40" fmla="*/ 1095375 h 1212850"/>
              <a:gd name="connsiteX41" fmla="*/ 276225 w 1127125"/>
              <a:gd name="connsiteY41" fmla="*/ 1098550 h 1212850"/>
              <a:gd name="connsiteX42" fmla="*/ 285750 w 1127125"/>
              <a:gd name="connsiteY42" fmla="*/ 1095375 h 1212850"/>
              <a:gd name="connsiteX43" fmla="*/ 288925 w 1127125"/>
              <a:gd name="connsiteY43" fmla="*/ 1082675 h 1212850"/>
              <a:gd name="connsiteX44" fmla="*/ 295275 w 1127125"/>
              <a:gd name="connsiteY44" fmla="*/ 1044575 h 1212850"/>
              <a:gd name="connsiteX45" fmla="*/ 301625 w 1127125"/>
              <a:gd name="connsiteY45" fmla="*/ 1003300 h 1212850"/>
              <a:gd name="connsiteX46" fmla="*/ 307975 w 1127125"/>
              <a:gd name="connsiteY46" fmla="*/ 977900 h 1212850"/>
              <a:gd name="connsiteX47" fmla="*/ 314325 w 1127125"/>
              <a:gd name="connsiteY47" fmla="*/ 968375 h 1212850"/>
              <a:gd name="connsiteX48" fmla="*/ 320675 w 1127125"/>
              <a:gd name="connsiteY48" fmla="*/ 946150 h 1212850"/>
              <a:gd name="connsiteX49" fmla="*/ 327025 w 1127125"/>
              <a:gd name="connsiteY49" fmla="*/ 936625 h 1212850"/>
              <a:gd name="connsiteX50" fmla="*/ 336550 w 1127125"/>
              <a:gd name="connsiteY50" fmla="*/ 917575 h 1212850"/>
              <a:gd name="connsiteX51" fmla="*/ 342900 w 1127125"/>
              <a:gd name="connsiteY51" fmla="*/ 892175 h 1212850"/>
              <a:gd name="connsiteX52" fmla="*/ 352425 w 1127125"/>
              <a:gd name="connsiteY52" fmla="*/ 873125 h 1212850"/>
              <a:gd name="connsiteX53" fmla="*/ 361950 w 1127125"/>
              <a:gd name="connsiteY53" fmla="*/ 876300 h 1212850"/>
              <a:gd name="connsiteX54" fmla="*/ 365125 w 1127125"/>
              <a:gd name="connsiteY54" fmla="*/ 892175 h 1212850"/>
              <a:gd name="connsiteX55" fmla="*/ 374650 w 1127125"/>
              <a:gd name="connsiteY55" fmla="*/ 917575 h 1212850"/>
              <a:gd name="connsiteX56" fmla="*/ 377825 w 1127125"/>
              <a:gd name="connsiteY56" fmla="*/ 927100 h 1212850"/>
              <a:gd name="connsiteX57" fmla="*/ 393700 w 1127125"/>
              <a:gd name="connsiteY57" fmla="*/ 946150 h 1212850"/>
              <a:gd name="connsiteX58" fmla="*/ 425450 w 1127125"/>
              <a:gd name="connsiteY58" fmla="*/ 965200 h 1212850"/>
              <a:gd name="connsiteX59" fmla="*/ 434975 w 1127125"/>
              <a:gd name="connsiteY59" fmla="*/ 968375 h 1212850"/>
              <a:gd name="connsiteX60" fmla="*/ 444500 w 1127125"/>
              <a:gd name="connsiteY60" fmla="*/ 962025 h 1212850"/>
              <a:gd name="connsiteX61" fmla="*/ 450850 w 1127125"/>
              <a:gd name="connsiteY61" fmla="*/ 942975 h 1212850"/>
              <a:gd name="connsiteX62" fmla="*/ 469900 w 1127125"/>
              <a:gd name="connsiteY62" fmla="*/ 930275 h 1212850"/>
              <a:gd name="connsiteX63" fmla="*/ 479425 w 1127125"/>
              <a:gd name="connsiteY63" fmla="*/ 920750 h 1212850"/>
              <a:gd name="connsiteX64" fmla="*/ 495300 w 1127125"/>
              <a:gd name="connsiteY64" fmla="*/ 898525 h 1212850"/>
              <a:gd name="connsiteX65" fmla="*/ 504825 w 1127125"/>
              <a:gd name="connsiteY65" fmla="*/ 885825 h 1212850"/>
              <a:gd name="connsiteX66" fmla="*/ 517525 w 1127125"/>
              <a:gd name="connsiteY66" fmla="*/ 866775 h 1212850"/>
              <a:gd name="connsiteX67" fmla="*/ 523875 w 1127125"/>
              <a:gd name="connsiteY67" fmla="*/ 857250 h 1212850"/>
              <a:gd name="connsiteX68" fmla="*/ 527050 w 1127125"/>
              <a:gd name="connsiteY68" fmla="*/ 847725 h 1212850"/>
              <a:gd name="connsiteX69" fmla="*/ 536575 w 1127125"/>
              <a:gd name="connsiteY69" fmla="*/ 835025 h 1212850"/>
              <a:gd name="connsiteX70" fmla="*/ 542925 w 1127125"/>
              <a:gd name="connsiteY70" fmla="*/ 822325 h 1212850"/>
              <a:gd name="connsiteX71" fmla="*/ 549275 w 1127125"/>
              <a:gd name="connsiteY71" fmla="*/ 812800 h 1212850"/>
              <a:gd name="connsiteX72" fmla="*/ 552450 w 1127125"/>
              <a:gd name="connsiteY72" fmla="*/ 803275 h 1212850"/>
              <a:gd name="connsiteX73" fmla="*/ 558800 w 1127125"/>
              <a:gd name="connsiteY73" fmla="*/ 793750 h 1212850"/>
              <a:gd name="connsiteX74" fmla="*/ 561975 w 1127125"/>
              <a:gd name="connsiteY74" fmla="*/ 784225 h 1212850"/>
              <a:gd name="connsiteX75" fmla="*/ 577850 w 1127125"/>
              <a:gd name="connsiteY75" fmla="*/ 758825 h 1212850"/>
              <a:gd name="connsiteX76" fmla="*/ 590550 w 1127125"/>
              <a:gd name="connsiteY76" fmla="*/ 752475 h 1212850"/>
              <a:gd name="connsiteX77" fmla="*/ 593725 w 1127125"/>
              <a:gd name="connsiteY77" fmla="*/ 762000 h 1212850"/>
              <a:gd name="connsiteX78" fmla="*/ 606425 w 1127125"/>
              <a:gd name="connsiteY78" fmla="*/ 781050 h 1212850"/>
              <a:gd name="connsiteX79" fmla="*/ 628650 w 1127125"/>
              <a:gd name="connsiteY79" fmla="*/ 774700 h 1212850"/>
              <a:gd name="connsiteX80" fmla="*/ 638175 w 1127125"/>
              <a:gd name="connsiteY80" fmla="*/ 768350 h 1212850"/>
              <a:gd name="connsiteX81" fmla="*/ 650875 w 1127125"/>
              <a:gd name="connsiteY81" fmla="*/ 749300 h 1212850"/>
              <a:gd name="connsiteX82" fmla="*/ 657225 w 1127125"/>
              <a:gd name="connsiteY82" fmla="*/ 736600 h 1212850"/>
              <a:gd name="connsiteX83" fmla="*/ 663575 w 1127125"/>
              <a:gd name="connsiteY83" fmla="*/ 727075 h 1212850"/>
              <a:gd name="connsiteX84" fmla="*/ 669925 w 1127125"/>
              <a:gd name="connsiteY84" fmla="*/ 708025 h 1212850"/>
              <a:gd name="connsiteX85" fmla="*/ 679450 w 1127125"/>
              <a:gd name="connsiteY85" fmla="*/ 685800 h 1212850"/>
              <a:gd name="connsiteX86" fmla="*/ 685800 w 1127125"/>
              <a:gd name="connsiteY86" fmla="*/ 673100 h 1212850"/>
              <a:gd name="connsiteX87" fmla="*/ 692150 w 1127125"/>
              <a:gd name="connsiteY87" fmla="*/ 657225 h 1212850"/>
              <a:gd name="connsiteX88" fmla="*/ 698500 w 1127125"/>
              <a:gd name="connsiteY88" fmla="*/ 644525 h 1212850"/>
              <a:gd name="connsiteX89" fmla="*/ 704850 w 1127125"/>
              <a:gd name="connsiteY89" fmla="*/ 628650 h 1212850"/>
              <a:gd name="connsiteX90" fmla="*/ 711200 w 1127125"/>
              <a:gd name="connsiteY90" fmla="*/ 615950 h 1212850"/>
              <a:gd name="connsiteX91" fmla="*/ 714375 w 1127125"/>
              <a:gd name="connsiteY91" fmla="*/ 606425 h 1212850"/>
              <a:gd name="connsiteX92" fmla="*/ 727075 w 1127125"/>
              <a:gd name="connsiteY92" fmla="*/ 584200 h 1212850"/>
              <a:gd name="connsiteX93" fmla="*/ 736600 w 1127125"/>
              <a:gd name="connsiteY93" fmla="*/ 549275 h 1212850"/>
              <a:gd name="connsiteX94" fmla="*/ 742950 w 1127125"/>
              <a:gd name="connsiteY94" fmla="*/ 530225 h 1212850"/>
              <a:gd name="connsiteX95" fmla="*/ 746125 w 1127125"/>
              <a:gd name="connsiteY95" fmla="*/ 520700 h 1212850"/>
              <a:gd name="connsiteX96" fmla="*/ 752475 w 1127125"/>
              <a:gd name="connsiteY96" fmla="*/ 495300 h 1212850"/>
              <a:gd name="connsiteX97" fmla="*/ 758825 w 1127125"/>
              <a:gd name="connsiteY97" fmla="*/ 473075 h 1212850"/>
              <a:gd name="connsiteX98" fmla="*/ 762000 w 1127125"/>
              <a:gd name="connsiteY98" fmla="*/ 447675 h 1212850"/>
              <a:gd name="connsiteX99" fmla="*/ 765175 w 1127125"/>
              <a:gd name="connsiteY99" fmla="*/ 438150 h 1212850"/>
              <a:gd name="connsiteX100" fmla="*/ 768350 w 1127125"/>
              <a:gd name="connsiteY100" fmla="*/ 447675 h 1212850"/>
              <a:gd name="connsiteX101" fmla="*/ 781050 w 1127125"/>
              <a:gd name="connsiteY101" fmla="*/ 466725 h 1212850"/>
              <a:gd name="connsiteX102" fmla="*/ 857250 w 1127125"/>
              <a:gd name="connsiteY102" fmla="*/ 460375 h 1212850"/>
              <a:gd name="connsiteX103" fmla="*/ 879475 w 1127125"/>
              <a:gd name="connsiteY103" fmla="*/ 447675 h 1212850"/>
              <a:gd name="connsiteX104" fmla="*/ 898525 w 1127125"/>
              <a:gd name="connsiteY104" fmla="*/ 428625 h 1212850"/>
              <a:gd name="connsiteX105" fmla="*/ 908050 w 1127125"/>
              <a:gd name="connsiteY105" fmla="*/ 419100 h 1212850"/>
              <a:gd name="connsiteX106" fmla="*/ 920750 w 1127125"/>
              <a:gd name="connsiteY106" fmla="*/ 396875 h 1212850"/>
              <a:gd name="connsiteX107" fmla="*/ 936625 w 1127125"/>
              <a:gd name="connsiteY107" fmla="*/ 368300 h 1212850"/>
              <a:gd name="connsiteX108" fmla="*/ 939800 w 1127125"/>
              <a:gd name="connsiteY108" fmla="*/ 358775 h 1212850"/>
              <a:gd name="connsiteX109" fmla="*/ 946150 w 1127125"/>
              <a:gd name="connsiteY109" fmla="*/ 346075 h 1212850"/>
              <a:gd name="connsiteX110" fmla="*/ 949325 w 1127125"/>
              <a:gd name="connsiteY110" fmla="*/ 336550 h 1212850"/>
              <a:gd name="connsiteX111" fmla="*/ 962025 w 1127125"/>
              <a:gd name="connsiteY111" fmla="*/ 311150 h 1212850"/>
              <a:gd name="connsiteX112" fmla="*/ 971550 w 1127125"/>
              <a:gd name="connsiteY112" fmla="*/ 279400 h 1212850"/>
              <a:gd name="connsiteX113" fmla="*/ 974725 w 1127125"/>
              <a:gd name="connsiteY113" fmla="*/ 269875 h 1212850"/>
              <a:gd name="connsiteX114" fmla="*/ 981075 w 1127125"/>
              <a:gd name="connsiteY114" fmla="*/ 260350 h 1212850"/>
              <a:gd name="connsiteX115" fmla="*/ 987425 w 1127125"/>
              <a:gd name="connsiteY115" fmla="*/ 241300 h 1212850"/>
              <a:gd name="connsiteX116" fmla="*/ 993775 w 1127125"/>
              <a:gd name="connsiteY116" fmla="*/ 228600 h 1212850"/>
              <a:gd name="connsiteX117" fmla="*/ 996950 w 1127125"/>
              <a:gd name="connsiteY117" fmla="*/ 219075 h 1212850"/>
              <a:gd name="connsiteX118" fmla="*/ 1003300 w 1127125"/>
              <a:gd name="connsiteY118" fmla="*/ 209550 h 1212850"/>
              <a:gd name="connsiteX119" fmla="*/ 1009650 w 1127125"/>
              <a:gd name="connsiteY119" fmla="*/ 187325 h 1212850"/>
              <a:gd name="connsiteX120" fmla="*/ 1028700 w 1127125"/>
              <a:gd name="connsiteY120" fmla="*/ 155575 h 1212850"/>
              <a:gd name="connsiteX121" fmla="*/ 1031875 w 1127125"/>
              <a:gd name="connsiteY121" fmla="*/ 146050 h 1212850"/>
              <a:gd name="connsiteX122" fmla="*/ 1038225 w 1127125"/>
              <a:gd name="connsiteY122" fmla="*/ 133350 h 1212850"/>
              <a:gd name="connsiteX123" fmla="*/ 1044575 w 1127125"/>
              <a:gd name="connsiteY123" fmla="*/ 114300 h 1212850"/>
              <a:gd name="connsiteX124" fmla="*/ 1054100 w 1127125"/>
              <a:gd name="connsiteY124" fmla="*/ 95250 h 1212850"/>
              <a:gd name="connsiteX125" fmla="*/ 1060450 w 1127125"/>
              <a:gd name="connsiteY125" fmla="*/ 85725 h 1212850"/>
              <a:gd name="connsiteX126" fmla="*/ 1063625 w 1127125"/>
              <a:gd name="connsiteY126" fmla="*/ 76200 h 1212850"/>
              <a:gd name="connsiteX127" fmla="*/ 1073150 w 1127125"/>
              <a:gd name="connsiteY127" fmla="*/ 66675 h 1212850"/>
              <a:gd name="connsiteX128" fmla="*/ 1079500 w 1127125"/>
              <a:gd name="connsiteY128" fmla="*/ 53975 h 1212850"/>
              <a:gd name="connsiteX129" fmla="*/ 1089025 w 1127125"/>
              <a:gd name="connsiteY129" fmla="*/ 44450 h 1212850"/>
              <a:gd name="connsiteX130" fmla="*/ 1095375 w 1127125"/>
              <a:gd name="connsiteY130" fmla="*/ 34925 h 1212850"/>
              <a:gd name="connsiteX131" fmla="*/ 1114425 w 1127125"/>
              <a:gd name="connsiteY131" fmla="*/ 15875 h 1212850"/>
              <a:gd name="connsiteX132" fmla="*/ 1127125 w 1127125"/>
              <a:gd name="connsiteY132" fmla="*/ 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127125" h="1212850">
                <a:moveTo>
                  <a:pt x="0" y="1212850"/>
                </a:moveTo>
                <a:cubicBezTo>
                  <a:pt x="5292" y="1209675"/>
                  <a:pt x="11511" y="1207689"/>
                  <a:pt x="15875" y="1203325"/>
                </a:cubicBezTo>
                <a:cubicBezTo>
                  <a:pt x="18242" y="1200958"/>
                  <a:pt x="17553" y="1196793"/>
                  <a:pt x="19050" y="1193800"/>
                </a:cubicBezTo>
                <a:cubicBezTo>
                  <a:pt x="20757" y="1190387"/>
                  <a:pt x="23850" y="1187762"/>
                  <a:pt x="25400" y="1184275"/>
                </a:cubicBezTo>
                <a:cubicBezTo>
                  <a:pt x="28118" y="1178158"/>
                  <a:pt x="29633" y="1171575"/>
                  <a:pt x="31750" y="1165225"/>
                </a:cubicBezTo>
                <a:lnTo>
                  <a:pt x="38100" y="1146175"/>
                </a:lnTo>
                <a:cubicBezTo>
                  <a:pt x="41636" y="1135568"/>
                  <a:pt x="41792" y="1135910"/>
                  <a:pt x="44450" y="1123950"/>
                </a:cubicBezTo>
                <a:cubicBezTo>
                  <a:pt x="45621" y="1118682"/>
                  <a:pt x="46316" y="1113310"/>
                  <a:pt x="47625" y="1108075"/>
                </a:cubicBezTo>
                <a:cubicBezTo>
                  <a:pt x="48437" y="1104828"/>
                  <a:pt x="49881" y="1101768"/>
                  <a:pt x="50800" y="1098550"/>
                </a:cubicBezTo>
                <a:cubicBezTo>
                  <a:pt x="51999" y="1094354"/>
                  <a:pt x="52721" y="1090030"/>
                  <a:pt x="53975" y="1085850"/>
                </a:cubicBezTo>
                <a:cubicBezTo>
                  <a:pt x="55898" y="1079439"/>
                  <a:pt x="58208" y="1073150"/>
                  <a:pt x="60325" y="1066800"/>
                </a:cubicBezTo>
                <a:cubicBezTo>
                  <a:pt x="61383" y="1063625"/>
                  <a:pt x="62003" y="1060268"/>
                  <a:pt x="63500" y="1057275"/>
                </a:cubicBezTo>
                <a:cubicBezTo>
                  <a:pt x="65617" y="1053042"/>
                  <a:pt x="68092" y="1048969"/>
                  <a:pt x="69850" y="1044575"/>
                </a:cubicBezTo>
                <a:cubicBezTo>
                  <a:pt x="72336" y="1038360"/>
                  <a:pt x="74083" y="1031875"/>
                  <a:pt x="76200" y="1025525"/>
                </a:cubicBezTo>
                <a:cubicBezTo>
                  <a:pt x="77258" y="1022350"/>
                  <a:pt x="77519" y="1018785"/>
                  <a:pt x="79375" y="1016000"/>
                </a:cubicBezTo>
                <a:lnTo>
                  <a:pt x="85725" y="1006475"/>
                </a:lnTo>
                <a:cubicBezTo>
                  <a:pt x="101286" y="944229"/>
                  <a:pt x="85477" y="1009179"/>
                  <a:pt x="95250" y="965200"/>
                </a:cubicBezTo>
                <a:cubicBezTo>
                  <a:pt x="96197" y="960940"/>
                  <a:pt x="97569" y="956779"/>
                  <a:pt x="98425" y="952500"/>
                </a:cubicBezTo>
                <a:cubicBezTo>
                  <a:pt x="99688" y="946187"/>
                  <a:pt x="100542" y="939800"/>
                  <a:pt x="101600" y="933450"/>
                </a:cubicBezTo>
                <a:cubicBezTo>
                  <a:pt x="102658" y="913342"/>
                  <a:pt x="102952" y="893178"/>
                  <a:pt x="104775" y="873125"/>
                </a:cubicBezTo>
                <a:cubicBezTo>
                  <a:pt x="105078" y="869792"/>
                  <a:pt x="106453" y="866593"/>
                  <a:pt x="107950" y="863600"/>
                </a:cubicBezTo>
                <a:cubicBezTo>
                  <a:pt x="109657" y="860187"/>
                  <a:pt x="112183" y="857250"/>
                  <a:pt x="114300" y="854075"/>
                </a:cubicBezTo>
                <a:cubicBezTo>
                  <a:pt x="116417" y="862542"/>
                  <a:pt x="119215" y="870867"/>
                  <a:pt x="120650" y="879475"/>
                </a:cubicBezTo>
                <a:cubicBezTo>
                  <a:pt x="123314" y="895462"/>
                  <a:pt x="124901" y="908102"/>
                  <a:pt x="130175" y="923925"/>
                </a:cubicBezTo>
                <a:lnTo>
                  <a:pt x="139700" y="952500"/>
                </a:lnTo>
                <a:cubicBezTo>
                  <a:pt x="140758" y="955675"/>
                  <a:pt x="142063" y="958778"/>
                  <a:pt x="142875" y="962025"/>
                </a:cubicBezTo>
                <a:cubicBezTo>
                  <a:pt x="143933" y="966258"/>
                  <a:pt x="144796" y="970545"/>
                  <a:pt x="146050" y="974725"/>
                </a:cubicBezTo>
                <a:cubicBezTo>
                  <a:pt x="147973" y="981136"/>
                  <a:pt x="151087" y="987211"/>
                  <a:pt x="152400" y="993775"/>
                </a:cubicBezTo>
                <a:cubicBezTo>
                  <a:pt x="156323" y="1013392"/>
                  <a:pt x="152582" y="1005160"/>
                  <a:pt x="161925" y="1019175"/>
                </a:cubicBezTo>
                <a:cubicBezTo>
                  <a:pt x="162983" y="1023408"/>
                  <a:pt x="163846" y="1027695"/>
                  <a:pt x="165100" y="1031875"/>
                </a:cubicBezTo>
                <a:cubicBezTo>
                  <a:pt x="167023" y="1038286"/>
                  <a:pt x="170137" y="1044361"/>
                  <a:pt x="171450" y="1050925"/>
                </a:cubicBezTo>
                <a:cubicBezTo>
                  <a:pt x="173800" y="1062673"/>
                  <a:pt x="175059" y="1076759"/>
                  <a:pt x="184150" y="1085850"/>
                </a:cubicBezTo>
                <a:cubicBezTo>
                  <a:pt x="186848" y="1088548"/>
                  <a:pt x="190500" y="1090083"/>
                  <a:pt x="193675" y="1092200"/>
                </a:cubicBezTo>
                <a:cubicBezTo>
                  <a:pt x="195792" y="1083733"/>
                  <a:pt x="197265" y="1075079"/>
                  <a:pt x="200025" y="1066800"/>
                </a:cubicBezTo>
                <a:cubicBezTo>
                  <a:pt x="201083" y="1063625"/>
                  <a:pt x="201703" y="1060268"/>
                  <a:pt x="203200" y="1057275"/>
                </a:cubicBezTo>
                <a:cubicBezTo>
                  <a:pt x="204907" y="1053862"/>
                  <a:pt x="207843" y="1051163"/>
                  <a:pt x="209550" y="1047750"/>
                </a:cubicBezTo>
                <a:cubicBezTo>
                  <a:pt x="211047" y="1044757"/>
                  <a:pt x="210358" y="1040592"/>
                  <a:pt x="212725" y="1038225"/>
                </a:cubicBezTo>
                <a:cubicBezTo>
                  <a:pt x="215092" y="1035858"/>
                  <a:pt x="219075" y="1036108"/>
                  <a:pt x="222250" y="1035050"/>
                </a:cubicBezTo>
                <a:cubicBezTo>
                  <a:pt x="223308" y="1039283"/>
                  <a:pt x="223706" y="1043739"/>
                  <a:pt x="225425" y="1047750"/>
                </a:cubicBezTo>
                <a:cubicBezTo>
                  <a:pt x="229598" y="1057488"/>
                  <a:pt x="234569" y="1058723"/>
                  <a:pt x="241300" y="1066800"/>
                </a:cubicBezTo>
                <a:cubicBezTo>
                  <a:pt x="249445" y="1076574"/>
                  <a:pt x="252450" y="1090625"/>
                  <a:pt x="266700" y="1095375"/>
                </a:cubicBezTo>
                <a:lnTo>
                  <a:pt x="276225" y="1098550"/>
                </a:lnTo>
                <a:cubicBezTo>
                  <a:pt x="279400" y="1097492"/>
                  <a:pt x="283659" y="1097988"/>
                  <a:pt x="285750" y="1095375"/>
                </a:cubicBezTo>
                <a:cubicBezTo>
                  <a:pt x="288476" y="1091968"/>
                  <a:pt x="288121" y="1086964"/>
                  <a:pt x="288925" y="1082675"/>
                </a:cubicBezTo>
                <a:cubicBezTo>
                  <a:pt x="291298" y="1070020"/>
                  <a:pt x="293454" y="1057321"/>
                  <a:pt x="295275" y="1044575"/>
                </a:cubicBezTo>
                <a:cubicBezTo>
                  <a:pt x="297653" y="1027926"/>
                  <a:pt x="298688" y="1019453"/>
                  <a:pt x="301625" y="1003300"/>
                </a:cubicBezTo>
                <a:cubicBezTo>
                  <a:pt x="302660" y="997607"/>
                  <a:pt x="304828" y="984195"/>
                  <a:pt x="307975" y="977900"/>
                </a:cubicBezTo>
                <a:cubicBezTo>
                  <a:pt x="309682" y="974487"/>
                  <a:pt x="312208" y="971550"/>
                  <a:pt x="314325" y="968375"/>
                </a:cubicBezTo>
                <a:cubicBezTo>
                  <a:pt x="315342" y="964306"/>
                  <a:pt x="318398" y="950705"/>
                  <a:pt x="320675" y="946150"/>
                </a:cubicBezTo>
                <a:cubicBezTo>
                  <a:pt x="322382" y="942737"/>
                  <a:pt x="325318" y="940038"/>
                  <a:pt x="327025" y="936625"/>
                </a:cubicBezTo>
                <a:cubicBezTo>
                  <a:pt x="340170" y="910335"/>
                  <a:pt x="318352" y="944872"/>
                  <a:pt x="336550" y="917575"/>
                </a:cubicBezTo>
                <a:cubicBezTo>
                  <a:pt x="338667" y="909108"/>
                  <a:pt x="338059" y="899437"/>
                  <a:pt x="342900" y="892175"/>
                </a:cubicBezTo>
                <a:cubicBezTo>
                  <a:pt x="351106" y="879865"/>
                  <a:pt x="348043" y="886270"/>
                  <a:pt x="352425" y="873125"/>
                </a:cubicBezTo>
                <a:cubicBezTo>
                  <a:pt x="355600" y="874183"/>
                  <a:pt x="360094" y="873515"/>
                  <a:pt x="361950" y="876300"/>
                </a:cubicBezTo>
                <a:cubicBezTo>
                  <a:pt x="364943" y="880790"/>
                  <a:pt x="363954" y="886907"/>
                  <a:pt x="365125" y="892175"/>
                </a:cubicBezTo>
                <a:cubicBezTo>
                  <a:pt x="369628" y="912438"/>
                  <a:pt x="366153" y="897750"/>
                  <a:pt x="374650" y="917575"/>
                </a:cubicBezTo>
                <a:cubicBezTo>
                  <a:pt x="375968" y="920651"/>
                  <a:pt x="376328" y="924107"/>
                  <a:pt x="377825" y="927100"/>
                </a:cubicBezTo>
                <a:cubicBezTo>
                  <a:pt x="381160" y="933771"/>
                  <a:pt x="387955" y="941682"/>
                  <a:pt x="393700" y="946150"/>
                </a:cubicBezTo>
                <a:cubicBezTo>
                  <a:pt x="402934" y="953332"/>
                  <a:pt x="414454" y="960487"/>
                  <a:pt x="425450" y="965200"/>
                </a:cubicBezTo>
                <a:cubicBezTo>
                  <a:pt x="428526" y="966518"/>
                  <a:pt x="431800" y="967317"/>
                  <a:pt x="434975" y="968375"/>
                </a:cubicBezTo>
                <a:cubicBezTo>
                  <a:pt x="438150" y="966258"/>
                  <a:pt x="442478" y="965261"/>
                  <a:pt x="444500" y="962025"/>
                </a:cubicBezTo>
                <a:cubicBezTo>
                  <a:pt x="448048" y="956349"/>
                  <a:pt x="445281" y="946688"/>
                  <a:pt x="450850" y="942975"/>
                </a:cubicBezTo>
                <a:cubicBezTo>
                  <a:pt x="457200" y="938742"/>
                  <a:pt x="464504" y="935671"/>
                  <a:pt x="469900" y="930275"/>
                </a:cubicBezTo>
                <a:cubicBezTo>
                  <a:pt x="473075" y="927100"/>
                  <a:pt x="476503" y="924159"/>
                  <a:pt x="479425" y="920750"/>
                </a:cubicBezTo>
                <a:cubicBezTo>
                  <a:pt x="488319" y="910374"/>
                  <a:pt x="488121" y="908576"/>
                  <a:pt x="495300" y="898525"/>
                </a:cubicBezTo>
                <a:cubicBezTo>
                  <a:pt x="498376" y="894219"/>
                  <a:pt x="501790" y="890160"/>
                  <a:pt x="504825" y="885825"/>
                </a:cubicBezTo>
                <a:cubicBezTo>
                  <a:pt x="509202" y="879573"/>
                  <a:pt x="513292" y="873125"/>
                  <a:pt x="517525" y="866775"/>
                </a:cubicBezTo>
                <a:cubicBezTo>
                  <a:pt x="519642" y="863600"/>
                  <a:pt x="522668" y="860870"/>
                  <a:pt x="523875" y="857250"/>
                </a:cubicBezTo>
                <a:cubicBezTo>
                  <a:pt x="524933" y="854075"/>
                  <a:pt x="525390" y="850631"/>
                  <a:pt x="527050" y="847725"/>
                </a:cubicBezTo>
                <a:cubicBezTo>
                  <a:pt x="529675" y="843131"/>
                  <a:pt x="533770" y="839512"/>
                  <a:pt x="536575" y="835025"/>
                </a:cubicBezTo>
                <a:cubicBezTo>
                  <a:pt x="539083" y="831011"/>
                  <a:pt x="540577" y="826434"/>
                  <a:pt x="542925" y="822325"/>
                </a:cubicBezTo>
                <a:cubicBezTo>
                  <a:pt x="544818" y="819012"/>
                  <a:pt x="547568" y="816213"/>
                  <a:pt x="549275" y="812800"/>
                </a:cubicBezTo>
                <a:cubicBezTo>
                  <a:pt x="550772" y="809807"/>
                  <a:pt x="550953" y="806268"/>
                  <a:pt x="552450" y="803275"/>
                </a:cubicBezTo>
                <a:cubicBezTo>
                  <a:pt x="554157" y="799862"/>
                  <a:pt x="557093" y="797163"/>
                  <a:pt x="558800" y="793750"/>
                </a:cubicBezTo>
                <a:cubicBezTo>
                  <a:pt x="560297" y="790757"/>
                  <a:pt x="560657" y="787301"/>
                  <a:pt x="561975" y="784225"/>
                </a:cubicBezTo>
                <a:cubicBezTo>
                  <a:pt x="567786" y="770666"/>
                  <a:pt x="568734" y="770980"/>
                  <a:pt x="577850" y="758825"/>
                </a:cubicBezTo>
                <a:cubicBezTo>
                  <a:pt x="579967" y="752475"/>
                  <a:pt x="579967" y="741892"/>
                  <a:pt x="590550" y="752475"/>
                </a:cubicBezTo>
                <a:cubicBezTo>
                  <a:pt x="592917" y="754842"/>
                  <a:pt x="592100" y="759074"/>
                  <a:pt x="593725" y="762000"/>
                </a:cubicBezTo>
                <a:cubicBezTo>
                  <a:pt x="597431" y="768671"/>
                  <a:pt x="606425" y="781050"/>
                  <a:pt x="606425" y="781050"/>
                </a:cubicBezTo>
                <a:cubicBezTo>
                  <a:pt x="610494" y="780033"/>
                  <a:pt x="624095" y="776977"/>
                  <a:pt x="628650" y="774700"/>
                </a:cubicBezTo>
                <a:cubicBezTo>
                  <a:pt x="632063" y="772993"/>
                  <a:pt x="635000" y="770467"/>
                  <a:pt x="638175" y="768350"/>
                </a:cubicBezTo>
                <a:cubicBezTo>
                  <a:pt x="644986" y="747918"/>
                  <a:pt x="636011" y="770110"/>
                  <a:pt x="650875" y="749300"/>
                </a:cubicBezTo>
                <a:cubicBezTo>
                  <a:pt x="653626" y="745449"/>
                  <a:pt x="654877" y="740709"/>
                  <a:pt x="657225" y="736600"/>
                </a:cubicBezTo>
                <a:cubicBezTo>
                  <a:pt x="659118" y="733287"/>
                  <a:pt x="662025" y="730562"/>
                  <a:pt x="663575" y="727075"/>
                </a:cubicBezTo>
                <a:cubicBezTo>
                  <a:pt x="666293" y="720958"/>
                  <a:pt x="666932" y="714012"/>
                  <a:pt x="669925" y="708025"/>
                </a:cubicBezTo>
                <a:cubicBezTo>
                  <a:pt x="690985" y="665904"/>
                  <a:pt x="665435" y="718502"/>
                  <a:pt x="679450" y="685800"/>
                </a:cubicBezTo>
                <a:cubicBezTo>
                  <a:pt x="681314" y="681450"/>
                  <a:pt x="683878" y="677425"/>
                  <a:pt x="685800" y="673100"/>
                </a:cubicBezTo>
                <a:cubicBezTo>
                  <a:pt x="688115" y="667892"/>
                  <a:pt x="689835" y="662433"/>
                  <a:pt x="692150" y="657225"/>
                </a:cubicBezTo>
                <a:cubicBezTo>
                  <a:pt x="694072" y="652900"/>
                  <a:pt x="696578" y="648850"/>
                  <a:pt x="698500" y="644525"/>
                </a:cubicBezTo>
                <a:cubicBezTo>
                  <a:pt x="700815" y="639317"/>
                  <a:pt x="702535" y="633858"/>
                  <a:pt x="704850" y="628650"/>
                </a:cubicBezTo>
                <a:cubicBezTo>
                  <a:pt x="706772" y="624325"/>
                  <a:pt x="709336" y="620300"/>
                  <a:pt x="711200" y="615950"/>
                </a:cubicBezTo>
                <a:cubicBezTo>
                  <a:pt x="712518" y="612874"/>
                  <a:pt x="712878" y="609418"/>
                  <a:pt x="714375" y="606425"/>
                </a:cubicBezTo>
                <a:cubicBezTo>
                  <a:pt x="725830" y="583514"/>
                  <a:pt x="715942" y="612032"/>
                  <a:pt x="727075" y="584200"/>
                </a:cubicBezTo>
                <a:cubicBezTo>
                  <a:pt x="738040" y="556787"/>
                  <a:pt x="729767" y="574329"/>
                  <a:pt x="736600" y="549275"/>
                </a:cubicBezTo>
                <a:cubicBezTo>
                  <a:pt x="738361" y="542817"/>
                  <a:pt x="740833" y="536575"/>
                  <a:pt x="742950" y="530225"/>
                </a:cubicBezTo>
                <a:cubicBezTo>
                  <a:pt x="744008" y="527050"/>
                  <a:pt x="745469" y="523982"/>
                  <a:pt x="746125" y="520700"/>
                </a:cubicBezTo>
                <a:cubicBezTo>
                  <a:pt x="752580" y="488425"/>
                  <a:pt x="745966" y="518080"/>
                  <a:pt x="752475" y="495300"/>
                </a:cubicBezTo>
                <a:cubicBezTo>
                  <a:pt x="760448" y="467393"/>
                  <a:pt x="751212" y="495913"/>
                  <a:pt x="758825" y="473075"/>
                </a:cubicBezTo>
                <a:cubicBezTo>
                  <a:pt x="759883" y="464608"/>
                  <a:pt x="760474" y="456070"/>
                  <a:pt x="762000" y="447675"/>
                </a:cubicBezTo>
                <a:cubicBezTo>
                  <a:pt x="762599" y="444382"/>
                  <a:pt x="761828" y="438150"/>
                  <a:pt x="765175" y="438150"/>
                </a:cubicBezTo>
                <a:cubicBezTo>
                  <a:pt x="768522" y="438150"/>
                  <a:pt x="766725" y="444749"/>
                  <a:pt x="768350" y="447675"/>
                </a:cubicBezTo>
                <a:cubicBezTo>
                  <a:pt x="772056" y="454346"/>
                  <a:pt x="781050" y="466725"/>
                  <a:pt x="781050" y="466725"/>
                </a:cubicBezTo>
                <a:cubicBezTo>
                  <a:pt x="800153" y="465815"/>
                  <a:pt x="834275" y="470221"/>
                  <a:pt x="857250" y="460375"/>
                </a:cubicBezTo>
                <a:cubicBezTo>
                  <a:pt x="862801" y="457996"/>
                  <a:pt x="874527" y="452073"/>
                  <a:pt x="879475" y="447675"/>
                </a:cubicBezTo>
                <a:cubicBezTo>
                  <a:pt x="886187" y="441709"/>
                  <a:pt x="892175" y="434975"/>
                  <a:pt x="898525" y="428625"/>
                </a:cubicBezTo>
                <a:cubicBezTo>
                  <a:pt x="901700" y="425450"/>
                  <a:pt x="905559" y="422836"/>
                  <a:pt x="908050" y="419100"/>
                </a:cubicBezTo>
                <a:cubicBezTo>
                  <a:pt x="923521" y="395894"/>
                  <a:pt x="904637" y="425073"/>
                  <a:pt x="920750" y="396875"/>
                </a:cubicBezTo>
                <a:cubicBezTo>
                  <a:pt x="933164" y="375151"/>
                  <a:pt x="921439" y="402469"/>
                  <a:pt x="936625" y="368300"/>
                </a:cubicBezTo>
                <a:cubicBezTo>
                  <a:pt x="937984" y="365242"/>
                  <a:pt x="938482" y="361851"/>
                  <a:pt x="939800" y="358775"/>
                </a:cubicBezTo>
                <a:cubicBezTo>
                  <a:pt x="941664" y="354425"/>
                  <a:pt x="944286" y="350425"/>
                  <a:pt x="946150" y="346075"/>
                </a:cubicBezTo>
                <a:cubicBezTo>
                  <a:pt x="947468" y="342999"/>
                  <a:pt x="947940" y="339597"/>
                  <a:pt x="949325" y="336550"/>
                </a:cubicBezTo>
                <a:cubicBezTo>
                  <a:pt x="953242" y="327932"/>
                  <a:pt x="959729" y="320333"/>
                  <a:pt x="962025" y="311150"/>
                </a:cubicBezTo>
                <a:cubicBezTo>
                  <a:pt x="966823" y="291956"/>
                  <a:pt x="963820" y="302590"/>
                  <a:pt x="971550" y="279400"/>
                </a:cubicBezTo>
                <a:cubicBezTo>
                  <a:pt x="972608" y="276225"/>
                  <a:pt x="972869" y="272660"/>
                  <a:pt x="974725" y="269875"/>
                </a:cubicBezTo>
                <a:cubicBezTo>
                  <a:pt x="976842" y="266700"/>
                  <a:pt x="979525" y="263837"/>
                  <a:pt x="981075" y="260350"/>
                </a:cubicBezTo>
                <a:cubicBezTo>
                  <a:pt x="983793" y="254233"/>
                  <a:pt x="984432" y="247287"/>
                  <a:pt x="987425" y="241300"/>
                </a:cubicBezTo>
                <a:cubicBezTo>
                  <a:pt x="989542" y="237067"/>
                  <a:pt x="991911" y="232950"/>
                  <a:pt x="993775" y="228600"/>
                </a:cubicBezTo>
                <a:cubicBezTo>
                  <a:pt x="995093" y="225524"/>
                  <a:pt x="995453" y="222068"/>
                  <a:pt x="996950" y="219075"/>
                </a:cubicBezTo>
                <a:cubicBezTo>
                  <a:pt x="998657" y="215662"/>
                  <a:pt x="1001183" y="212725"/>
                  <a:pt x="1003300" y="209550"/>
                </a:cubicBezTo>
                <a:cubicBezTo>
                  <a:pt x="1004047" y="206561"/>
                  <a:pt x="1007580" y="191052"/>
                  <a:pt x="1009650" y="187325"/>
                </a:cubicBezTo>
                <a:cubicBezTo>
                  <a:pt x="1023757" y="161933"/>
                  <a:pt x="1019693" y="176592"/>
                  <a:pt x="1028700" y="155575"/>
                </a:cubicBezTo>
                <a:cubicBezTo>
                  <a:pt x="1030018" y="152499"/>
                  <a:pt x="1030557" y="149126"/>
                  <a:pt x="1031875" y="146050"/>
                </a:cubicBezTo>
                <a:cubicBezTo>
                  <a:pt x="1033739" y="141700"/>
                  <a:pt x="1036467" y="137744"/>
                  <a:pt x="1038225" y="133350"/>
                </a:cubicBezTo>
                <a:cubicBezTo>
                  <a:pt x="1040711" y="127135"/>
                  <a:pt x="1040862" y="119869"/>
                  <a:pt x="1044575" y="114300"/>
                </a:cubicBezTo>
                <a:cubicBezTo>
                  <a:pt x="1062773" y="87003"/>
                  <a:pt x="1040955" y="121540"/>
                  <a:pt x="1054100" y="95250"/>
                </a:cubicBezTo>
                <a:cubicBezTo>
                  <a:pt x="1055807" y="91837"/>
                  <a:pt x="1058743" y="89138"/>
                  <a:pt x="1060450" y="85725"/>
                </a:cubicBezTo>
                <a:cubicBezTo>
                  <a:pt x="1061947" y="82732"/>
                  <a:pt x="1061769" y="78985"/>
                  <a:pt x="1063625" y="76200"/>
                </a:cubicBezTo>
                <a:cubicBezTo>
                  <a:pt x="1066116" y="72464"/>
                  <a:pt x="1070540" y="70329"/>
                  <a:pt x="1073150" y="66675"/>
                </a:cubicBezTo>
                <a:cubicBezTo>
                  <a:pt x="1075901" y="62824"/>
                  <a:pt x="1076749" y="57826"/>
                  <a:pt x="1079500" y="53975"/>
                </a:cubicBezTo>
                <a:cubicBezTo>
                  <a:pt x="1082110" y="50321"/>
                  <a:pt x="1086150" y="47899"/>
                  <a:pt x="1089025" y="44450"/>
                </a:cubicBezTo>
                <a:cubicBezTo>
                  <a:pt x="1091468" y="41519"/>
                  <a:pt x="1092840" y="37777"/>
                  <a:pt x="1095375" y="34925"/>
                </a:cubicBezTo>
                <a:cubicBezTo>
                  <a:pt x="1101341" y="28213"/>
                  <a:pt x="1109444" y="23347"/>
                  <a:pt x="1114425" y="15875"/>
                </a:cubicBezTo>
                <a:cubicBezTo>
                  <a:pt x="1122435" y="3859"/>
                  <a:pt x="1118077" y="9048"/>
                  <a:pt x="1127125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/>
          <p:nvPr/>
        </p:nvCxnSpPr>
        <p:spPr bwMode="auto">
          <a:xfrm flipV="1">
            <a:off x="1676401" y="1602764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1600201" y="1972945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 flipV="1">
            <a:off x="1600198" y="2466316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0" name="Straight Connector 149"/>
          <p:cNvCxnSpPr/>
          <p:nvPr/>
        </p:nvCxnSpPr>
        <p:spPr bwMode="auto">
          <a:xfrm flipV="1">
            <a:off x="1600200" y="2910633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Straight Connector 150"/>
          <p:cNvCxnSpPr/>
          <p:nvPr/>
        </p:nvCxnSpPr>
        <p:spPr bwMode="auto">
          <a:xfrm flipV="1">
            <a:off x="1600201" y="3308120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" name="Straight Connector 151"/>
          <p:cNvCxnSpPr/>
          <p:nvPr/>
        </p:nvCxnSpPr>
        <p:spPr bwMode="auto">
          <a:xfrm flipV="1">
            <a:off x="1676401" y="3738562"/>
            <a:ext cx="6238875" cy="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3251" name="TextBox 393250"/>
          <p:cNvSpPr txBox="1"/>
          <p:nvPr/>
        </p:nvSpPr>
        <p:spPr>
          <a:xfrm>
            <a:off x="933452" y="18859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1.0%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33452" y="15067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1.2%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33452" y="234315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0.8%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33452" y="280870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0.6%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933452" y="407760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0.0%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346535" y="418147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500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34384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550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041062" y="418536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600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988959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650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44510" y="419701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700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07077" y="419998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750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705409" y="419005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800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2134384" y="2034117"/>
            <a:ext cx="7429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>
            <a:off x="2134384" y="2286000"/>
            <a:ext cx="7429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933452" y="319832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0.4%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33452" y="363468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0.2%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543801" y="418969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850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600201" y="4199732"/>
            <a:ext cx="6315075" cy="1536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7" name="TextBox 126"/>
          <p:cNvSpPr txBox="1"/>
          <p:nvPr/>
        </p:nvSpPr>
        <p:spPr>
          <a:xfrm>
            <a:off x="2880842" y="2183986"/>
            <a:ext cx="2171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Applications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877332" y="1945732"/>
            <a:ext cx="169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Originations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>
            <a:stCxn id="34" idx="2"/>
            <a:endCxn id="28" idx="21"/>
          </p:cNvCxnSpPr>
          <p:nvPr/>
        </p:nvCxnSpPr>
        <p:spPr bwMode="auto">
          <a:xfrm flipH="1">
            <a:off x="3667125" y="3952875"/>
            <a:ext cx="6350" cy="1404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962400" y="3657600"/>
            <a:ext cx="0" cy="2857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endCxn id="35" idx="40"/>
          </p:cNvCxnSpPr>
          <p:nvPr/>
        </p:nvCxnSpPr>
        <p:spPr bwMode="auto">
          <a:xfrm>
            <a:off x="4648200" y="3257550"/>
            <a:ext cx="6350" cy="2928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reeform 27"/>
          <p:cNvSpPr/>
          <p:nvPr/>
        </p:nvSpPr>
        <p:spPr bwMode="auto">
          <a:xfrm>
            <a:off x="2968625" y="4081462"/>
            <a:ext cx="698926" cy="114300"/>
          </a:xfrm>
          <a:custGeom>
            <a:avLst/>
            <a:gdLst>
              <a:gd name="connsiteX0" fmla="*/ 0 w 698926"/>
              <a:gd name="connsiteY0" fmla="*/ 146050 h 152400"/>
              <a:gd name="connsiteX1" fmla="*/ 15875 w 698926"/>
              <a:gd name="connsiteY1" fmla="*/ 149225 h 152400"/>
              <a:gd name="connsiteX2" fmla="*/ 25400 w 698926"/>
              <a:gd name="connsiteY2" fmla="*/ 152400 h 152400"/>
              <a:gd name="connsiteX3" fmla="*/ 95250 w 698926"/>
              <a:gd name="connsiteY3" fmla="*/ 149225 h 152400"/>
              <a:gd name="connsiteX4" fmla="*/ 117475 w 698926"/>
              <a:gd name="connsiteY4" fmla="*/ 146050 h 152400"/>
              <a:gd name="connsiteX5" fmla="*/ 180975 w 698926"/>
              <a:gd name="connsiteY5" fmla="*/ 139700 h 152400"/>
              <a:gd name="connsiteX6" fmla="*/ 282575 w 698926"/>
              <a:gd name="connsiteY6" fmla="*/ 142875 h 152400"/>
              <a:gd name="connsiteX7" fmla="*/ 295275 w 698926"/>
              <a:gd name="connsiteY7" fmla="*/ 146050 h 152400"/>
              <a:gd name="connsiteX8" fmla="*/ 355600 w 698926"/>
              <a:gd name="connsiteY8" fmla="*/ 142875 h 152400"/>
              <a:gd name="connsiteX9" fmla="*/ 381000 w 698926"/>
              <a:gd name="connsiteY9" fmla="*/ 133350 h 152400"/>
              <a:gd name="connsiteX10" fmla="*/ 412750 w 698926"/>
              <a:gd name="connsiteY10" fmla="*/ 123825 h 152400"/>
              <a:gd name="connsiteX11" fmla="*/ 422275 w 698926"/>
              <a:gd name="connsiteY11" fmla="*/ 120650 h 152400"/>
              <a:gd name="connsiteX12" fmla="*/ 552450 w 698926"/>
              <a:gd name="connsiteY12" fmla="*/ 114300 h 152400"/>
              <a:gd name="connsiteX13" fmla="*/ 565150 w 698926"/>
              <a:gd name="connsiteY13" fmla="*/ 111125 h 152400"/>
              <a:gd name="connsiteX14" fmla="*/ 609600 w 698926"/>
              <a:gd name="connsiteY14" fmla="*/ 101600 h 152400"/>
              <a:gd name="connsiteX15" fmla="*/ 628650 w 698926"/>
              <a:gd name="connsiteY15" fmla="*/ 95250 h 152400"/>
              <a:gd name="connsiteX16" fmla="*/ 647700 w 698926"/>
              <a:gd name="connsiteY16" fmla="*/ 88900 h 152400"/>
              <a:gd name="connsiteX17" fmla="*/ 657225 w 698926"/>
              <a:gd name="connsiteY17" fmla="*/ 85725 h 152400"/>
              <a:gd name="connsiteX18" fmla="*/ 676275 w 698926"/>
              <a:gd name="connsiteY18" fmla="*/ 66675 h 152400"/>
              <a:gd name="connsiteX19" fmla="*/ 685800 w 698926"/>
              <a:gd name="connsiteY19" fmla="*/ 57150 h 152400"/>
              <a:gd name="connsiteX20" fmla="*/ 692150 w 698926"/>
              <a:gd name="connsiteY20" fmla="*/ 47625 h 152400"/>
              <a:gd name="connsiteX21" fmla="*/ 698500 w 698926"/>
              <a:gd name="connsiteY21" fmla="*/ 15875 h 152400"/>
              <a:gd name="connsiteX22" fmla="*/ 695325 w 698926"/>
              <a:gd name="connsiteY2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98926" h="152400">
                <a:moveTo>
                  <a:pt x="0" y="146050"/>
                </a:moveTo>
                <a:cubicBezTo>
                  <a:pt x="5292" y="147108"/>
                  <a:pt x="10640" y="147916"/>
                  <a:pt x="15875" y="149225"/>
                </a:cubicBezTo>
                <a:cubicBezTo>
                  <a:pt x="19122" y="150037"/>
                  <a:pt x="22053" y="152400"/>
                  <a:pt x="25400" y="152400"/>
                </a:cubicBezTo>
                <a:cubicBezTo>
                  <a:pt x="48707" y="152400"/>
                  <a:pt x="71967" y="150283"/>
                  <a:pt x="95250" y="149225"/>
                </a:cubicBezTo>
                <a:cubicBezTo>
                  <a:pt x="102658" y="148167"/>
                  <a:pt x="110033" y="146833"/>
                  <a:pt x="117475" y="146050"/>
                </a:cubicBezTo>
                <a:cubicBezTo>
                  <a:pt x="215859" y="135694"/>
                  <a:pt x="108260" y="148789"/>
                  <a:pt x="180975" y="139700"/>
                </a:cubicBezTo>
                <a:cubicBezTo>
                  <a:pt x="214842" y="140758"/>
                  <a:pt x="248744" y="140995"/>
                  <a:pt x="282575" y="142875"/>
                </a:cubicBezTo>
                <a:cubicBezTo>
                  <a:pt x="286932" y="143117"/>
                  <a:pt x="290911" y="146050"/>
                  <a:pt x="295275" y="146050"/>
                </a:cubicBezTo>
                <a:cubicBezTo>
                  <a:pt x="315411" y="146050"/>
                  <a:pt x="335492" y="143933"/>
                  <a:pt x="355600" y="142875"/>
                </a:cubicBezTo>
                <a:cubicBezTo>
                  <a:pt x="383096" y="136001"/>
                  <a:pt x="353328" y="144419"/>
                  <a:pt x="381000" y="133350"/>
                </a:cubicBezTo>
                <a:cubicBezTo>
                  <a:pt x="399863" y="125805"/>
                  <a:pt x="396377" y="128503"/>
                  <a:pt x="412750" y="123825"/>
                </a:cubicBezTo>
                <a:cubicBezTo>
                  <a:pt x="415968" y="122906"/>
                  <a:pt x="418942" y="120953"/>
                  <a:pt x="422275" y="120650"/>
                </a:cubicBezTo>
                <a:cubicBezTo>
                  <a:pt x="435475" y="119450"/>
                  <a:pt x="543972" y="114685"/>
                  <a:pt x="552450" y="114300"/>
                </a:cubicBezTo>
                <a:cubicBezTo>
                  <a:pt x="556683" y="113242"/>
                  <a:pt x="560883" y="112039"/>
                  <a:pt x="565150" y="111125"/>
                </a:cubicBezTo>
                <a:cubicBezTo>
                  <a:pt x="573753" y="109282"/>
                  <a:pt x="597518" y="105225"/>
                  <a:pt x="609600" y="101600"/>
                </a:cubicBezTo>
                <a:cubicBezTo>
                  <a:pt x="616011" y="99677"/>
                  <a:pt x="622300" y="97367"/>
                  <a:pt x="628650" y="95250"/>
                </a:cubicBezTo>
                <a:lnTo>
                  <a:pt x="647700" y="88900"/>
                </a:lnTo>
                <a:lnTo>
                  <a:pt x="657225" y="85725"/>
                </a:lnTo>
                <a:lnTo>
                  <a:pt x="676275" y="66675"/>
                </a:lnTo>
                <a:cubicBezTo>
                  <a:pt x="679450" y="63500"/>
                  <a:pt x="683309" y="60886"/>
                  <a:pt x="685800" y="57150"/>
                </a:cubicBezTo>
                <a:lnTo>
                  <a:pt x="692150" y="47625"/>
                </a:lnTo>
                <a:cubicBezTo>
                  <a:pt x="694267" y="37042"/>
                  <a:pt x="700617" y="26458"/>
                  <a:pt x="698500" y="15875"/>
                </a:cubicBezTo>
                <a:lnTo>
                  <a:pt x="6953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 bwMode="auto">
          <a:xfrm>
            <a:off x="3667126" y="3912394"/>
            <a:ext cx="299229" cy="73819"/>
          </a:xfrm>
          <a:custGeom>
            <a:avLst/>
            <a:gdLst>
              <a:gd name="connsiteX0" fmla="*/ 0 w 299229"/>
              <a:gd name="connsiteY0" fmla="*/ 98425 h 98425"/>
              <a:gd name="connsiteX1" fmla="*/ 3175 w 299229"/>
              <a:gd name="connsiteY1" fmla="*/ 66675 h 98425"/>
              <a:gd name="connsiteX2" fmla="*/ 6350 w 299229"/>
              <a:gd name="connsiteY2" fmla="*/ 53975 h 98425"/>
              <a:gd name="connsiteX3" fmla="*/ 9525 w 299229"/>
              <a:gd name="connsiteY3" fmla="*/ 22225 h 98425"/>
              <a:gd name="connsiteX4" fmla="*/ 22225 w 299229"/>
              <a:gd name="connsiteY4" fmla="*/ 25400 h 98425"/>
              <a:gd name="connsiteX5" fmla="*/ 28575 w 299229"/>
              <a:gd name="connsiteY5" fmla="*/ 34925 h 98425"/>
              <a:gd name="connsiteX6" fmla="*/ 38100 w 299229"/>
              <a:gd name="connsiteY6" fmla="*/ 41275 h 98425"/>
              <a:gd name="connsiteX7" fmla="*/ 47625 w 299229"/>
              <a:gd name="connsiteY7" fmla="*/ 50800 h 98425"/>
              <a:gd name="connsiteX8" fmla="*/ 63500 w 299229"/>
              <a:gd name="connsiteY8" fmla="*/ 79375 h 98425"/>
              <a:gd name="connsiteX9" fmla="*/ 127000 w 299229"/>
              <a:gd name="connsiteY9" fmla="*/ 76200 h 98425"/>
              <a:gd name="connsiteX10" fmla="*/ 146050 w 299229"/>
              <a:gd name="connsiteY10" fmla="*/ 66675 h 98425"/>
              <a:gd name="connsiteX11" fmla="*/ 187325 w 299229"/>
              <a:gd name="connsiteY11" fmla="*/ 60325 h 98425"/>
              <a:gd name="connsiteX12" fmla="*/ 285750 w 299229"/>
              <a:gd name="connsiteY12" fmla="*/ 53975 h 98425"/>
              <a:gd name="connsiteX13" fmla="*/ 295275 w 299229"/>
              <a:gd name="connsiteY13" fmla="*/ 47625 h 98425"/>
              <a:gd name="connsiteX14" fmla="*/ 295275 w 299229"/>
              <a:gd name="connsiteY14" fmla="*/ 9525 h 98425"/>
              <a:gd name="connsiteX15" fmla="*/ 292100 w 299229"/>
              <a:gd name="connsiteY15" fmla="*/ 0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229" h="98425">
                <a:moveTo>
                  <a:pt x="0" y="98425"/>
                </a:moveTo>
                <a:cubicBezTo>
                  <a:pt x="1058" y="87842"/>
                  <a:pt x="1671" y="77204"/>
                  <a:pt x="3175" y="66675"/>
                </a:cubicBezTo>
                <a:cubicBezTo>
                  <a:pt x="3792" y="62355"/>
                  <a:pt x="5733" y="58295"/>
                  <a:pt x="6350" y="53975"/>
                </a:cubicBezTo>
                <a:cubicBezTo>
                  <a:pt x="7854" y="43446"/>
                  <a:pt x="8467" y="32808"/>
                  <a:pt x="9525" y="22225"/>
                </a:cubicBezTo>
                <a:cubicBezTo>
                  <a:pt x="13758" y="23283"/>
                  <a:pt x="18594" y="22979"/>
                  <a:pt x="22225" y="25400"/>
                </a:cubicBezTo>
                <a:cubicBezTo>
                  <a:pt x="25400" y="27517"/>
                  <a:pt x="25877" y="32227"/>
                  <a:pt x="28575" y="34925"/>
                </a:cubicBezTo>
                <a:cubicBezTo>
                  <a:pt x="31273" y="37623"/>
                  <a:pt x="35169" y="38832"/>
                  <a:pt x="38100" y="41275"/>
                </a:cubicBezTo>
                <a:cubicBezTo>
                  <a:pt x="41549" y="44150"/>
                  <a:pt x="44450" y="47625"/>
                  <a:pt x="47625" y="50800"/>
                </a:cubicBezTo>
                <a:cubicBezTo>
                  <a:pt x="55395" y="74110"/>
                  <a:pt x="49242" y="65117"/>
                  <a:pt x="63500" y="79375"/>
                </a:cubicBezTo>
                <a:cubicBezTo>
                  <a:pt x="84667" y="78317"/>
                  <a:pt x="105887" y="78036"/>
                  <a:pt x="127000" y="76200"/>
                </a:cubicBezTo>
                <a:cubicBezTo>
                  <a:pt x="141607" y="74930"/>
                  <a:pt x="132074" y="71334"/>
                  <a:pt x="146050" y="66675"/>
                </a:cubicBezTo>
                <a:cubicBezTo>
                  <a:pt x="149354" y="65574"/>
                  <a:pt x="185613" y="60570"/>
                  <a:pt x="187325" y="60325"/>
                </a:cubicBezTo>
                <a:cubicBezTo>
                  <a:pt x="227668" y="46877"/>
                  <a:pt x="169695" y="65206"/>
                  <a:pt x="285750" y="53975"/>
                </a:cubicBezTo>
                <a:cubicBezTo>
                  <a:pt x="289548" y="53607"/>
                  <a:pt x="292100" y="49742"/>
                  <a:pt x="295275" y="47625"/>
                </a:cubicBezTo>
                <a:cubicBezTo>
                  <a:pt x="301068" y="30246"/>
                  <a:pt x="300001" y="37882"/>
                  <a:pt x="295275" y="9525"/>
                </a:cubicBezTo>
                <a:cubicBezTo>
                  <a:pt x="294725" y="6224"/>
                  <a:pt x="292100" y="0"/>
                  <a:pt x="29210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3959225" y="3509963"/>
            <a:ext cx="695466" cy="180975"/>
          </a:xfrm>
          <a:custGeom>
            <a:avLst/>
            <a:gdLst>
              <a:gd name="connsiteX0" fmla="*/ 0 w 695466"/>
              <a:gd name="connsiteY0" fmla="*/ 241300 h 241300"/>
              <a:gd name="connsiteX1" fmla="*/ 3175 w 695466"/>
              <a:gd name="connsiteY1" fmla="*/ 180975 h 241300"/>
              <a:gd name="connsiteX2" fmla="*/ 12700 w 695466"/>
              <a:gd name="connsiteY2" fmla="*/ 174625 h 241300"/>
              <a:gd name="connsiteX3" fmla="*/ 63500 w 695466"/>
              <a:gd name="connsiteY3" fmla="*/ 177800 h 241300"/>
              <a:gd name="connsiteX4" fmla="*/ 120650 w 695466"/>
              <a:gd name="connsiteY4" fmla="*/ 177800 h 241300"/>
              <a:gd name="connsiteX5" fmla="*/ 133350 w 695466"/>
              <a:gd name="connsiteY5" fmla="*/ 158750 h 241300"/>
              <a:gd name="connsiteX6" fmla="*/ 139700 w 695466"/>
              <a:gd name="connsiteY6" fmla="*/ 82550 h 241300"/>
              <a:gd name="connsiteX7" fmla="*/ 142875 w 695466"/>
              <a:gd name="connsiteY7" fmla="*/ 66675 h 241300"/>
              <a:gd name="connsiteX8" fmla="*/ 149225 w 695466"/>
              <a:gd name="connsiteY8" fmla="*/ 47625 h 241300"/>
              <a:gd name="connsiteX9" fmla="*/ 155575 w 695466"/>
              <a:gd name="connsiteY9" fmla="*/ 66675 h 241300"/>
              <a:gd name="connsiteX10" fmla="*/ 158750 w 695466"/>
              <a:gd name="connsiteY10" fmla="*/ 111125 h 241300"/>
              <a:gd name="connsiteX11" fmla="*/ 165100 w 695466"/>
              <a:gd name="connsiteY11" fmla="*/ 130175 h 241300"/>
              <a:gd name="connsiteX12" fmla="*/ 168275 w 695466"/>
              <a:gd name="connsiteY12" fmla="*/ 142875 h 241300"/>
              <a:gd name="connsiteX13" fmla="*/ 200025 w 695466"/>
              <a:gd name="connsiteY13" fmla="*/ 168275 h 241300"/>
              <a:gd name="connsiteX14" fmla="*/ 257175 w 695466"/>
              <a:gd name="connsiteY14" fmla="*/ 171450 h 241300"/>
              <a:gd name="connsiteX15" fmla="*/ 330200 w 695466"/>
              <a:gd name="connsiteY15" fmla="*/ 161925 h 241300"/>
              <a:gd name="connsiteX16" fmla="*/ 339725 w 695466"/>
              <a:gd name="connsiteY16" fmla="*/ 155575 h 241300"/>
              <a:gd name="connsiteX17" fmla="*/ 349250 w 695466"/>
              <a:gd name="connsiteY17" fmla="*/ 142875 h 241300"/>
              <a:gd name="connsiteX18" fmla="*/ 355600 w 695466"/>
              <a:gd name="connsiteY18" fmla="*/ 120650 h 241300"/>
              <a:gd name="connsiteX19" fmla="*/ 358775 w 695466"/>
              <a:gd name="connsiteY19" fmla="*/ 111125 h 241300"/>
              <a:gd name="connsiteX20" fmla="*/ 361950 w 695466"/>
              <a:gd name="connsiteY20" fmla="*/ 98425 h 241300"/>
              <a:gd name="connsiteX21" fmla="*/ 368300 w 695466"/>
              <a:gd name="connsiteY21" fmla="*/ 79375 h 241300"/>
              <a:gd name="connsiteX22" fmla="*/ 390525 w 695466"/>
              <a:gd name="connsiteY22" fmla="*/ 66675 h 241300"/>
              <a:gd name="connsiteX23" fmla="*/ 412750 w 695466"/>
              <a:gd name="connsiteY23" fmla="*/ 60325 h 241300"/>
              <a:gd name="connsiteX24" fmla="*/ 482600 w 695466"/>
              <a:gd name="connsiteY24" fmla="*/ 63500 h 241300"/>
              <a:gd name="connsiteX25" fmla="*/ 492125 w 695466"/>
              <a:gd name="connsiteY25" fmla="*/ 69850 h 241300"/>
              <a:gd name="connsiteX26" fmla="*/ 501650 w 695466"/>
              <a:gd name="connsiteY26" fmla="*/ 73025 h 241300"/>
              <a:gd name="connsiteX27" fmla="*/ 511175 w 695466"/>
              <a:gd name="connsiteY27" fmla="*/ 69850 h 241300"/>
              <a:gd name="connsiteX28" fmla="*/ 523875 w 695466"/>
              <a:gd name="connsiteY28" fmla="*/ 50800 h 241300"/>
              <a:gd name="connsiteX29" fmla="*/ 530225 w 695466"/>
              <a:gd name="connsiteY29" fmla="*/ 41275 h 241300"/>
              <a:gd name="connsiteX30" fmla="*/ 552450 w 695466"/>
              <a:gd name="connsiteY30" fmla="*/ 28575 h 241300"/>
              <a:gd name="connsiteX31" fmla="*/ 561975 w 695466"/>
              <a:gd name="connsiteY31" fmla="*/ 25400 h 241300"/>
              <a:gd name="connsiteX32" fmla="*/ 581025 w 695466"/>
              <a:gd name="connsiteY32" fmla="*/ 15875 h 241300"/>
              <a:gd name="connsiteX33" fmla="*/ 609600 w 695466"/>
              <a:gd name="connsiteY33" fmla="*/ 19050 h 241300"/>
              <a:gd name="connsiteX34" fmla="*/ 625475 w 695466"/>
              <a:gd name="connsiteY34" fmla="*/ 34925 h 241300"/>
              <a:gd name="connsiteX35" fmla="*/ 635000 w 695466"/>
              <a:gd name="connsiteY35" fmla="*/ 44450 h 241300"/>
              <a:gd name="connsiteX36" fmla="*/ 654050 w 695466"/>
              <a:gd name="connsiteY36" fmla="*/ 57150 h 241300"/>
              <a:gd name="connsiteX37" fmla="*/ 663575 w 695466"/>
              <a:gd name="connsiteY37" fmla="*/ 63500 h 241300"/>
              <a:gd name="connsiteX38" fmla="*/ 673100 w 695466"/>
              <a:gd name="connsiteY38" fmla="*/ 66675 h 241300"/>
              <a:gd name="connsiteX39" fmla="*/ 688975 w 695466"/>
              <a:gd name="connsiteY39" fmla="*/ 63500 h 241300"/>
              <a:gd name="connsiteX40" fmla="*/ 695325 w 695466"/>
              <a:gd name="connsiteY40" fmla="*/ 53975 h 241300"/>
              <a:gd name="connsiteX41" fmla="*/ 692150 w 695466"/>
              <a:gd name="connsiteY41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95466" h="241300">
                <a:moveTo>
                  <a:pt x="0" y="241300"/>
                </a:moveTo>
                <a:cubicBezTo>
                  <a:pt x="1058" y="221192"/>
                  <a:pt x="-593" y="200756"/>
                  <a:pt x="3175" y="180975"/>
                </a:cubicBezTo>
                <a:cubicBezTo>
                  <a:pt x="3889" y="177227"/>
                  <a:pt x="8889" y="174826"/>
                  <a:pt x="12700" y="174625"/>
                </a:cubicBezTo>
                <a:lnTo>
                  <a:pt x="63500" y="177800"/>
                </a:lnTo>
                <a:cubicBezTo>
                  <a:pt x="82919" y="181684"/>
                  <a:pt x="99531" y="186496"/>
                  <a:pt x="120650" y="177800"/>
                </a:cubicBezTo>
                <a:cubicBezTo>
                  <a:pt x="127707" y="174894"/>
                  <a:pt x="133350" y="158750"/>
                  <a:pt x="133350" y="158750"/>
                </a:cubicBezTo>
                <a:cubicBezTo>
                  <a:pt x="142281" y="123024"/>
                  <a:pt x="133313" y="162383"/>
                  <a:pt x="139700" y="82550"/>
                </a:cubicBezTo>
                <a:cubicBezTo>
                  <a:pt x="140130" y="77171"/>
                  <a:pt x="141455" y="71881"/>
                  <a:pt x="142875" y="66675"/>
                </a:cubicBezTo>
                <a:cubicBezTo>
                  <a:pt x="144636" y="60217"/>
                  <a:pt x="149225" y="47625"/>
                  <a:pt x="149225" y="47625"/>
                </a:cubicBezTo>
                <a:cubicBezTo>
                  <a:pt x="151342" y="53975"/>
                  <a:pt x="155098" y="59999"/>
                  <a:pt x="155575" y="66675"/>
                </a:cubicBezTo>
                <a:cubicBezTo>
                  <a:pt x="156633" y="81492"/>
                  <a:pt x="156546" y="96435"/>
                  <a:pt x="158750" y="111125"/>
                </a:cubicBezTo>
                <a:cubicBezTo>
                  <a:pt x="159743" y="117744"/>
                  <a:pt x="163477" y="123681"/>
                  <a:pt x="165100" y="130175"/>
                </a:cubicBezTo>
                <a:cubicBezTo>
                  <a:pt x="166158" y="134408"/>
                  <a:pt x="166324" y="138972"/>
                  <a:pt x="168275" y="142875"/>
                </a:cubicBezTo>
                <a:cubicBezTo>
                  <a:pt x="176185" y="158695"/>
                  <a:pt x="181192" y="167229"/>
                  <a:pt x="200025" y="168275"/>
                </a:cubicBezTo>
                <a:lnTo>
                  <a:pt x="257175" y="171450"/>
                </a:lnTo>
                <a:cubicBezTo>
                  <a:pt x="264457" y="171022"/>
                  <a:pt x="313875" y="172808"/>
                  <a:pt x="330200" y="161925"/>
                </a:cubicBezTo>
                <a:cubicBezTo>
                  <a:pt x="333375" y="159808"/>
                  <a:pt x="337027" y="158273"/>
                  <a:pt x="339725" y="155575"/>
                </a:cubicBezTo>
                <a:cubicBezTo>
                  <a:pt x="343467" y="151833"/>
                  <a:pt x="346075" y="147108"/>
                  <a:pt x="349250" y="142875"/>
                </a:cubicBezTo>
                <a:cubicBezTo>
                  <a:pt x="356863" y="120037"/>
                  <a:pt x="347627" y="148557"/>
                  <a:pt x="355600" y="120650"/>
                </a:cubicBezTo>
                <a:cubicBezTo>
                  <a:pt x="356519" y="117432"/>
                  <a:pt x="357856" y="114343"/>
                  <a:pt x="358775" y="111125"/>
                </a:cubicBezTo>
                <a:cubicBezTo>
                  <a:pt x="359974" y="106929"/>
                  <a:pt x="360696" y="102605"/>
                  <a:pt x="361950" y="98425"/>
                </a:cubicBezTo>
                <a:cubicBezTo>
                  <a:pt x="363873" y="92014"/>
                  <a:pt x="362731" y="83088"/>
                  <a:pt x="368300" y="79375"/>
                </a:cubicBezTo>
                <a:cubicBezTo>
                  <a:pt x="377866" y="72998"/>
                  <a:pt x="379246" y="71509"/>
                  <a:pt x="390525" y="66675"/>
                </a:cubicBezTo>
                <a:cubicBezTo>
                  <a:pt x="396902" y="63942"/>
                  <a:pt x="406305" y="61936"/>
                  <a:pt x="412750" y="60325"/>
                </a:cubicBezTo>
                <a:cubicBezTo>
                  <a:pt x="436033" y="61383"/>
                  <a:pt x="459459" y="60723"/>
                  <a:pt x="482600" y="63500"/>
                </a:cubicBezTo>
                <a:cubicBezTo>
                  <a:pt x="486389" y="63955"/>
                  <a:pt x="488712" y="68143"/>
                  <a:pt x="492125" y="69850"/>
                </a:cubicBezTo>
                <a:cubicBezTo>
                  <a:pt x="495118" y="71347"/>
                  <a:pt x="498475" y="71967"/>
                  <a:pt x="501650" y="73025"/>
                </a:cubicBezTo>
                <a:cubicBezTo>
                  <a:pt x="504825" y="71967"/>
                  <a:pt x="508808" y="72217"/>
                  <a:pt x="511175" y="69850"/>
                </a:cubicBezTo>
                <a:cubicBezTo>
                  <a:pt x="516571" y="64454"/>
                  <a:pt x="519642" y="57150"/>
                  <a:pt x="523875" y="50800"/>
                </a:cubicBezTo>
                <a:cubicBezTo>
                  <a:pt x="525992" y="47625"/>
                  <a:pt x="527050" y="43392"/>
                  <a:pt x="530225" y="41275"/>
                </a:cubicBezTo>
                <a:cubicBezTo>
                  <a:pt x="539791" y="34898"/>
                  <a:pt x="541171" y="33409"/>
                  <a:pt x="552450" y="28575"/>
                </a:cubicBezTo>
                <a:cubicBezTo>
                  <a:pt x="555526" y="27257"/>
                  <a:pt x="558982" y="26897"/>
                  <a:pt x="561975" y="25400"/>
                </a:cubicBezTo>
                <a:cubicBezTo>
                  <a:pt x="586594" y="13090"/>
                  <a:pt x="557084" y="23855"/>
                  <a:pt x="581025" y="15875"/>
                </a:cubicBezTo>
                <a:cubicBezTo>
                  <a:pt x="590550" y="16933"/>
                  <a:pt x="600303" y="16726"/>
                  <a:pt x="609600" y="19050"/>
                </a:cubicBezTo>
                <a:cubicBezTo>
                  <a:pt x="619404" y="21501"/>
                  <a:pt x="619905" y="28241"/>
                  <a:pt x="625475" y="34925"/>
                </a:cubicBezTo>
                <a:cubicBezTo>
                  <a:pt x="628350" y="38374"/>
                  <a:pt x="631456" y="41693"/>
                  <a:pt x="635000" y="44450"/>
                </a:cubicBezTo>
                <a:cubicBezTo>
                  <a:pt x="641024" y="49135"/>
                  <a:pt x="647700" y="52917"/>
                  <a:pt x="654050" y="57150"/>
                </a:cubicBezTo>
                <a:cubicBezTo>
                  <a:pt x="657225" y="59267"/>
                  <a:pt x="659955" y="62293"/>
                  <a:pt x="663575" y="63500"/>
                </a:cubicBezTo>
                <a:lnTo>
                  <a:pt x="673100" y="66675"/>
                </a:lnTo>
                <a:cubicBezTo>
                  <a:pt x="678392" y="65617"/>
                  <a:pt x="684290" y="66177"/>
                  <a:pt x="688975" y="63500"/>
                </a:cubicBezTo>
                <a:cubicBezTo>
                  <a:pt x="692288" y="61607"/>
                  <a:pt x="695124" y="57786"/>
                  <a:pt x="695325" y="53975"/>
                </a:cubicBezTo>
                <a:cubicBezTo>
                  <a:pt x="696272" y="35977"/>
                  <a:pt x="692150" y="18023"/>
                  <a:pt x="69215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4641851" y="3034825"/>
            <a:ext cx="744335" cy="260825"/>
          </a:xfrm>
          <a:custGeom>
            <a:avLst/>
            <a:gdLst>
              <a:gd name="connsiteX0" fmla="*/ 3175 w 744335"/>
              <a:gd name="connsiteY0" fmla="*/ 338241 h 347766"/>
              <a:gd name="connsiteX1" fmla="*/ 0 w 744335"/>
              <a:gd name="connsiteY1" fmla="*/ 300141 h 347766"/>
              <a:gd name="connsiteX2" fmla="*/ 3175 w 744335"/>
              <a:gd name="connsiteY2" fmla="*/ 287441 h 347766"/>
              <a:gd name="connsiteX3" fmla="*/ 12700 w 744335"/>
              <a:gd name="connsiteY3" fmla="*/ 284266 h 347766"/>
              <a:gd name="connsiteX4" fmla="*/ 44450 w 744335"/>
              <a:gd name="connsiteY4" fmla="*/ 287441 h 347766"/>
              <a:gd name="connsiteX5" fmla="*/ 60325 w 744335"/>
              <a:gd name="connsiteY5" fmla="*/ 316016 h 347766"/>
              <a:gd name="connsiteX6" fmla="*/ 73025 w 744335"/>
              <a:gd name="connsiteY6" fmla="*/ 335066 h 347766"/>
              <a:gd name="connsiteX7" fmla="*/ 92075 w 744335"/>
              <a:gd name="connsiteY7" fmla="*/ 341416 h 347766"/>
              <a:gd name="connsiteX8" fmla="*/ 130175 w 744335"/>
              <a:gd name="connsiteY8" fmla="*/ 347766 h 347766"/>
              <a:gd name="connsiteX9" fmla="*/ 177800 w 744335"/>
              <a:gd name="connsiteY9" fmla="*/ 344591 h 347766"/>
              <a:gd name="connsiteX10" fmla="*/ 187325 w 744335"/>
              <a:gd name="connsiteY10" fmla="*/ 341416 h 347766"/>
              <a:gd name="connsiteX11" fmla="*/ 196850 w 744335"/>
              <a:gd name="connsiteY11" fmla="*/ 331891 h 347766"/>
              <a:gd name="connsiteX12" fmla="*/ 215900 w 744335"/>
              <a:gd name="connsiteY12" fmla="*/ 325541 h 347766"/>
              <a:gd name="connsiteX13" fmla="*/ 225425 w 744335"/>
              <a:gd name="connsiteY13" fmla="*/ 322366 h 347766"/>
              <a:gd name="connsiteX14" fmla="*/ 276225 w 744335"/>
              <a:gd name="connsiteY14" fmla="*/ 319191 h 347766"/>
              <a:gd name="connsiteX15" fmla="*/ 298450 w 744335"/>
              <a:gd name="connsiteY15" fmla="*/ 306491 h 347766"/>
              <a:gd name="connsiteX16" fmla="*/ 304800 w 744335"/>
              <a:gd name="connsiteY16" fmla="*/ 296966 h 347766"/>
              <a:gd name="connsiteX17" fmla="*/ 323850 w 744335"/>
              <a:gd name="connsiteY17" fmla="*/ 277916 h 347766"/>
              <a:gd name="connsiteX18" fmla="*/ 352425 w 744335"/>
              <a:gd name="connsiteY18" fmla="*/ 281091 h 347766"/>
              <a:gd name="connsiteX19" fmla="*/ 361950 w 744335"/>
              <a:gd name="connsiteY19" fmla="*/ 290616 h 347766"/>
              <a:gd name="connsiteX20" fmla="*/ 371475 w 744335"/>
              <a:gd name="connsiteY20" fmla="*/ 309666 h 347766"/>
              <a:gd name="connsiteX21" fmla="*/ 377825 w 744335"/>
              <a:gd name="connsiteY21" fmla="*/ 319191 h 347766"/>
              <a:gd name="connsiteX22" fmla="*/ 387350 w 744335"/>
              <a:gd name="connsiteY22" fmla="*/ 312841 h 347766"/>
              <a:gd name="connsiteX23" fmla="*/ 400050 w 744335"/>
              <a:gd name="connsiteY23" fmla="*/ 239816 h 347766"/>
              <a:gd name="connsiteX24" fmla="*/ 406400 w 744335"/>
              <a:gd name="connsiteY24" fmla="*/ 217591 h 347766"/>
              <a:gd name="connsiteX25" fmla="*/ 409575 w 744335"/>
              <a:gd name="connsiteY25" fmla="*/ 208066 h 347766"/>
              <a:gd name="connsiteX26" fmla="*/ 415925 w 744335"/>
              <a:gd name="connsiteY26" fmla="*/ 185841 h 347766"/>
              <a:gd name="connsiteX27" fmla="*/ 419100 w 744335"/>
              <a:gd name="connsiteY27" fmla="*/ 160441 h 347766"/>
              <a:gd name="connsiteX28" fmla="*/ 425450 w 744335"/>
              <a:gd name="connsiteY28" fmla="*/ 147741 h 347766"/>
              <a:gd name="connsiteX29" fmla="*/ 428625 w 744335"/>
              <a:gd name="connsiteY29" fmla="*/ 131866 h 347766"/>
              <a:gd name="connsiteX30" fmla="*/ 438150 w 744335"/>
              <a:gd name="connsiteY30" fmla="*/ 109641 h 347766"/>
              <a:gd name="connsiteX31" fmla="*/ 447675 w 744335"/>
              <a:gd name="connsiteY31" fmla="*/ 77891 h 347766"/>
              <a:gd name="connsiteX32" fmla="*/ 450850 w 744335"/>
              <a:gd name="connsiteY32" fmla="*/ 68366 h 347766"/>
              <a:gd name="connsiteX33" fmla="*/ 454025 w 744335"/>
              <a:gd name="connsiteY33" fmla="*/ 1691 h 347766"/>
              <a:gd name="connsiteX34" fmla="*/ 457200 w 744335"/>
              <a:gd name="connsiteY34" fmla="*/ 27091 h 347766"/>
              <a:gd name="connsiteX35" fmla="*/ 463550 w 744335"/>
              <a:gd name="connsiteY35" fmla="*/ 55666 h 347766"/>
              <a:gd name="connsiteX36" fmla="*/ 466725 w 744335"/>
              <a:gd name="connsiteY36" fmla="*/ 84241 h 347766"/>
              <a:gd name="connsiteX37" fmla="*/ 469900 w 744335"/>
              <a:gd name="connsiteY37" fmla="*/ 93766 h 347766"/>
              <a:gd name="connsiteX38" fmla="*/ 476250 w 744335"/>
              <a:gd name="connsiteY38" fmla="*/ 119166 h 347766"/>
              <a:gd name="connsiteX39" fmla="*/ 479425 w 744335"/>
              <a:gd name="connsiteY39" fmla="*/ 131866 h 347766"/>
              <a:gd name="connsiteX40" fmla="*/ 482600 w 744335"/>
              <a:gd name="connsiteY40" fmla="*/ 150916 h 347766"/>
              <a:gd name="connsiteX41" fmla="*/ 488950 w 744335"/>
              <a:gd name="connsiteY41" fmla="*/ 195366 h 347766"/>
              <a:gd name="connsiteX42" fmla="*/ 498475 w 744335"/>
              <a:gd name="connsiteY42" fmla="*/ 274741 h 347766"/>
              <a:gd name="connsiteX43" fmla="*/ 501650 w 744335"/>
              <a:gd name="connsiteY43" fmla="*/ 284266 h 347766"/>
              <a:gd name="connsiteX44" fmla="*/ 511175 w 744335"/>
              <a:gd name="connsiteY44" fmla="*/ 290616 h 347766"/>
              <a:gd name="connsiteX45" fmla="*/ 539750 w 744335"/>
              <a:gd name="connsiteY45" fmla="*/ 287441 h 347766"/>
              <a:gd name="connsiteX46" fmla="*/ 549275 w 744335"/>
              <a:gd name="connsiteY46" fmla="*/ 277916 h 347766"/>
              <a:gd name="connsiteX47" fmla="*/ 558800 w 744335"/>
              <a:gd name="connsiteY47" fmla="*/ 258866 h 347766"/>
              <a:gd name="connsiteX48" fmla="*/ 565150 w 744335"/>
              <a:gd name="connsiteY48" fmla="*/ 249341 h 347766"/>
              <a:gd name="connsiteX49" fmla="*/ 581025 w 744335"/>
              <a:gd name="connsiteY49" fmla="*/ 220766 h 347766"/>
              <a:gd name="connsiteX50" fmla="*/ 609600 w 744335"/>
              <a:gd name="connsiteY50" fmla="*/ 208066 h 347766"/>
              <a:gd name="connsiteX51" fmla="*/ 619125 w 744335"/>
              <a:gd name="connsiteY51" fmla="*/ 198541 h 347766"/>
              <a:gd name="connsiteX52" fmla="*/ 631825 w 744335"/>
              <a:gd name="connsiteY52" fmla="*/ 179491 h 347766"/>
              <a:gd name="connsiteX53" fmla="*/ 650875 w 744335"/>
              <a:gd name="connsiteY53" fmla="*/ 169966 h 347766"/>
              <a:gd name="connsiteX54" fmla="*/ 685800 w 744335"/>
              <a:gd name="connsiteY54" fmla="*/ 173141 h 347766"/>
              <a:gd name="connsiteX55" fmla="*/ 692150 w 744335"/>
              <a:gd name="connsiteY55" fmla="*/ 185841 h 347766"/>
              <a:gd name="connsiteX56" fmla="*/ 698500 w 744335"/>
              <a:gd name="connsiteY56" fmla="*/ 204891 h 347766"/>
              <a:gd name="connsiteX57" fmla="*/ 701675 w 744335"/>
              <a:gd name="connsiteY57" fmla="*/ 214416 h 347766"/>
              <a:gd name="connsiteX58" fmla="*/ 704850 w 744335"/>
              <a:gd name="connsiteY58" fmla="*/ 223941 h 347766"/>
              <a:gd name="connsiteX59" fmla="*/ 711200 w 744335"/>
              <a:gd name="connsiteY59" fmla="*/ 233466 h 347766"/>
              <a:gd name="connsiteX60" fmla="*/ 717550 w 744335"/>
              <a:gd name="connsiteY60" fmla="*/ 252516 h 347766"/>
              <a:gd name="connsiteX61" fmla="*/ 739775 w 744335"/>
              <a:gd name="connsiteY61" fmla="*/ 277916 h 347766"/>
              <a:gd name="connsiteX62" fmla="*/ 742950 w 744335"/>
              <a:gd name="connsiteY62" fmla="*/ 223941 h 34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44335" h="347766">
                <a:moveTo>
                  <a:pt x="3175" y="338241"/>
                </a:moveTo>
                <a:cubicBezTo>
                  <a:pt x="2117" y="325541"/>
                  <a:pt x="0" y="312885"/>
                  <a:pt x="0" y="300141"/>
                </a:cubicBezTo>
                <a:cubicBezTo>
                  <a:pt x="0" y="295777"/>
                  <a:pt x="449" y="290848"/>
                  <a:pt x="3175" y="287441"/>
                </a:cubicBezTo>
                <a:cubicBezTo>
                  <a:pt x="5266" y="284828"/>
                  <a:pt x="9525" y="285324"/>
                  <a:pt x="12700" y="284266"/>
                </a:cubicBezTo>
                <a:cubicBezTo>
                  <a:pt x="23283" y="285324"/>
                  <a:pt x="34937" y="282684"/>
                  <a:pt x="44450" y="287441"/>
                </a:cubicBezTo>
                <a:cubicBezTo>
                  <a:pt x="59572" y="295002"/>
                  <a:pt x="54488" y="305510"/>
                  <a:pt x="60325" y="316016"/>
                </a:cubicBezTo>
                <a:cubicBezTo>
                  <a:pt x="64031" y="322687"/>
                  <a:pt x="65785" y="332653"/>
                  <a:pt x="73025" y="335066"/>
                </a:cubicBezTo>
                <a:cubicBezTo>
                  <a:pt x="79375" y="337183"/>
                  <a:pt x="85511" y="340103"/>
                  <a:pt x="92075" y="341416"/>
                </a:cubicBezTo>
                <a:cubicBezTo>
                  <a:pt x="115288" y="346059"/>
                  <a:pt x="102608" y="343828"/>
                  <a:pt x="130175" y="347766"/>
                </a:cubicBezTo>
                <a:cubicBezTo>
                  <a:pt x="146050" y="346708"/>
                  <a:pt x="161987" y="346348"/>
                  <a:pt x="177800" y="344591"/>
                </a:cubicBezTo>
                <a:cubicBezTo>
                  <a:pt x="181126" y="344221"/>
                  <a:pt x="184540" y="343272"/>
                  <a:pt x="187325" y="341416"/>
                </a:cubicBezTo>
                <a:cubicBezTo>
                  <a:pt x="191061" y="338925"/>
                  <a:pt x="192925" y="334072"/>
                  <a:pt x="196850" y="331891"/>
                </a:cubicBezTo>
                <a:cubicBezTo>
                  <a:pt x="202701" y="328640"/>
                  <a:pt x="209550" y="327658"/>
                  <a:pt x="215900" y="325541"/>
                </a:cubicBezTo>
                <a:cubicBezTo>
                  <a:pt x="219075" y="324483"/>
                  <a:pt x="222085" y="322575"/>
                  <a:pt x="225425" y="322366"/>
                </a:cubicBezTo>
                <a:lnTo>
                  <a:pt x="276225" y="319191"/>
                </a:lnTo>
                <a:cubicBezTo>
                  <a:pt x="281205" y="316701"/>
                  <a:pt x="293962" y="310979"/>
                  <a:pt x="298450" y="306491"/>
                </a:cubicBezTo>
                <a:cubicBezTo>
                  <a:pt x="301148" y="303793"/>
                  <a:pt x="302265" y="299818"/>
                  <a:pt x="304800" y="296966"/>
                </a:cubicBezTo>
                <a:cubicBezTo>
                  <a:pt x="310766" y="290254"/>
                  <a:pt x="323850" y="277916"/>
                  <a:pt x="323850" y="277916"/>
                </a:cubicBezTo>
                <a:cubicBezTo>
                  <a:pt x="333375" y="278974"/>
                  <a:pt x="343333" y="278060"/>
                  <a:pt x="352425" y="281091"/>
                </a:cubicBezTo>
                <a:cubicBezTo>
                  <a:pt x="356685" y="282511"/>
                  <a:pt x="359075" y="287167"/>
                  <a:pt x="361950" y="290616"/>
                </a:cubicBezTo>
                <a:cubicBezTo>
                  <a:pt x="373324" y="304265"/>
                  <a:pt x="364315" y="295347"/>
                  <a:pt x="371475" y="309666"/>
                </a:cubicBezTo>
                <a:cubicBezTo>
                  <a:pt x="373182" y="313079"/>
                  <a:pt x="375708" y="316016"/>
                  <a:pt x="377825" y="319191"/>
                </a:cubicBezTo>
                <a:cubicBezTo>
                  <a:pt x="381000" y="317074"/>
                  <a:pt x="384652" y="315539"/>
                  <a:pt x="387350" y="312841"/>
                </a:cubicBezTo>
                <a:cubicBezTo>
                  <a:pt x="405187" y="295004"/>
                  <a:pt x="395061" y="254783"/>
                  <a:pt x="400050" y="239816"/>
                </a:cubicBezTo>
                <a:cubicBezTo>
                  <a:pt x="407663" y="216978"/>
                  <a:pt x="398427" y="245498"/>
                  <a:pt x="406400" y="217591"/>
                </a:cubicBezTo>
                <a:cubicBezTo>
                  <a:pt x="407319" y="214373"/>
                  <a:pt x="408656" y="211284"/>
                  <a:pt x="409575" y="208066"/>
                </a:cubicBezTo>
                <a:cubicBezTo>
                  <a:pt x="417548" y="180159"/>
                  <a:pt x="408312" y="208679"/>
                  <a:pt x="415925" y="185841"/>
                </a:cubicBezTo>
                <a:cubicBezTo>
                  <a:pt x="416983" y="177374"/>
                  <a:pt x="417031" y="168719"/>
                  <a:pt x="419100" y="160441"/>
                </a:cubicBezTo>
                <a:cubicBezTo>
                  <a:pt x="420248" y="155849"/>
                  <a:pt x="423953" y="152231"/>
                  <a:pt x="425450" y="147741"/>
                </a:cubicBezTo>
                <a:cubicBezTo>
                  <a:pt x="427157" y="142621"/>
                  <a:pt x="427316" y="137101"/>
                  <a:pt x="428625" y="131866"/>
                </a:cubicBezTo>
                <a:cubicBezTo>
                  <a:pt x="432032" y="118239"/>
                  <a:pt x="432092" y="124785"/>
                  <a:pt x="438150" y="109641"/>
                </a:cubicBezTo>
                <a:cubicBezTo>
                  <a:pt x="445695" y="90778"/>
                  <a:pt x="442997" y="94264"/>
                  <a:pt x="447675" y="77891"/>
                </a:cubicBezTo>
                <a:cubicBezTo>
                  <a:pt x="448594" y="74673"/>
                  <a:pt x="449792" y="71541"/>
                  <a:pt x="450850" y="68366"/>
                </a:cubicBezTo>
                <a:cubicBezTo>
                  <a:pt x="451908" y="46141"/>
                  <a:pt x="450642" y="23682"/>
                  <a:pt x="454025" y="1691"/>
                </a:cubicBezTo>
                <a:cubicBezTo>
                  <a:pt x="455322" y="-6742"/>
                  <a:pt x="455797" y="18675"/>
                  <a:pt x="457200" y="27091"/>
                </a:cubicBezTo>
                <a:cubicBezTo>
                  <a:pt x="464133" y="68688"/>
                  <a:pt x="456491" y="6250"/>
                  <a:pt x="463550" y="55666"/>
                </a:cubicBezTo>
                <a:cubicBezTo>
                  <a:pt x="464905" y="65153"/>
                  <a:pt x="465149" y="74788"/>
                  <a:pt x="466725" y="84241"/>
                </a:cubicBezTo>
                <a:cubicBezTo>
                  <a:pt x="467275" y="87542"/>
                  <a:pt x="469019" y="90537"/>
                  <a:pt x="469900" y="93766"/>
                </a:cubicBezTo>
                <a:cubicBezTo>
                  <a:pt x="472196" y="102186"/>
                  <a:pt x="474133" y="110699"/>
                  <a:pt x="476250" y="119166"/>
                </a:cubicBezTo>
                <a:cubicBezTo>
                  <a:pt x="477308" y="123399"/>
                  <a:pt x="478708" y="127562"/>
                  <a:pt x="479425" y="131866"/>
                </a:cubicBezTo>
                <a:cubicBezTo>
                  <a:pt x="480483" y="138216"/>
                  <a:pt x="481645" y="144550"/>
                  <a:pt x="482600" y="150916"/>
                </a:cubicBezTo>
                <a:cubicBezTo>
                  <a:pt x="484820" y="165718"/>
                  <a:pt x="488950" y="195366"/>
                  <a:pt x="488950" y="195366"/>
                </a:cubicBezTo>
                <a:cubicBezTo>
                  <a:pt x="490516" y="218859"/>
                  <a:pt x="490583" y="251065"/>
                  <a:pt x="498475" y="274741"/>
                </a:cubicBezTo>
                <a:cubicBezTo>
                  <a:pt x="499533" y="277916"/>
                  <a:pt x="499559" y="281653"/>
                  <a:pt x="501650" y="284266"/>
                </a:cubicBezTo>
                <a:cubicBezTo>
                  <a:pt x="504034" y="287246"/>
                  <a:pt x="508000" y="288499"/>
                  <a:pt x="511175" y="290616"/>
                </a:cubicBezTo>
                <a:cubicBezTo>
                  <a:pt x="520700" y="289558"/>
                  <a:pt x="530658" y="290472"/>
                  <a:pt x="539750" y="287441"/>
                </a:cubicBezTo>
                <a:cubicBezTo>
                  <a:pt x="544010" y="286021"/>
                  <a:pt x="546400" y="281365"/>
                  <a:pt x="549275" y="277916"/>
                </a:cubicBezTo>
                <a:cubicBezTo>
                  <a:pt x="560649" y="264267"/>
                  <a:pt x="551640" y="273185"/>
                  <a:pt x="558800" y="258866"/>
                </a:cubicBezTo>
                <a:cubicBezTo>
                  <a:pt x="560507" y="255453"/>
                  <a:pt x="563443" y="252754"/>
                  <a:pt x="565150" y="249341"/>
                </a:cubicBezTo>
                <a:cubicBezTo>
                  <a:pt x="569623" y="240395"/>
                  <a:pt x="569012" y="224770"/>
                  <a:pt x="581025" y="220766"/>
                </a:cubicBezTo>
                <a:cubicBezTo>
                  <a:pt x="594869" y="216151"/>
                  <a:pt x="599537" y="216452"/>
                  <a:pt x="609600" y="208066"/>
                </a:cubicBezTo>
                <a:cubicBezTo>
                  <a:pt x="613049" y="205191"/>
                  <a:pt x="616368" y="202085"/>
                  <a:pt x="619125" y="198541"/>
                </a:cubicBezTo>
                <a:cubicBezTo>
                  <a:pt x="623810" y="192517"/>
                  <a:pt x="625475" y="183724"/>
                  <a:pt x="631825" y="179491"/>
                </a:cubicBezTo>
                <a:cubicBezTo>
                  <a:pt x="644135" y="171285"/>
                  <a:pt x="637730" y="174348"/>
                  <a:pt x="650875" y="169966"/>
                </a:cubicBezTo>
                <a:cubicBezTo>
                  <a:pt x="662517" y="171024"/>
                  <a:pt x="674889" y="168945"/>
                  <a:pt x="685800" y="173141"/>
                </a:cubicBezTo>
                <a:cubicBezTo>
                  <a:pt x="690218" y="174840"/>
                  <a:pt x="690392" y="181447"/>
                  <a:pt x="692150" y="185841"/>
                </a:cubicBezTo>
                <a:cubicBezTo>
                  <a:pt x="694636" y="192056"/>
                  <a:pt x="696383" y="198541"/>
                  <a:pt x="698500" y="204891"/>
                </a:cubicBezTo>
                <a:lnTo>
                  <a:pt x="701675" y="214416"/>
                </a:lnTo>
                <a:cubicBezTo>
                  <a:pt x="702733" y="217591"/>
                  <a:pt x="702994" y="221156"/>
                  <a:pt x="704850" y="223941"/>
                </a:cubicBezTo>
                <a:cubicBezTo>
                  <a:pt x="706967" y="227116"/>
                  <a:pt x="709650" y="229979"/>
                  <a:pt x="711200" y="233466"/>
                </a:cubicBezTo>
                <a:cubicBezTo>
                  <a:pt x="713918" y="239583"/>
                  <a:pt x="713837" y="246947"/>
                  <a:pt x="717550" y="252516"/>
                </a:cubicBezTo>
                <a:cubicBezTo>
                  <a:pt x="732367" y="274741"/>
                  <a:pt x="723900" y="267333"/>
                  <a:pt x="739775" y="277916"/>
                </a:cubicBezTo>
                <a:cubicBezTo>
                  <a:pt x="747635" y="254335"/>
                  <a:pt x="742950" y="271738"/>
                  <a:pt x="742950" y="22394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 bwMode="auto">
          <a:xfrm>
            <a:off x="6947758" y="3114675"/>
            <a:ext cx="519842" cy="1073990"/>
          </a:xfrm>
          <a:custGeom>
            <a:avLst/>
            <a:gdLst>
              <a:gd name="connsiteX0" fmla="*/ 5492 w 519842"/>
              <a:gd name="connsiteY0" fmla="*/ 219075 h 1431986"/>
              <a:gd name="connsiteX1" fmla="*/ 5492 w 519842"/>
              <a:gd name="connsiteY1" fmla="*/ 120650 h 1431986"/>
              <a:gd name="connsiteX2" fmla="*/ 15017 w 519842"/>
              <a:gd name="connsiteY2" fmla="*/ 92075 h 1431986"/>
              <a:gd name="connsiteX3" fmla="*/ 18192 w 519842"/>
              <a:gd name="connsiteY3" fmla="*/ 79375 h 1431986"/>
              <a:gd name="connsiteX4" fmla="*/ 24542 w 519842"/>
              <a:gd name="connsiteY4" fmla="*/ 60325 h 1431986"/>
              <a:gd name="connsiteX5" fmla="*/ 30892 w 519842"/>
              <a:gd name="connsiteY5" fmla="*/ 34925 h 1431986"/>
              <a:gd name="connsiteX6" fmla="*/ 37242 w 519842"/>
              <a:gd name="connsiteY6" fmla="*/ 0 h 1431986"/>
              <a:gd name="connsiteX7" fmla="*/ 40417 w 519842"/>
              <a:gd name="connsiteY7" fmla="*/ 88900 h 1431986"/>
              <a:gd name="connsiteX8" fmla="*/ 43592 w 519842"/>
              <a:gd name="connsiteY8" fmla="*/ 104775 h 1431986"/>
              <a:gd name="connsiteX9" fmla="*/ 56292 w 519842"/>
              <a:gd name="connsiteY9" fmla="*/ 146050 h 1431986"/>
              <a:gd name="connsiteX10" fmla="*/ 59467 w 519842"/>
              <a:gd name="connsiteY10" fmla="*/ 155575 h 1431986"/>
              <a:gd name="connsiteX11" fmla="*/ 62642 w 519842"/>
              <a:gd name="connsiteY11" fmla="*/ 168275 h 1431986"/>
              <a:gd name="connsiteX12" fmla="*/ 68992 w 519842"/>
              <a:gd name="connsiteY12" fmla="*/ 177800 h 1431986"/>
              <a:gd name="connsiteX13" fmla="*/ 75342 w 519842"/>
              <a:gd name="connsiteY13" fmla="*/ 212725 h 1431986"/>
              <a:gd name="connsiteX14" fmla="*/ 81692 w 519842"/>
              <a:gd name="connsiteY14" fmla="*/ 377825 h 1431986"/>
              <a:gd name="connsiteX15" fmla="*/ 84867 w 519842"/>
              <a:gd name="connsiteY15" fmla="*/ 882650 h 1431986"/>
              <a:gd name="connsiteX16" fmla="*/ 91217 w 519842"/>
              <a:gd name="connsiteY16" fmla="*/ 885825 h 1431986"/>
              <a:gd name="connsiteX17" fmla="*/ 97567 w 519842"/>
              <a:gd name="connsiteY17" fmla="*/ 873125 h 1431986"/>
              <a:gd name="connsiteX18" fmla="*/ 100742 w 519842"/>
              <a:gd name="connsiteY18" fmla="*/ 850900 h 1431986"/>
              <a:gd name="connsiteX19" fmla="*/ 107092 w 519842"/>
              <a:gd name="connsiteY19" fmla="*/ 831850 h 1431986"/>
              <a:gd name="connsiteX20" fmla="*/ 110267 w 519842"/>
              <a:gd name="connsiteY20" fmla="*/ 819150 h 1431986"/>
              <a:gd name="connsiteX21" fmla="*/ 116617 w 519842"/>
              <a:gd name="connsiteY21" fmla="*/ 800100 h 1431986"/>
              <a:gd name="connsiteX22" fmla="*/ 119792 w 519842"/>
              <a:gd name="connsiteY22" fmla="*/ 790575 h 1431986"/>
              <a:gd name="connsiteX23" fmla="*/ 122967 w 519842"/>
              <a:gd name="connsiteY23" fmla="*/ 777875 h 1431986"/>
              <a:gd name="connsiteX24" fmla="*/ 126142 w 519842"/>
              <a:gd name="connsiteY24" fmla="*/ 730250 h 1431986"/>
              <a:gd name="connsiteX25" fmla="*/ 126142 w 519842"/>
              <a:gd name="connsiteY25" fmla="*/ 622300 h 1431986"/>
              <a:gd name="connsiteX26" fmla="*/ 129317 w 519842"/>
              <a:gd name="connsiteY26" fmla="*/ 673100 h 1431986"/>
              <a:gd name="connsiteX27" fmla="*/ 132492 w 519842"/>
              <a:gd name="connsiteY27" fmla="*/ 685800 h 1431986"/>
              <a:gd name="connsiteX28" fmla="*/ 135667 w 519842"/>
              <a:gd name="connsiteY28" fmla="*/ 727075 h 1431986"/>
              <a:gd name="connsiteX29" fmla="*/ 142017 w 519842"/>
              <a:gd name="connsiteY29" fmla="*/ 755650 h 1431986"/>
              <a:gd name="connsiteX30" fmla="*/ 148367 w 519842"/>
              <a:gd name="connsiteY30" fmla="*/ 962025 h 1431986"/>
              <a:gd name="connsiteX31" fmla="*/ 154717 w 519842"/>
              <a:gd name="connsiteY31" fmla="*/ 1181100 h 1431986"/>
              <a:gd name="connsiteX32" fmla="*/ 164242 w 519842"/>
              <a:gd name="connsiteY32" fmla="*/ 1168400 h 1431986"/>
              <a:gd name="connsiteX33" fmla="*/ 167417 w 519842"/>
              <a:gd name="connsiteY33" fmla="*/ 1158875 h 1431986"/>
              <a:gd name="connsiteX34" fmla="*/ 173767 w 519842"/>
              <a:gd name="connsiteY34" fmla="*/ 1149350 h 1431986"/>
              <a:gd name="connsiteX35" fmla="*/ 176942 w 519842"/>
              <a:gd name="connsiteY35" fmla="*/ 1136650 h 1431986"/>
              <a:gd name="connsiteX36" fmla="*/ 180117 w 519842"/>
              <a:gd name="connsiteY36" fmla="*/ 1120775 h 1431986"/>
              <a:gd name="connsiteX37" fmla="*/ 186467 w 519842"/>
              <a:gd name="connsiteY37" fmla="*/ 1111250 h 1431986"/>
              <a:gd name="connsiteX38" fmla="*/ 189642 w 519842"/>
              <a:gd name="connsiteY38" fmla="*/ 1098550 h 1431986"/>
              <a:gd name="connsiteX39" fmla="*/ 192817 w 519842"/>
              <a:gd name="connsiteY39" fmla="*/ 1089025 h 1431986"/>
              <a:gd name="connsiteX40" fmla="*/ 199167 w 519842"/>
              <a:gd name="connsiteY40" fmla="*/ 1057275 h 1431986"/>
              <a:gd name="connsiteX41" fmla="*/ 205517 w 519842"/>
              <a:gd name="connsiteY41" fmla="*/ 1019175 h 1431986"/>
              <a:gd name="connsiteX42" fmla="*/ 208692 w 519842"/>
              <a:gd name="connsiteY42" fmla="*/ 1028700 h 1431986"/>
              <a:gd name="connsiteX43" fmla="*/ 215042 w 519842"/>
              <a:gd name="connsiteY43" fmla="*/ 1069975 h 1431986"/>
              <a:gd name="connsiteX44" fmla="*/ 218217 w 519842"/>
              <a:gd name="connsiteY44" fmla="*/ 1082675 h 1431986"/>
              <a:gd name="connsiteX45" fmla="*/ 221392 w 519842"/>
              <a:gd name="connsiteY45" fmla="*/ 1117600 h 1431986"/>
              <a:gd name="connsiteX46" fmla="*/ 224567 w 519842"/>
              <a:gd name="connsiteY46" fmla="*/ 1130300 h 1431986"/>
              <a:gd name="connsiteX47" fmla="*/ 227742 w 519842"/>
              <a:gd name="connsiteY47" fmla="*/ 1257300 h 1431986"/>
              <a:gd name="connsiteX48" fmla="*/ 230917 w 519842"/>
              <a:gd name="connsiteY48" fmla="*/ 1276350 h 1431986"/>
              <a:gd name="connsiteX49" fmla="*/ 234092 w 519842"/>
              <a:gd name="connsiteY49" fmla="*/ 1298575 h 1431986"/>
              <a:gd name="connsiteX50" fmla="*/ 240442 w 519842"/>
              <a:gd name="connsiteY50" fmla="*/ 1320800 h 1431986"/>
              <a:gd name="connsiteX51" fmla="*/ 246792 w 519842"/>
              <a:gd name="connsiteY51" fmla="*/ 1352550 h 1431986"/>
              <a:gd name="connsiteX52" fmla="*/ 249967 w 519842"/>
              <a:gd name="connsiteY52" fmla="*/ 1362075 h 1431986"/>
              <a:gd name="connsiteX53" fmla="*/ 278542 w 519842"/>
              <a:gd name="connsiteY53" fmla="*/ 1377950 h 1431986"/>
              <a:gd name="connsiteX54" fmla="*/ 297592 w 519842"/>
              <a:gd name="connsiteY54" fmla="*/ 1384300 h 1431986"/>
              <a:gd name="connsiteX55" fmla="*/ 307117 w 519842"/>
              <a:gd name="connsiteY55" fmla="*/ 1387475 h 1431986"/>
              <a:gd name="connsiteX56" fmla="*/ 319817 w 519842"/>
              <a:gd name="connsiteY56" fmla="*/ 1393825 h 1431986"/>
              <a:gd name="connsiteX57" fmla="*/ 329342 w 519842"/>
              <a:gd name="connsiteY57" fmla="*/ 1400175 h 1431986"/>
              <a:gd name="connsiteX58" fmla="*/ 342042 w 519842"/>
              <a:gd name="connsiteY58" fmla="*/ 1403350 h 1431986"/>
              <a:gd name="connsiteX59" fmla="*/ 354742 w 519842"/>
              <a:gd name="connsiteY59" fmla="*/ 1409700 h 1431986"/>
              <a:gd name="connsiteX60" fmla="*/ 373792 w 519842"/>
              <a:gd name="connsiteY60" fmla="*/ 1412875 h 1431986"/>
              <a:gd name="connsiteX61" fmla="*/ 386492 w 519842"/>
              <a:gd name="connsiteY61" fmla="*/ 1416050 h 1431986"/>
              <a:gd name="connsiteX62" fmla="*/ 437292 w 519842"/>
              <a:gd name="connsiteY62" fmla="*/ 1428750 h 1431986"/>
              <a:gd name="connsiteX63" fmla="*/ 519842 w 519842"/>
              <a:gd name="connsiteY63" fmla="*/ 1431925 h 14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19842" h="1431986">
                <a:moveTo>
                  <a:pt x="5492" y="219075"/>
                </a:moveTo>
                <a:cubicBezTo>
                  <a:pt x="-2435" y="179441"/>
                  <a:pt x="-1201" y="192040"/>
                  <a:pt x="5492" y="120650"/>
                </a:cubicBezTo>
                <a:cubicBezTo>
                  <a:pt x="5968" y="115570"/>
                  <a:pt x="13191" y="99378"/>
                  <a:pt x="15017" y="92075"/>
                </a:cubicBezTo>
                <a:cubicBezTo>
                  <a:pt x="16075" y="87842"/>
                  <a:pt x="16938" y="83555"/>
                  <a:pt x="18192" y="79375"/>
                </a:cubicBezTo>
                <a:cubicBezTo>
                  <a:pt x="20115" y="72964"/>
                  <a:pt x="23229" y="66889"/>
                  <a:pt x="24542" y="60325"/>
                </a:cubicBezTo>
                <a:cubicBezTo>
                  <a:pt x="36245" y="1812"/>
                  <a:pt x="21129" y="73977"/>
                  <a:pt x="30892" y="34925"/>
                </a:cubicBezTo>
                <a:cubicBezTo>
                  <a:pt x="33111" y="26050"/>
                  <a:pt x="35827" y="8492"/>
                  <a:pt x="37242" y="0"/>
                </a:cubicBezTo>
                <a:cubicBezTo>
                  <a:pt x="38300" y="29633"/>
                  <a:pt x="38623" y="59302"/>
                  <a:pt x="40417" y="88900"/>
                </a:cubicBezTo>
                <a:cubicBezTo>
                  <a:pt x="40743" y="94287"/>
                  <a:pt x="42421" y="99507"/>
                  <a:pt x="43592" y="104775"/>
                </a:cubicBezTo>
                <a:cubicBezTo>
                  <a:pt x="46727" y="118882"/>
                  <a:pt x="51731" y="132367"/>
                  <a:pt x="56292" y="146050"/>
                </a:cubicBezTo>
                <a:cubicBezTo>
                  <a:pt x="57350" y="149225"/>
                  <a:pt x="58655" y="152328"/>
                  <a:pt x="59467" y="155575"/>
                </a:cubicBezTo>
                <a:cubicBezTo>
                  <a:pt x="60525" y="159808"/>
                  <a:pt x="60923" y="164264"/>
                  <a:pt x="62642" y="168275"/>
                </a:cubicBezTo>
                <a:cubicBezTo>
                  <a:pt x="64145" y="171782"/>
                  <a:pt x="66875" y="174625"/>
                  <a:pt x="68992" y="177800"/>
                </a:cubicBezTo>
                <a:cubicBezTo>
                  <a:pt x="70511" y="185394"/>
                  <a:pt x="74762" y="205761"/>
                  <a:pt x="75342" y="212725"/>
                </a:cubicBezTo>
                <a:cubicBezTo>
                  <a:pt x="79103" y="257861"/>
                  <a:pt x="80617" y="341289"/>
                  <a:pt x="81692" y="377825"/>
                </a:cubicBezTo>
                <a:cubicBezTo>
                  <a:pt x="82750" y="546100"/>
                  <a:pt x="82815" y="714384"/>
                  <a:pt x="84867" y="882650"/>
                </a:cubicBezTo>
                <a:cubicBezTo>
                  <a:pt x="85319" y="919740"/>
                  <a:pt x="89627" y="890066"/>
                  <a:pt x="91217" y="885825"/>
                </a:cubicBezTo>
                <a:cubicBezTo>
                  <a:pt x="92879" y="881393"/>
                  <a:pt x="95450" y="877358"/>
                  <a:pt x="97567" y="873125"/>
                </a:cubicBezTo>
                <a:cubicBezTo>
                  <a:pt x="98625" y="865717"/>
                  <a:pt x="99059" y="858192"/>
                  <a:pt x="100742" y="850900"/>
                </a:cubicBezTo>
                <a:cubicBezTo>
                  <a:pt x="102247" y="844378"/>
                  <a:pt x="105469" y="838344"/>
                  <a:pt x="107092" y="831850"/>
                </a:cubicBezTo>
                <a:cubicBezTo>
                  <a:pt x="108150" y="827617"/>
                  <a:pt x="109013" y="823330"/>
                  <a:pt x="110267" y="819150"/>
                </a:cubicBezTo>
                <a:cubicBezTo>
                  <a:pt x="112190" y="812739"/>
                  <a:pt x="114500" y="806450"/>
                  <a:pt x="116617" y="800100"/>
                </a:cubicBezTo>
                <a:cubicBezTo>
                  <a:pt x="117675" y="796925"/>
                  <a:pt x="118980" y="793822"/>
                  <a:pt x="119792" y="790575"/>
                </a:cubicBezTo>
                <a:lnTo>
                  <a:pt x="122967" y="777875"/>
                </a:lnTo>
                <a:cubicBezTo>
                  <a:pt x="124025" y="762000"/>
                  <a:pt x="125420" y="746144"/>
                  <a:pt x="126142" y="730250"/>
                </a:cubicBezTo>
                <a:cubicBezTo>
                  <a:pt x="130374" y="637139"/>
                  <a:pt x="135187" y="667523"/>
                  <a:pt x="126142" y="622300"/>
                </a:cubicBezTo>
                <a:cubicBezTo>
                  <a:pt x="127200" y="639233"/>
                  <a:pt x="127629" y="656218"/>
                  <a:pt x="129317" y="673100"/>
                </a:cubicBezTo>
                <a:cubicBezTo>
                  <a:pt x="129751" y="677442"/>
                  <a:pt x="131982" y="681466"/>
                  <a:pt x="132492" y="685800"/>
                </a:cubicBezTo>
                <a:cubicBezTo>
                  <a:pt x="134104" y="699504"/>
                  <a:pt x="134143" y="713360"/>
                  <a:pt x="135667" y="727075"/>
                </a:cubicBezTo>
                <a:cubicBezTo>
                  <a:pt x="136473" y="734330"/>
                  <a:pt x="140141" y="748144"/>
                  <a:pt x="142017" y="755650"/>
                </a:cubicBezTo>
                <a:cubicBezTo>
                  <a:pt x="147427" y="858432"/>
                  <a:pt x="145540" y="810765"/>
                  <a:pt x="148367" y="962025"/>
                </a:cubicBezTo>
                <a:cubicBezTo>
                  <a:pt x="152228" y="1168603"/>
                  <a:pt x="143461" y="1091054"/>
                  <a:pt x="154717" y="1181100"/>
                </a:cubicBezTo>
                <a:cubicBezTo>
                  <a:pt x="157892" y="1176867"/>
                  <a:pt x="161617" y="1172994"/>
                  <a:pt x="164242" y="1168400"/>
                </a:cubicBezTo>
                <a:cubicBezTo>
                  <a:pt x="165902" y="1165494"/>
                  <a:pt x="165920" y="1161868"/>
                  <a:pt x="167417" y="1158875"/>
                </a:cubicBezTo>
                <a:cubicBezTo>
                  <a:pt x="169124" y="1155462"/>
                  <a:pt x="171650" y="1152525"/>
                  <a:pt x="173767" y="1149350"/>
                </a:cubicBezTo>
                <a:cubicBezTo>
                  <a:pt x="174825" y="1145117"/>
                  <a:pt x="175995" y="1140910"/>
                  <a:pt x="176942" y="1136650"/>
                </a:cubicBezTo>
                <a:cubicBezTo>
                  <a:pt x="178113" y="1131382"/>
                  <a:pt x="178222" y="1125828"/>
                  <a:pt x="180117" y="1120775"/>
                </a:cubicBezTo>
                <a:cubicBezTo>
                  <a:pt x="181457" y="1117202"/>
                  <a:pt x="184350" y="1114425"/>
                  <a:pt x="186467" y="1111250"/>
                </a:cubicBezTo>
                <a:cubicBezTo>
                  <a:pt x="187525" y="1107017"/>
                  <a:pt x="188443" y="1102746"/>
                  <a:pt x="189642" y="1098550"/>
                </a:cubicBezTo>
                <a:cubicBezTo>
                  <a:pt x="190561" y="1095332"/>
                  <a:pt x="192064" y="1092286"/>
                  <a:pt x="192817" y="1089025"/>
                </a:cubicBezTo>
                <a:cubicBezTo>
                  <a:pt x="195244" y="1078508"/>
                  <a:pt x="197828" y="1067985"/>
                  <a:pt x="199167" y="1057275"/>
                </a:cubicBezTo>
                <a:cubicBezTo>
                  <a:pt x="202883" y="1027545"/>
                  <a:pt x="200273" y="1040153"/>
                  <a:pt x="205517" y="1019175"/>
                </a:cubicBezTo>
                <a:cubicBezTo>
                  <a:pt x="206575" y="1022350"/>
                  <a:pt x="207966" y="1025433"/>
                  <a:pt x="208692" y="1028700"/>
                </a:cubicBezTo>
                <a:cubicBezTo>
                  <a:pt x="211761" y="1042510"/>
                  <a:pt x="212510" y="1056049"/>
                  <a:pt x="215042" y="1069975"/>
                </a:cubicBezTo>
                <a:cubicBezTo>
                  <a:pt x="215823" y="1074268"/>
                  <a:pt x="217159" y="1078442"/>
                  <a:pt x="218217" y="1082675"/>
                </a:cubicBezTo>
                <a:cubicBezTo>
                  <a:pt x="219275" y="1094317"/>
                  <a:pt x="219847" y="1106013"/>
                  <a:pt x="221392" y="1117600"/>
                </a:cubicBezTo>
                <a:cubicBezTo>
                  <a:pt x="221969" y="1121925"/>
                  <a:pt x="224369" y="1125941"/>
                  <a:pt x="224567" y="1130300"/>
                </a:cubicBezTo>
                <a:cubicBezTo>
                  <a:pt x="226490" y="1172603"/>
                  <a:pt x="225903" y="1214993"/>
                  <a:pt x="227742" y="1257300"/>
                </a:cubicBezTo>
                <a:cubicBezTo>
                  <a:pt x="228022" y="1263732"/>
                  <a:pt x="229938" y="1269987"/>
                  <a:pt x="230917" y="1276350"/>
                </a:cubicBezTo>
                <a:cubicBezTo>
                  <a:pt x="232055" y="1283747"/>
                  <a:pt x="232753" y="1291212"/>
                  <a:pt x="234092" y="1298575"/>
                </a:cubicBezTo>
                <a:cubicBezTo>
                  <a:pt x="239740" y="1329640"/>
                  <a:pt x="234613" y="1295540"/>
                  <a:pt x="240442" y="1320800"/>
                </a:cubicBezTo>
                <a:cubicBezTo>
                  <a:pt x="242869" y="1331317"/>
                  <a:pt x="243379" y="1342311"/>
                  <a:pt x="246792" y="1352550"/>
                </a:cubicBezTo>
                <a:cubicBezTo>
                  <a:pt x="247850" y="1355725"/>
                  <a:pt x="248111" y="1359290"/>
                  <a:pt x="249967" y="1362075"/>
                </a:cubicBezTo>
                <a:cubicBezTo>
                  <a:pt x="258114" y="1374296"/>
                  <a:pt x="264341" y="1373216"/>
                  <a:pt x="278542" y="1377950"/>
                </a:cubicBezTo>
                <a:lnTo>
                  <a:pt x="297592" y="1384300"/>
                </a:lnTo>
                <a:cubicBezTo>
                  <a:pt x="300767" y="1385358"/>
                  <a:pt x="304124" y="1385978"/>
                  <a:pt x="307117" y="1387475"/>
                </a:cubicBezTo>
                <a:cubicBezTo>
                  <a:pt x="311350" y="1389592"/>
                  <a:pt x="315708" y="1391477"/>
                  <a:pt x="319817" y="1393825"/>
                </a:cubicBezTo>
                <a:cubicBezTo>
                  <a:pt x="323130" y="1395718"/>
                  <a:pt x="325835" y="1398672"/>
                  <a:pt x="329342" y="1400175"/>
                </a:cubicBezTo>
                <a:cubicBezTo>
                  <a:pt x="333353" y="1401894"/>
                  <a:pt x="337956" y="1401818"/>
                  <a:pt x="342042" y="1403350"/>
                </a:cubicBezTo>
                <a:cubicBezTo>
                  <a:pt x="346474" y="1405012"/>
                  <a:pt x="350209" y="1408340"/>
                  <a:pt x="354742" y="1409700"/>
                </a:cubicBezTo>
                <a:cubicBezTo>
                  <a:pt x="360908" y="1411550"/>
                  <a:pt x="367479" y="1411612"/>
                  <a:pt x="373792" y="1412875"/>
                </a:cubicBezTo>
                <a:cubicBezTo>
                  <a:pt x="378071" y="1413731"/>
                  <a:pt x="382312" y="1414796"/>
                  <a:pt x="386492" y="1416050"/>
                </a:cubicBezTo>
                <a:cubicBezTo>
                  <a:pt x="406387" y="1422019"/>
                  <a:pt x="414125" y="1427206"/>
                  <a:pt x="437292" y="1428750"/>
                </a:cubicBezTo>
                <a:cubicBezTo>
                  <a:pt x="496533" y="1432699"/>
                  <a:pt x="469007" y="1431925"/>
                  <a:pt x="519842" y="1431925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3657600" y="3771900"/>
            <a:ext cx="0" cy="2857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3990118" y="3509962"/>
            <a:ext cx="0" cy="2285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Freeform 57"/>
          <p:cNvSpPr/>
          <p:nvPr/>
        </p:nvSpPr>
        <p:spPr bwMode="auto">
          <a:xfrm>
            <a:off x="3657600" y="3712369"/>
            <a:ext cx="339714" cy="104775"/>
          </a:xfrm>
          <a:custGeom>
            <a:avLst/>
            <a:gdLst>
              <a:gd name="connsiteX0" fmla="*/ 0 w 339714"/>
              <a:gd name="connsiteY0" fmla="*/ 139700 h 139700"/>
              <a:gd name="connsiteX1" fmla="*/ 3175 w 339714"/>
              <a:gd name="connsiteY1" fmla="*/ 123825 h 139700"/>
              <a:gd name="connsiteX2" fmla="*/ 6350 w 339714"/>
              <a:gd name="connsiteY2" fmla="*/ 79375 h 139700"/>
              <a:gd name="connsiteX3" fmla="*/ 15875 w 339714"/>
              <a:gd name="connsiteY3" fmla="*/ 73025 h 139700"/>
              <a:gd name="connsiteX4" fmla="*/ 117475 w 339714"/>
              <a:gd name="connsiteY4" fmla="*/ 69850 h 139700"/>
              <a:gd name="connsiteX5" fmla="*/ 136525 w 339714"/>
              <a:gd name="connsiteY5" fmla="*/ 63500 h 139700"/>
              <a:gd name="connsiteX6" fmla="*/ 142875 w 339714"/>
              <a:gd name="connsiteY6" fmla="*/ 53975 h 139700"/>
              <a:gd name="connsiteX7" fmla="*/ 171450 w 339714"/>
              <a:gd name="connsiteY7" fmla="*/ 41275 h 139700"/>
              <a:gd name="connsiteX8" fmla="*/ 241300 w 339714"/>
              <a:gd name="connsiteY8" fmla="*/ 38100 h 139700"/>
              <a:gd name="connsiteX9" fmla="*/ 304800 w 339714"/>
              <a:gd name="connsiteY9" fmla="*/ 34925 h 139700"/>
              <a:gd name="connsiteX10" fmla="*/ 336550 w 339714"/>
              <a:gd name="connsiteY10" fmla="*/ 31750 h 139700"/>
              <a:gd name="connsiteX11" fmla="*/ 336550 w 339714"/>
              <a:gd name="connsiteY11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9714" h="139700">
                <a:moveTo>
                  <a:pt x="0" y="139700"/>
                </a:moveTo>
                <a:cubicBezTo>
                  <a:pt x="1058" y="134408"/>
                  <a:pt x="2610" y="129192"/>
                  <a:pt x="3175" y="123825"/>
                </a:cubicBezTo>
                <a:cubicBezTo>
                  <a:pt x="4730" y="109052"/>
                  <a:pt x="2747" y="93786"/>
                  <a:pt x="6350" y="79375"/>
                </a:cubicBezTo>
                <a:cubicBezTo>
                  <a:pt x="7275" y="75673"/>
                  <a:pt x="12073" y="73351"/>
                  <a:pt x="15875" y="73025"/>
                </a:cubicBezTo>
                <a:cubicBezTo>
                  <a:pt x="49634" y="70131"/>
                  <a:pt x="83608" y="70908"/>
                  <a:pt x="117475" y="69850"/>
                </a:cubicBezTo>
                <a:cubicBezTo>
                  <a:pt x="123825" y="67733"/>
                  <a:pt x="132812" y="69069"/>
                  <a:pt x="136525" y="63500"/>
                </a:cubicBezTo>
                <a:cubicBezTo>
                  <a:pt x="138642" y="60325"/>
                  <a:pt x="140177" y="56673"/>
                  <a:pt x="142875" y="53975"/>
                </a:cubicBezTo>
                <a:cubicBezTo>
                  <a:pt x="148801" y="48049"/>
                  <a:pt x="164863" y="41574"/>
                  <a:pt x="171450" y="41275"/>
                </a:cubicBezTo>
                <a:lnTo>
                  <a:pt x="241300" y="38100"/>
                </a:lnTo>
                <a:cubicBezTo>
                  <a:pt x="271111" y="23194"/>
                  <a:pt x="242336" y="34925"/>
                  <a:pt x="304800" y="34925"/>
                </a:cubicBezTo>
                <a:cubicBezTo>
                  <a:pt x="315436" y="34925"/>
                  <a:pt x="329395" y="39620"/>
                  <a:pt x="336550" y="31750"/>
                </a:cubicBezTo>
                <a:cubicBezTo>
                  <a:pt x="343669" y="23919"/>
                  <a:pt x="336550" y="10583"/>
                  <a:pt x="336550" y="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 bwMode="auto">
          <a:xfrm>
            <a:off x="3986597" y="3043237"/>
            <a:ext cx="1566479" cy="500063"/>
          </a:xfrm>
          <a:custGeom>
            <a:avLst/>
            <a:gdLst>
              <a:gd name="connsiteX0" fmla="*/ 7554 w 1566479"/>
              <a:gd name="connsiteY0" fmla="*/ 666750 h 666750"/>
              <a:gd name="connsiteX1" fmla="*/ 4379 w 1566479"/>
              <a:gd name="connsiteY1" fmla="*/ 650875 h 666750"/>
              <a:gd name="connsiteX2" fmla="*/ 4379 w 1566479"/>
              <a:gd name="connsiteY2" fmla="*/ 622300 h 666750"/>
              <a:gd name="connsiteX3" fmla="*/ 13904 w 1566479"/>
              <a:gd name="connsiteY3" fmla="*/ 619125 h 666750"/>
              <a:gd name="connsiteX4" fmla="*/ 48829 w 1566479"/>
              <a:gd name="connsiteY4" fmla="*/ 625475 h 666750"/>
              <a:gd name="connsiteX5" fmla="*/ 67879 w 1566479"/>
              <a:gd name="connsiteY5" fmla="*/ 622300 h 666750"/>
              <a:gd name="connsiteX6" fmla="*/ 77404 w 1566479"/>
              <a:gd name="connsiteY6" fmla="*/ 615950 h 666750"/>
              <a:gd name="connsiteX7" fmla="*/ 80579 w 1566479"/>
              <a:gd name="connsiteY7" fmla="*/ 606425 h 666750"/>
              <a:gd name="connsiteX8" fmla="*/ 90104 w 1566479"/>
              <a:gd name="connsiteY8" fmla="*/ 593725 h 666750"/>
              <a:gd name="connsiteX9" fmla="*/ 99629 w 1566479"/>
              <a:gd name="connsiteY9" fmla="*/ 561975 h 666750"/>
              <a:gd name="connsiteX10" fmla="*/ 105979 w 1566479"/>
              <a:gd name="connsiteY10" fmla="*/ 530225 h 666750"/>
              <a:gd name="connsiteX11" fmla="*/ 109154 w 1566479"/>
              <a:gd name="connsiteY11" fmla="*/ 482600 h 666750"/>
              <a:gd name="connsiteX12" fmla="*/ 112329 w 1566479"/>
              <a:gd name="connsiteY12" fmla="*/ 473075 h 666750"/>
              <a:gd name="connsiteX13" fmla="*/ 115504 w 1566479"/>
              <a:gd name="connsiteY13" fmla="*/ 457200 h 666750"/>
              <a:gd name="connsiteX14" fmla="*/ 125029 w 1566479"/>
              <a:gd name="connsiteY14" fmla="*/ 374650 h 666750"/>
              <a:gd name="connsiteX15" fmla="*/ 134554 w 1566479"/>
              <a:gd name="connsiteY15" fmla="*/ 441325 h 666750"/>
              <a:gd name="connsiteX16" fmla="*/ 144079 w 1566479"/>
              <a:gd name="connsiteY16" fmla="*/ 527050 h 666750"/>
              <a:gd name="connsiteX17" fmla="*/ 147254 w 1566479"/>
              <a:gd name="connsiteY17" fmla="*/ 536575 h 666750"/>
              <a:gd name="connsiteX18" fmla="*/ 179004 w 1566479"/>
              <a:gd name="connsiteY18" fmla="*/ 568325 h 666750"/>
              <a:gd name="connsiteX19" fmla="*/ 198054 w 1566479"/>
              <a:gd name="connsiteY19" fmla="*/ 574675 h 666750"/>
              <a:gd name="connsiteX20" fmla="*/ 299654 w 1566479"/>
              <a:gd name="connsiteY20" fmla="*/ 568325 h 666750"/>
              <a:gd name="connsiteX21" fmla="*/ 309179 w 1566479"/>
              <a:gd name="connsiteY21" fmla="*/ 565150 h 666750"/>
              <a:gd name="connsiteX22" fmla="*/ 318704 w 1566479"/>
              <a:gd name="connsiteY22" fmla="*/ 546100 h 666750"/>
              <a:gd name="connsiteX23" fmla="*/ 325054 w 1566479"/>
              <a:gd name="connsiteY23" fmla="*/ 536575 h 666750"/>
              <a:gd name="connsiteX24" fmla="*/ 331404 w 1566479"/>
              <a:gd name="connsiteY24" fmla="*/ 517525 h 666750"/>
              <a:gd name="connsiteX25" fmla="*/ 340929 w 1566479"/>
              <a:gd name="connsiteY25" fmla="*/ 457200 h 666750"/>
              <a:gd name="connsiteX26" fmla="*/ 347279 w 1566479"/>
              <a:gd name="connsiteY26" fmla="*/ 447675 h 666750"/>
              <a:gd name="connsiteX27" fmla="*/ 356804 w 1566479"/>
              <a:gd name="connsiteY27" fmla="*/ 454025 h 666750"/>
              <a:gd name="connsiteX28" fmla="*/ 385379 w 1566479"/>
              <a:gd name="connsiteY28" fmla="*/ 479425 h 666750"/>
              <a:gd name="connsiteX29" fmla="*/ 413954 w 1566479"/>
              <a:gd name="connsiteY29" fmla="*/ 492125 h 666750"/>
              <a:gd name="connsiteX30" fmla="*/ 455229 w 1566479"/>
              <a:gd name="connsiteY30" fmla="*/ 479425 h 666750"/>
              <a:gd name="connsiteX31" fmla="*/ 464754 w 1566479"/>
              <a:gd name="connsiteY31" fmla="*/ 438150 h 666750"/>
              <a:gd name="connsiteX32" fmla="*/ 474279 w 1566479"/>
              <a:gd name="connsiteY32" fmla="*/ 431800 h 666750"/>
              <a:gd name="connsiteX33" fmla="*/ 563179 w 1566479"/>
              <a:gd name="connsiteY33" fmla="*/ 428625 h 666750"/>
              <a:gd name="connsiteX34" fmla="*/ 569529 w 1566479"/>
              <a:gd name="connsiteY34" fmla="*/ 419100 h 666750"/>
              <a:gd name="connsiteX35" fmla="*/ 572704 w 1566479"/>
              <a:gd name="connsiteY35" fmla="*/ 409575 h 666750"/>
              <a:gd name="connsiteX36" fmla="*/ 582229 w 1566479"/>
              <a:gd name="connsiteY36" fmla="*/ 403225 h 666750"/>
              <a:gd name="connsiteX37" fmla="*/ 594929 w 1566479"/>
              <a:gd name="connsiteY37" fmla="*/ 409575 h 666750"/>
              <a:gd name="connsiteX38" fmla="*/ 604454 w 1566479"/>
              <a:gd name="connsiteY38" fmla="*/ 412750 h 666750"/>
              <a:gd name="connsiteX39" fmla="*/ 613979 w 1566479"/>
              <a:gd name="connsiteY39" fmla="*/ 419100 h 666750"/>
              <a:gd name="connsiteX40" fmla="*/ 633029 w 1566479"/>
              <a:gd name="connsiteY40" fmla="*/ 425450 h 666750"/>
              <a:gd name="connsiteX41" fmla="*/ 658429 w 1566479"/>
              <a:gd name="connsiteY41" fmla="*/ 422275 h 666750"/>
              <a:gd name="connsiteX42" fmla="*/ 667954 w 1566479"/>
              <a:gd name="connsiteY42" fmla="*/ 412750 h 666750"/>
              <a:gd name="connsiteX43" fmla="*/ 677479 w 1566479"/>
              <a:gd name="connsiteY43" fmla="*/ 406400 h 666750"/>
              <a:gd name="connsiteX44" fmla="*/ 683829 w 1566479"/>
              <a:gd name="connsiteY44" fmla="*/ 396875 h 666750"/>
              <a:gd name="connsiteX45" fmla="*/ 690179 w 1566479"/>
              <a:gd name="connsiteY45" fmla="*/ 377825 h 666750"/>
              <a:gd name="connsiteX46" fmla="*/ 696529 w 1566479"/>
              <a:gd name="connsiteY46" fmla="*/ 339725 h 666750"/>
              <a:gd name="connsiteX47" fmla="*/ 702879 w 1566479"/>
              <a:gd name="connsiteY47" fmla="*/ 282575 h 666750"/>
              <a:gd name="connsiteX48" fmla="*/ 706054 w 1566479"/>
              <a:gd name="connsiteY48" fmla="*/ 250825 h 666750"/>
              <a:gd name="connsiteX49" fmla="*/ 709229 w 1566479"/>
              <a:gd name="connsiteY49" fmla="*/ 241300 h 666750"/>
              <a:gd name="connsiteX50" fmla="*/ 718754 w 1566479"/>
              <a:gd name="connsiteY50" fmla="*/ 203200 h 666750"/>
              <a:gd name="connsiteX51" fmla="*/ 721929 w 1566479"/>
              <a:gd name="connsiteY51" fmla="*/ 215900 h 666750"/>
              <a:gd name="connsiteX52" fmla="*/ 740979 w 1566479"/>
              <a:gd name="connsiteY52" fmla="*/ 247650 h 666750"/>
              <a:gd name="connsiteX53" fmla="*/ 750504 w 1566479"/>
              <a:gd name="connsiteY53" fmla="*/ 257175 h 666750"/>
              <a:gd name="connsiteX54" fmla="*/ 766379 w 1566479"/>
              <a:gd name="connsiteY54" fmla="*/ 273050 h 666750"/>
              <a:gd name="connsiteX55" fmla="*/ 890204 w 1566479"/>
              <a:gd name="connsiteY55" fmla="*/ 269875 h 666750"/>
              <a:gd name="connsiteX56" fmla="*/ 899729 w 1566479"/>
              <a:gd name="connsiteY56" fmla="*/ 266700 h 666750"/>
              <a:gd name="connsiteX57" fmla="*/ 912429 w 1566479"/>
              <a:gd name="connsiteY57" fmla="*/ 263525 h 666750"/>
              <a:gd name="connsiteX58" fmla="*/ 931479 w 1566479"/>
              <a:gd name="connsiteY58" fmla="*/ 254000 h 666750"/>
              <a:gd name="connsiteX59" fmla="*/ 941004 w 1566479"/>
              <a:gd name="connsiteY59" fmla="*/ 247650 h 666750"/>
              <a:gd name="connsiteX60" fmla="*/ 975929 w 1566479"/>
              <a:gd name="connsiteY60" fmla="*/ 238125 h 666750"/>
              <a:gd name="connsiteX61" fmla="*/ 998154 w 1566479"/>
              <a:gd name="connsiteY61" fmla="*/ 228600 h 666750"/>
              <a:gd name="connsiteX62" fmla="*/ 1007679 w 1566479"/>
              <a:gd name="connsiteY62" fmla="*/ 219075 h 666750"/>
              <a:gd name="connsiteX63" fmla="*/ 1029904 w 1566479"/>
              <a:gd name="connsiteY63" fmla="*/ 206375 h 666750"/>
              <a:gd name="connsiteX64" fmla="*/ 1045779 w 1566479"/>
              <a:gd name="connsiteY64" fmla="*/ 174625 h 666750"/>
              <a:gd name="connsiteX65" fmla="*/ 1045779 w 1566479"/>
              <a:gd name="connsiteY65" fmla="*/ 174625 h 666750"/>
              <a:gd name="connsiteX66" fmla="*/ 1055304 w 1566479"/>
              <a:gd name="connsiteY66" fmla="*/ 146050 h 666750"/>
              <a:gd name="connsiteX67" fmla="*/ 1058479 w 1566479"/>
              <a:gd name="connsiteY67" fmla="*/ 136525 h 666750"/>
              <a:gd name="connsiteX68" fmla="*/ 1064829 w 1566479"/>
              <a:gd name="connsiteY68" fmla="*/ 127000 h 666750"/>
              <a:gd name="connsiteX69" fmla="*/ 1071179 w 1566479"/>
              <a:gd name="connsiteY69" fmla="*/ 101600 h 666750"/>
              <a:gd name="connsiteX70" fmla="*/ 1077529 w 1566479"/>
              <a:gd name="connsiteY70" fmla="*/ 0 h 666750"/>
              <a:gd name="connsiteX71" fmla="*/ 1090229 w 1566479"/>
              <a:gd name="connsiteY71" fmla="*/ 44450 h 666750"/>
              <a:gd name="connsiteX72" fmla="*/ 1096579 w 1566479"/>
              <a:gd name="connsiteY72" fmla="*/ 76200 h 666750"/>
              <a:gd name="connsiteX73" fmla="*/ 1099754 w 1566479"/>
              <a:gd name="connsiteY73" fmla="*/ 104775 h 666750"/>
              <a:gd name="connsiteX74" fmla="*/ 1106104 w 1566479"/>
              <a:gd name="connsiteY74" fmla="*/ 133350 h 666750"/>
              <a:gd name="connsiteX75" fmla="*/ 1112454 w 1566479"/>
              <a:gd name="connsiteY75" fmla="*/ 142875 h 666750"/>
              <a:gd name="connsiteX76" fmla="*/ 1115629 w 1566479"/>
              <a:gd name="connsiteY76" fmla="*/ 152400 h 666750"/>
              <a:gd name="connsiteX77" fmla="*/ 1121979 w 1566479"/>
              <a:gd name="connsiteY77" fmla="*/ 161925 h 666750"/>
              <a:gd name="connsiteX78" fmla="*/ 1125154 w 1566479"/>
              <a:gd name="connsiteY78" fmla="*/ 171450 h 666750"/>
              <a:gd name="connsiteX79" fmla="*/ 1153729 w 1566479"/>
              <a:gd name="connsiteY79" fmla="*/ 193675 h 666750"/>
              <a:gd name="connsiteX80" fmla="*/ 1163254 w 1566479"/>
              <a:gd name="connsiteY80" fmla="*/ 212725 h 666750"/>
              <a:gd name="connsiteX81" fmla="*/ 1169604 w 1566479"/>
              <a:gd name="connsiteY81" fmla="*/ 225425 h 666750"/>
              <a:gd name="connsiteX82" fmla="*/ 1175954 w 1566479"/>
              <a:gd name="connsiteY82" fmla="*/ 234950 h 666750"/>
              <a:gd name="connsiteX83" fmla="*/ 1185479 w 1566479"/>
              <a:gd name="connsiteY83" fmla="*/ 238125 h 666750"/>
              <a:gd name="connsiteX84" fmla="*/ 1204529 w 1566479"/>
              <a:gd name="connsiteY84" fmla="*/ 225425 h 666750"/>
              <a:gd name="connsiteX85" fmla="*/ 1214054 w 1566479"/>
              <a:gd name="connsiteY85" fmla="*/ 206375 h 666750"/>
              <a:gd name="connsiteX86" fmla="*/ 1220404 w 1566479"/>
              <a:gd name="connsiteY86" fmla="*/ 196850 h 666750"/>
              <a:gd name="connsiteX87" fmla="*/ 1229929 w 1566479"/>
              <a:gd name="connsiteY87" fmla="*/ 165100 h 666750"/>
              <a:gd name="connsiteX88" fmla="*/ 1242629 w 1566479"/>
              <a:gd name="connsiteY88" fmla="*/ 146050 h 666750"/>
              <a:gd name="connsiteX89" fmla="*/ 1248979 w 1566479"/>
              <a:gd name="connsiteY89" fmla="*/ 136525 h 666750"/>
              <a:gd name="connsiteX90" fmla="*/ 1268029 w 1566479"/>
              <a:gd name="connsiteY90" fmla="*/ 123825 h 666750"/>
              <a:gd name="connsiteX91" fmla="*/ 1287079 w 1566479"/>
              <a:gd name="connsiteY91" fmla="*/ 111125 h 666750"/>
              <a:gd name="connsiteX92" fmla="*/ 1296604 w 1566479"/>
              <a:gd name="connsiteY92" fmla="*/ 117475 h 666750"/>
              <a:gd name="connsiteX93" fmla="*/ 1312479 w 1566479"/>
              <a:gd name="connsiteY93" fmla="*/ 127000 h 666750"/>
              <a:gd name="connsiteX94" fmla="*/ 1328354 w 1566479"/>
              <a:gd name="connsiteY94" fmla="*/ 107950 h 666750"/>
              <a:gd name="connsiteX95" fmla="*/ 1341054 w 1566479"/>
              <a:gd name="connsiteY95" fmla="*/ 111125 h 666750"/>
              <a:gd name="connsiteX96" fmla="*/ 1344229 w 1566479"/>
              <a:gd name="connsiteY96" fmla="*/ 120650 h 666750"/>
              <a:gd name="connsiteX97" fmla="*/ 1353754 w 1566479"/>
              <a:gd name="connsiteY97" fmla="*/ 139700 h 666750"/>
              <a:gd name="connsiteX98" fmla="*/ 1356929 w 1566479"/>
              <a:gd name="connsiteY98" fmla="*/ 155575 h 666750"/>
              <a:gd name="connsiteX99" fmla="*/ 1360104 w 1566479"/>
              <a:gd name="connsiteY99" fmla="*/ 165100 h 666750"/>
              <a:gd name="connsiteX100" fmla="*/ 1363279 w 1566479"/>
              <a:gd name="connsiteY100" fmla="*/ 177800 h 666750"/>
              <a:gd name="connsiteX101" fmla="*/ 1375979 w 1566479"/>
              <a:gd name="connsiteY101" fmla="*/ 196850 h 666750"/>
              <a:gd name="connsiteX102" fmla="*/ 1391854 w 1566479"/>
              <a:gd name="connsiteY102" fmla="*/ 209550 h 666750"/>
              <a:gd name="connsiteX103" fmla="*/ 1407729 w 1566479"/>
              <a:gd name="connsiteY103" fmla="*/ 225425 h 666750"/>
              <a:gd name="connsiteX104" fmla="*/ 1426779 w 1566479"/>
              <a:gd name="connsiteY104" fmla="*/ 238125 h 666750"/>
              <a:gd name="connsiteX105" fmla="*/ 1449004 w 1566479"/>
              <a:gd name="connsiteY105" fmla="*/ 231775 h 666750"/>
              <a:gd name="connsiteX106" fmla="*/ 1461704 w 1566479"/>
              <a:gd name="connsiteY106" fmla="*/ 222250 h 666750"/>
              <a:gd name="connsiteX107" fmla="*/ 1474404 w 1566479"/>
              <a:gd name="connsiteY107" fmla="*/ 203200 h 666750"/>
              <a:gd name="connsiteX108" fmla="*/ 1480754 w 1566479"/>
              <a:gd name="connsiteY108" fmla="*/ 193675 h 666750"/>
              <a:gd name="connsiteX109" fmla="*/ 1483929 w 1566479"/>
              <a:gd name="connsiteY109" fmla="*/ 180975 h 666750"/>
              <a:gd name="connsiteX110" fmla="*/ 1487104 w 1566479"/>
              <a:gd name="connsiteY110" fmla="*/ 165100 h 666750"/>
              <a:gd name="connsiteX111" fmla="*/ 1502979 w 1566479"/>
              <a:gd name="connsiteY111" fmla="*/ 136525 h 666750"/>
              <a:gd name="connsiteX112" fmla="*/ 1506154 w 1566479"/>
              <a:gd name="connsiteY112" fmla="*/ 123825 h 666750"/>
              <a:gd name="connsiteX113" fmla="*/ 1509329 w 1566479"/>
              <a:gd name="connsiteY113" fmla="*/ 114300 h 666750"/>
              <a:gd name="connsiteX114" fmla="*/ 1512504 w 1566479"/>
              <a:gd name="connsiteY114" fmla="*/ 95250 h 666750"/>
              <a:gd name="connsiteX115" fmla="*/ 1518854 w 1566479"/>
              <a:gd name="connsiteY115" fmla="*/ 60325 h 666750"/>
              <a:gd name="connsiteX116" fmla="*/ 1528379 w 1566479"/>
              <a:gd name="connsiteY116" fmla="*/ 41275 h 666750"/>
              <a:gd name="connsiteX117" fmla="*/ 1531554 w 1566479"/>
              <a:gd name="connsiteY117" fmla="*/ 66675 h 666750"/>
              <a:gd name="connsiteX118" fmla="*/ 1534729 w 1566479"/>
              <a:gd name="connsiteY118" fmla="*/ 165100 h 666750"/>
              <a:gd name="connsiteX119" fmla="*/ 1553779 w 1566479"/>
              <a:gd name="connsiteY119" fmla="*/ 203200 h 666750"/>
              <a:gd name="connsiteX120" fmla="*/ 1560129 w 1566479"/>
              <a:gd name="connsiteY120" fmla="*/ 222250 h 666750"/>
              <a:gd name="connsiteX121" fmla="*/ 1566479 w 1566479"/>
              <a:gd name="connsiteY121" fmla="*/ 2317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566479" h="666750">
                <a:moveTo>
                  <a:pt x="7554" y="666750"/>
                </a:moveTo>
                <a:cubicBezTo>
                  <a:pt x="6496" y="661458"/>
                  <a:pt x="5688" y="656110"/>
                  <a:pt x="4379" y="650875"/>
                </a:cubicBezTo>
                <a:cubicBezTo>
                  <a:pt x="1506" y="639383"/>
                  <a:pt x="-3843" y="636688"/>
                  <a:pt x="4379" y="622300"/>
                </a:cubicBezTo>
                <a:cubicBezTo>
                  <a:pt x="6039" y="619394"/>
                  <a:pt x="10729" y="620183"/>
                  <a:pt x="13904" y="619125"/>
                </a:cubicBezTo>
                <a:cubicBezTo>
                  <a:pt x="25019" y="621904"/>
                  <a:pt x="37453" y="625475"/>
                  <a:pt x="48829" y="625475"/>
                </a:cubicBezTo>
                <a:cubicBezTo>
                  <a:pt x="55267" y="625475"/>
                  <a:pt x="61529" y="623358"/>
                  <a:pt x="67879" y="622300"/>
                </a:cubicBezTo>
                <a:cubicBezTo>
                  <a:pt x="71054" y="620183"/>
                  <a:pt x="75020" y="618930"/>
                  <a:pt x="77404" y="615950"/>
                </a:cubicBezTo>
                <a:cubicBezTo>
                  <a:pt x="79495" y="613337"/>
                  <a:pt x="78919" y="609331"/>
                  <a:pt x="80579" y="606425"/>
                </a:cubicBezTo>
                <a:cubicBezTo>
                  <a:pt x="83204" y="601831"/>
                  <a:pt x="86929" y="597958"/>
                  <a:pt x="90104" y="593725"/>
                </a:cubicBezTo>
                <a:cubicBezTo>
                  <a:pt x="94154" y="581576"/>
                  <a:pt x="97230" y="573971"/>
                  <a:pt x="99629" y="561975"/>
                </a:cubicBezTo>
                <a:cubicBezTo>
                  <a:pt x="107414" y="523051"/>
                  <a:pt x="98604" y="559724"/>
                  <a:pt x="105979" y="530225"/>
                </a:cubicBezTo>
                <a:cubicBezTo>
                  <a:pt x="107037" y="514350"/>
                  <a:pt x="107397" y="498413"/>
                  <a:pt x="109154" y="482600"/>
                </a:cubicBezTo>
                <a:cubicBezTo>
                  <a:pt x="109524" y="479274"/>
                  <a:pt x="111517" y="476322"/>
                  <a:pt x="112329" y="473075"/>
                </a:cubicBezTo>
                <a:cubicBezTo>
                  <a:pt x="113638" y="467840"/>
                  <a:pt x="114885" y="462561"/>
                  <a:pt x="115504" y="457200"/>
                </a:cubicBezTo>
                <a:cubicBezTo>
                  <a:pt x="125796" y="367999"/>
                  <a:pt x="116646" y="416563"/>
                  <a:pt x="125029" y="374650"/>
                </a:cubicBezTo>
                <a:cubicBezTo>
                  <a:pt x="131749" y="435126"/>
                  <a:pt x="125318" y="413616"/>
                  <a:pt x="134554" y="441325"/>
                </a:cubicBezTo>
                <a:cubicBezTo>
                  <a:pt x="136005" y="465989"/>
                  <a:pt x="135607" y="501633"/>
                  <a:pt x="144079" y="527050"/>
                </a:cubicBezTo>
                <a:cubicBezTo>
                  <a:pt x="145137" y="530225"/>
                  <a:pt x="145629" y="533649"/>
                  <a:pt x="147254" y="536575"/>
                </a:cubicBezTo>
                <a:cubicBezTo>
                  <a:pt x="154951" y="550430"/>
                  <a:pt x="162840" y="562937"/>
                  <a:pt x="179004" y="568325"/>
                </a:cubicBezTo>
                <a:lnTo>
                  <a:pt x="198054" y="574675"/>
                </a:lnTo>
                <a:cubicBezTo>
                  <a:pt x="227275" y="573551"/>
                  <a:pt x="267413" y="575490"/>
                  <a:pt x="299654" y="568325"/>
                </a:cubicBezTo>
                <a:cubicBezTo>
                  <a:pt x="302921" y="567599"/>
                  <a:pt x="306004" y="566208"/>
                  <a:pt x="309179" y="565150"/>
                </a:cubicBezTo>
                <a:cubicBezTo>
                  <a:pt x="327377" y="537853"/>
                  <a:pt x="305559" y="572390"/>
                  <a:pt x="318704" y="546100"/>
                </a:cubicBezTo>
                <a:cubicBezTo>
                  <a:pt x="320411" y="542687"/>
                  <a:pt x="323504" y="540062"/>
                  <a:pt x="325054" y="536575"/>
                </a:cubicBezTo>
                <a:cubicBezTo>
                  <a:pt x="327772" y="530458"/>
                  <a:pt x="331404" y="517525"/>
                  <a:pt x="331404" y="517525"/>
                </a:cubicBezTo>
                <a:cubicBezTo>
                  <a:pt x="332211" y="507028"/>
                  <a:pt x="331613" y="471174"/>
                  <a:pt x="340929" y="457200"/>
                </a:cubicBezTo>
                <a:lnTo>
                  <a:pt x="347279" y="447675"/>
                </a:lnTo>
                <a:cubicBezTo>
                  <a:pt x="350454" y="449792"/>
                  <a:pt x="353952" y="451490"/>
                  <a:pt x="356804" y="454025"/>
                </a:cubicBezTo>
                <a:cubicBezTo>
                  <a:pt x="363989" y="460412"/>
                  <a:pt x="374570" y="474621"/>
                  <a:pt x="385379" y="479425"/>
                </a:cubicBezTo>
                <a:cubicBezTo>
                  <a:pt x="419384" y="494538"/>
                  <a:pt x="392398" y="477754"/>
                  <a:pt x="413954" y="492125"/>
                </a:cubicBezTo>
                <a:cubicBezTo>
                  <a:pt x="434871" y="490223"/>
                  <a:pt x="448208" y="498148"/>
                  <a:pt x="455229" y="479425"/>
                </a:cubicBezTo>
                <a:cubicBezTo>
                  <a:pt x="457924" y="472240"/>
                  <a:pt x="460640" y="440893"/>
                  <a:pt x="464754" y="438150"/>
                </a:cubicBezTo>
                <a:cubicBezTo>
                  <a:pt x="467929" y="436033"/>
                  <a:pt x="470481" y="432168"/>
                  <a:pt x="474279" y="431800"/>
                </a:cubicBezTo>
                <a:cubicBezTo>
                  <a:pt x="503793" y="428944"/>
                  <a:pt x="533546" y="429683"/>
                  <a:pt x="563179" y="428625"/>
                </a:cubicBezTo>
                <a:cubicBezTo>
                  <a:pt x="565296" y="425450"/>
                  <a:pt x="567822" y="422513"/>
                  <a:pt x="569529" y="419100"/>
                </a:cubicBezTo>
                <a:cubicBezTo>
                  <a:pt x="571026" y="416107"/>
                  <a:pt x="570613" y="412188"/>
                  <a:pt x="572704" y="409575"/>
                </a:cubicBezTo>
                <a:cubicBezTo>
                  <a:pt x="575088" y="406595"/>
                  <a:pt x="579054" y="405342"/>
                  <a:pt x="582229" y="403225"/>
                </a:cubicBezTo>
                <a:cubicBezTo>
                  <a:pt x="586462" y="405342"/>
                  <a:pt x="590579" y="407711"/>
                  <a:pt x="594929" y="409575"/>
                </a:cubicBezTo>
                <a:cubicBezTo>
                  <a:pt x="598005" y="410893"/>
                  <a:pt x="601461" y="411253"/>
                  <a:pt x="604454" y="412750"/>
                </a:cubicBezTo>
                <a:cubicBezTo>
                  <a:pt x="607867" y="414457"/>
                  <a:pt x="610492" y="417550"/>
                  <a:pt x="613979" y="419100"/>
                </a:cubicBezTo>
                <a:cubicBezTo>
                  <a:pt x="620096" y="421818"/>
                  <a:pt x="633029" y="425450"/>
                  <a:pt x="633029" y="425450"/>
                </a:cubicBezTo>
                <a:cubicBezTo>
                  <a:pt x="641496" y="424392"/>
                  <a:pt x="650410" y="425191"/>
                  <a:pt x="658429" y="422275"/>
                </a:cubicBezTo>
                <a:cubicBezTo>
                  <a:pt x="662649" y="420741"/>
                  <a:pt x="664505" y="415625"/>
                  <a:pt x="667954" y="412750"/>
                </a:cubicBezTo>
                <a:cubicBezTo>
                  <a:pt x="670885" y="410307"/>
                  <a:pt x="674304" y="408517"/>
                  <a:pt x="677479" y="406400"/>
                </a:cubicBezTo>
                <a:cubicBezTo>
                  <a:pt x="679596" y="403225"/>
                  <a:pt x="682279" y="400362"/>
                  <a:pt x="683829" y="396875"/>
                </a:cubicBezTo>
                <a:cubicBezTo>
                  <a:pt x="686547" y="390758"/>
                  <a:pt x="688556" y="384319"/>
                  <a:pt x="690179" y="377825"/>
                </a:cubicBezTo>
                <a:cubicBezTo>
                  <a:pt x="694537" y="360395"/>
                  <a:pt x="694547" y="362518"/>
                  <a:pt x="696529" y="339725"/>
                </a:cubicBezTo>
                <a:cubicBezTo>
                  <a:pt x="701326" y="284564"/>
                  <a:pt x="694378" y="308077"/>
                  <a:pt x="702879" y="282575"/>
                </a:cubicBezTo>
                <a:cubicBezTo>
                  <a:pt x="703937" y="271992"/>
                  <a:pt x="704437" y="261337"/>
                  <a:pt x="706054" y="250825"/>
                </a:cubicBezTo>
                <a:cubicBezTo>
                  <a:pt x="706563" y="247517"/>
                  <a:pt x="708630" y="244593"/>
                  <a:pt x="709229" y="241300"/>
                </a:cubicBezTo>
                <a:cubicBezTo>
                  <a:pt x="715678" y="205829"/>
                  <a:pt x="707098" y="226513"/>
                  <a:pt x="718754" y="203200"/>
                </a:cubicBezTo>
                <a:cubicBezTo>
                  <a:pt x="719812" y="207433"/>
                  <a:pt x="720397" y="211814"/>
                  <a:pt x="721929" y="215900"/>
                </a:cubicBezTo>
                <a:cubicBezTo>
                  <a:pt x="724935" y="223917"/>
                  <a:pt x="736548" y="243219"/>
                  <a:pt x="740979" y="247650"/>
                </a:cubicBezTo>
                <a:cubicBezTo>
                  <a:pt x="744154" y="250825"/>
                  <a:pt x="747629" y="253726"/>
                  <a:pt x="750504" y="257175"/>
                </a:cubicBezTo>
                <a:cubicBezTo>
                  <a:pt x="763733" y="273050"/>
                  <a:pt x="748917" y="261408"/>
                  <a:pt x="766379" y="273050"/>
                </a:cubicBezTo>
                <a:cubicBezTo>
                  <a:pt x="807654" y="271992"/>
                  <a:pt x="848962" y="271839"/>
                  <a:pt x="890204" y="269875"/>
                </a:cubicBezTo>
                <a:cubicBezTo>
                  <a:pt x="893547" y="269716"/>
                  <a:pt x="896511" y="267619"/>
                  <a:pt x="899729" y="266700"/>
                </a:cubicBezTo>
                <a:cubicBezTo>
                  <a:pt x="903925" y="265501"/>
                  <a:pt x="908196" y="264583"/>
                  <a:pt x="912429" y="263525"/>
                </a:cubicBezTo>
                <a:cubicBezTo>
                  <a:pt x="939726" y="245327"/>
                  <a:pt x="905189" y="267145"/>
                  <a:pt x="931479" y="254000"/>
                </a:cubicBezTo>
                <a:cubicBezTo>
                  <a:pt x="934892" y="252293"/>
                  <a:pt x="937418" y="248954"/>
                  <a:pt x="941004" y="247650"/>
                </a:cubicBezTo>
                <a:cubicBezTo>
                  <a:pt x="951688" y="243765"/>
                  <a:pt x="965013" y="242803"/>
                  <a:pt x="975929" y="238125"/>
                </a:cubicBezTo>
                <a:cubicBezTo>
                  <a:pt x="1003392" y="226355"/>
                  <a:pt x="975816" y="236046"/>
                  <a:pt x="998154" y="228600"/>
                </a:cubicBezTo>
                <a:cubicBezTo>
                  <a:pt x="1001329" y="225425"/>
                  <a:pt x="1004230" y="221950"/>
                  <a:pt x="1007679" y="219075"/>
                </a:cubicBezTo>
                <a:cubicBezTo>
                  <a:pt x="1014411" y="213465"/>
                  <a:pt x="1022140" y="210257"/>
                  <a:pt x="1029904" y="206375"/>
                </a:cubicBezTo>
                <a:cubicBezTo>
                  <a:pt x="1034930" y="186271"/>
                  <a:pt x="1030658" y="197306"/>
                  <a:pt x="1045779" y="174625"/>
                </a:cubicBezTo>
                <a:lnTo>
                  <a:pt x="1045779" y="174625"/>
                </a:lnTo>
                <a:lnTo>
                  <a:pt x="1055304" y="146050"/>
                </a:lnTo>
                <a:cubicBezTo>
                  <a:pt x="1056362" y="142875"/>
                  <a:pt x="1056623" y="139310"/>
                  <a:pt x="1058479" y="136525"/>
                </a:cubicBezTo>
                <a:lnTo>
                  <a:pt x="1064829" y="127000"/>
                </a:lnTo>
                <a:cubicBezTo>
                  <a:pt x="1066946" y="118533"/>
                  <a:pt x="1070868" y="110322"/>
                  <a:pt x="1071179" y="101600"/>
                </a:cubicBezTo>
                <a:cubicBezTo>
                  <a:pt x="1074510" y="8339"/>
                  <a:pt x="1067162" y="41467"/>
                  <a:pt x="1077529" y="0"/>
                </a:cubicBezTo>
                <a:cubicBezTo>
                  <a:pt x="1083581" y="18156"/>
                  <a:pt x="1086242" y="24516"/>
                  <a:pt x="1090229" y="44450"/>
                </a:cubicBezTo>
                <a:cubicBezTo>
                  <a:pt x="1092346" y="55033"/>
                  <a:pt x="1095387" y="65473"/>
                  <a:pt x="1096579" y="76200"/>
                </a:cubicBezTo>
                <a:cubicBezTo>
                  <a:pt x="1097637" y="85725"/>
                  <a:pt x="1098487" y="95275"/>
                  <a:pt x="1099754" y="104775"/>
                </a:cubicBezTo>
                <a:cubicBezTo>
                  <a:pt x="1100641" y="111426"/>
                  <a:pt x="1102369" y="125880"/>
                  <a:pt x="1106104" y="133350"/>
                </a:cubicBezTo>
                <a:cubicBezTo>
                  <a:pt x="1107811" y="136763"/>
                  <a:pt x="1110747" y="139462"/>
                  <a:pt x="1112454" y="142875"/>
                </a:cubicBezTo>
                <a:cubicBezTo>
                  <a:pt x="1113951" y="145868"/>
                  <a:pt x="1114132" y="149407"/>
                  <a:pt x="1115629" y="152400"/>
                </a:cubicBezTo>
                <a:cubicBezTo>
                  <a:pt x="1117336" y="155813"/>
                  <a:pt x="1120272" y="158512"/>
                  <a:pt x="1121979" y="161925"/>
                </a:cubicBezTo>
                <a:cubicBezTo>
                  <a:pt x="1123476" y="164918"/>
                  <a:pt x="1122787" y="169083"/>
                  <a:pt x="1125154" y="171450"/>
                </a:cubicBezTo>
                <a:cubicBezTo>
                  <a:pt x="1160555" y="206851"/>
                  <a:pt x="1131385" y="166863"/>
                  <a:pt x="1153729" y="193675"/>
                </a:cubicBezTo>
                <a:cubicBezTo>
                  <a:pt x="1162702" y="204442"/>
                  <a:pt x="1158200" y="200933"/>
                  <a:pt x="1163254" y="212725"/>
                </a:cubicBezTo>
                <a:cubicBezTo>
                  <a:pt x="1165118" y="217075"/>
                  <a:pt x="1167256" y="221316"/>
                  <a:pt x="1169604" y="225425"/>
                </a:cubicBezTo>
                <a:cubicBezTo>
                  <a:pt x="1171497" y="228738"/>
                  <a:pt x="1172974" y="232566"/>
                  <a:pt x="1175954" y="234950"/>
                </a:cubicBezTo>
                <a:cubicBezTo>
                  <a:pt x="1178567" y="237041"/>
                  <a:pt x="1182304" y="237067"/>
                  <a:pt x="1185479" y="238125"/>
                </a:cubicBezTo>
                <a:cubicBezTo>
                  <a:pt x="1191829" y="233892"/>
                  <a:pt x="1200296" y="231775"/>
                  <a:pt x="1204529" y="225425"/>
                </a:cubicBezTo>
                <a:cubicBezTo>
                  <a:pt x="1222727" y="198128"/>
                  <a:pt x="1200909" y="232665"/>
                  <a:pt x="1214054" y="206375"/>
                </a:cubicBezTo>
                <a:cubicBezTo>
                  <a:pt x="1215761" y="202962"/>
                  <a:pt x="1218287" y="200025"/>
                  <a:pt x="1220404" y="196850"/>
                </a:cubicBezTo>
                <a:cubicBezTo>
                  <a:pt x="1222179" y="189751"/>
                  <a:pt x="1226837" y="169738"/>
                  <a:pt x="1229929" y="165100"/>
                </a:cubicBezTo>
                <a:lnTo>
                  <a:pt x="1242629" y="146050"/>
                </a:lnTo>
                <a:cubicBezTo>
                  <a:pt x="1244746" y="142875"/>
                  <a:pt x="1245804" y="138642"/>
                  <a:pt x="1248979" y="136525"/>
                </a:cubicBezTo>
                <a:cubicBezTo>
                  <a:pt x="1255329" y="132292"/>
                  <a:pt x="1262633" y="129221"/>
                  <a:pt x="1268029" y="123825"/>
                </a:cubicBezTo>
                <a:cubicBezTo>
                  <a:pt x="1279921" y="111933"/>
                  <a:pt x="1273294" y="115720"/>
                  <a:pt x="1287079" y="111125"/>
                </a:cubicBezTo>
                <a:cubicBezTo>
                  <a:pt x="1290254" y="113242"/>
                  <a:pt x="1294487" y="114300"/>
                  <a:pt x="1296604" y="117475"/>
                </a:cubicBezTo>
                <a:cubicBezTo>
                  <a:pt x="1306885" y="132896"/>
                  <a:pt x="1289498" y="132745"/>
                  <a:pt x="1312479" y="127000"/>
                </a:cubicBezTo>
                <a:cubicBezTo>
                  <a:pt x="1315209" y="122905"/>
                  <a:pt x="1323321" y="109388"/>
                  <a:pt x="1328354" y="107950"/>
                </a:cubicBezTo>
                <a:cubicBezTo>
                  <a:pt x="1332550" y="106751"/>
                  <a:pt x="1336821" y="110067"/>
                  <a:pt x="1341054" y="111125"/>
                </a:cubicBezTo>
                <a:cubicBezTo>
                  <a:pt x="1342112" y="114300"/>
                  <a:pt x="1342732" y="117657"/>
                  <a:pt x="1344229" y="120650"/>
                </a:cubicBezTo>
                <a:cubicBezTo>
                  <a:pt x="1351989" y="136170"/>
                  <a:pt x="1349764" y="123739"/>
                  <a:pt x="1353754" y="139700"/>
                </a:cubicBezTo>
                <a:cubicBezTo>
                  <a:pt x="1355063" y="144935"/>
                  <a:pt x="1355620" y="150340"/>
                  <a:pt x="1356929" y="155575"/>
                </a:cubicBezTo>
                <a:cubicBezTo>
                  <a:pt x="1357741" y="158822"/>
                  <a:pt x="1359185" y="161882"/>
                  <a:pt x="1360104" y="165100"/>
                </a:cubicBezTo>
                <a:cubicBezTo>
                  <a:pt x="1361303" y="169296"/>
                  <a:pt x="1361328" y="173897"/>
                  <a:pt x="1363279" y="177800"/>
                </a:cubicBezTo>
                <a:cubicBezTo>
                  <a:pt x="1366692" y="184626"/>
                  <a:pt x="1371746" y="190500"/>
                  <a:pt x="1375979" y="196850"/>
                </a:cubicBezTo>
                <a:cubicBezTo>
                  <a:pt x="1384185" y="209160"/>
                  <a:pt x="1378709" y="205168"/>
                  <a:pt x="1391854" y="209550"/>
                </a:cubicBezTo>
                <a:cubicBezTo>
                  <a:pt x="1403496" y="227012"/>
                  <a:pt x="1391854" y="212196"/>
                  <a:pt x="1407729" y="225425"/>
                </a:cubicBezTo>
                <a:cubicBezTo>
                  <a:pt x="1423584" y="238638"/>
                  <a:pt x="1410040" y="232545"/>
                  <a:pt x="1426779" y="238125"/>
                </a:cubicBezTo>
                <a:cubicBezTo>
                  <a:pt x="1429528" y="237438"/>
                  <a:pt x="1445461" y="233799"/>
                  <a:pt x="1449004" y="231775"/>
                </a:cubicBezTo>
                <a:cubicBezTo>
                  <a:pt x="1453598" y="229150"/>
                  <a:pt x="1458188" y="226205"/>
                  <a:pt x="1461704" y="222250"/>
                </a:cubicBezTo>
                <a:cubicBezTo>
                  <a:pt x="1466774" y="216546"/>
                  <a:pt x="1470171" y="209550"/>
                  <a:pt x="1474404" y="203200"/>
                </a:cubicBezTo>
                <a:lnTo>
                  <a:pt x="1480754" y="193675"/>
                </a:lnTo>
                <a:cubicBezTo>
                  <a:pt x="1481812" y="189442"/>
                  <a:pt x="1482982" y="185235"/>
                  <a:pt x="1483929" y="180975"/>
                </a:cubicBezTo>
                <a:cubicBezTo>
                  <a:pt x="1485100" y="175707"/>
                  <a:pt x="1484871" y="170013"/>
                  <a:pt x="1487104" y="165100"/>
                </a:cubicBezTo>
                <a:cubicBezTo>
                  <a:pt x="1504597" y="126615"/>
                  <a:pt x="1496103" y="160592"/>
                  <a:pt x="1502979" y="136525"/>
                </a:cubicBezTo>
                <a:cubicBezTo>
                  <a:pt x="1504178" y="132329"/>
                  <a:pt x="1504955" y="128021"/>
                  <a:pt x="1506154" y="123825"/>
                </a:cubicBezTo>
                <a:cubicBezTo>
                  <a:pt x="1507073" y="120607"/>
                  <a:pt x="1508603" y="117567"/>
                  <a:pt x="1509329" y="114300"/>
                </a:cubicBezTo>
                <a:cubicBezTo>
                  <a:pt x="1510726" y="108016"/>
                  <a:pt x="1511525" y="101613"/>
                  <a:pt x="1512504" y="95250"/>
                </a:cubicBezTo>
                <a:cubicBezTo>
                  <a:pt x="1513328" y="89894"/>
                  <a:pt x="1515595" y="67930"/>
                  <a:pt x="1518854" y="60325"/>
                </a:cubicBezTo>
                <a:cubicBezTo>
                  <a:pt x="1537318" y="17241"/>
                  <a:pt x="1515000" y="81411"/>
                  <a:pt x="1528379" y="41275"/>
                </a:cubicBezTo>
                <a:cubicBezTo>
                  <a:pt x="1540497" y="59451"/>
                  <a:pt x="1531554" y="41173"/>
                  <a:pt x="1531554" y="66675"/>
                </a:cubicBezTo>
                <a:cubicBezTo>
                  <a:pt x="1531554" y="99500"/>
                  <a:pt x="1532076" y="132382"/>
                  <a:pt x="1534729" y="165100"/>
                </a:cubicBezTo>
                <a:cubicBezTo>
                  <a:pt x="1537042" y="193633"/>
                  <a:pt x="1544720" y="176023"/>
                  <a:pt x="1553779" y="203200"/>
                </a:cubicBezTo>
                <a:cubicBezTo>
                  <a:pt x="1555896" y="209550"/>
                  <a:pt x="1556416" y="216681"/>
                  <a:pt x="1560129" y="222250"/>
                </a:cubicBezTo>
                <a:lnTo>
                  <a:pt x="1566479" y="231775"/>
                </a:ln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 bwMode="auto">
          <a:xfrm>
            <a:off x="7045326" y="3352800"/>
            <a:ext cx="574675" cy="833438"/>
          </a:xfrm>
          <a:custGeom>
            <a:avLst/>
            <a:gdLst>
              <a:gd name="connsiteX0" fmla="*/ 0 w 574675"/>
              <a:gd name="connsiteY0" fmla="*/ 0 h 1111250"/>
              <a:gd name="connsiteX1" fmla="*/ 3175 w 574675"/>
              <a:gd name="connsiteY1" fmla="*/ 28575 h 1111250"/>
              <a:gd name="connsiteX2" fmla="*/ 6350 w 574675"/>
              <a:gd name="connsiteY2" fmla="*/ 38100 h 1111250"/>
              <a:gd name="connsiteX3" fmla="*/ 9525 w 574675"/>
              <a:gd name="connsiteY3" fmla="*/ 82550 h 1111250"/>
              <a:gd name="connsiteX4" fmla="*/ 15875 w 574675"/>
              <a:gd name="connsiteY4" fmla="*/ 136525 h 1111250"/>
              <a:gd name="connsiteX5" fmla="*/ 19050 w 574675"/>
              <a:gd name="connsiteY5" fmla="*/ 168275 h 1111250"/>
              <a:gd name="connsiteX6" fmla="*/ 15875 w 574675"/>
              <a:gd name="connsiteY6" fmla="*/ 234950 h 1111250"/>
              <a:gd name="connsiteX7" fmla="*/ 9525 w 574675"/>
              <a:gd name="connsiteY7" fmla="*/ 276225 h 1111250"/>
              <a:gd name="connsiteX8" fmla="*/ 19050 w 574675"/>
              <a:gd name="connsiteY8" fmla="*/ 355600 h 1111250"/>
              <a:gd name="connsiteX9" fmla="*/ 25400 w 574675"/>
              <a:gd name="connsiteY9" fmla="*/ 381000 h 1111250"/>
              <a:gd name="connsiteX10" fmla="*/ 28575 w 574675"/>
              <a:gd name="connsiteY10" fmla="*/ 403225 h 1111250"/>
              <a:gd name="connsiteX11" fmla="*/ 31750 w 574675"/>
              <a:gd name="connsiteY11" fmla="*/ 412750 h 1111250"/>
              <a:gd name="connsiteX12" fmla="*/ 38100 w 574675"/>
              <a:gd name="connsiteY12" fmla="*/ 438150 h 1111250"/>
              <a:gd name="connsiteX13" fmla="*/ 44450 w 574675"/>
              <a:gd name="connsiteY13" fmla="*/ 457200 h 1111250"/>
              <a:gd name="connsiteX14" fmla="*/ 50800 w 574675"/>
              <a:gd name="connsiteY14" fmla="*/ 492125 h 1111250"/>
              <a:gd name="connsiteX15" fmla="*/ 57150 w 574675"/>
              <a:gd name="connsiteY15" fmla="*/ 533400 h 1111250"/>
              <a:gd name="connsiteX16" fmla="*/ 60325 w 574675"/>
              <a:gd name="connsiteY16" fmla="*/ 542925 h 1111250"/>
              <a:gd name="connsiteX17" fmla="*/ 63500 w 574675"/>
              <a:gd name="connsiteY17" fmla="*/ 558800 h 1111250"/>
              <a:gd name="connsiteX18" fmla="*/ 66675 w 574675"/>
              <a:gd name="connsiteY18" fmla="*/ 571500 h 1111250"/>
              <a:gd name="connsiteX19" fmla="*/ 69850 w 574675"/>
              <a:gd name="connsiteY19" fmla="*/ 596900 h 1111250"/>
              <a:gd name="connsiteX20" fmla="*/ 76200 w 574675"/>
              <a:gd name="connsiteY20" fmla="*/ 628650 h 1111250"/>
              <a:gd name="connsiteX21" fmla="*/ 79375 w 574675"/>
              <a:gd name="connsiteY21" fmla="*/ 749300 h 1111250"/>
              <a:gd name="connsiteX22" fmla="*/ 85725 w 574675"/>
              <a:gd name="connsiteY22" fmla="*/ 730250 h 1111250"/>
              <a:gd name="connsiteX23" fmla="*/ 92075 w 574675"/>
              <a:gd name="connsiteY23" fmla="*/ 711200 h 1111250"/>
              <a:gd name="connsiteX24" fmla="*/ 95250 w 574675"/>
              <a:gd name="connsiteY24" fmla="*/ 701675 h 1111250"/>
              <a:gd name="connsiteX25" fmla="*/ 98425 w 574675"/>
              <a:gd name="connsiteY25" fmla="*/ 688975 h 1111250"/>
              <a:gd name="connsiteX26" fmla="*/ 104775 w 574675"/>
              <a:gd name="connsiteY26" fmla="*/ 669925 h 1111250"/>
              <a:gd name="connsiteX27" fmla="*/ 107950 w 574675"/>
              <a:gd name="connsiteY27" fmla="*/ 660400 h 1111250"/>
              <a:gd name="connsiteX28" fmla="*/ 111125 w 574675"/>
              <a:gd name="connsiteY28" fmla="*/ 714375 h 1111250"/>
              <a:gd name="connsiteX29" fmla="*/ 114300 w 574675"/>
              <a:gd name="connsiteY29" fmla="*/ 723900 h 1111250"/>
              <a:gd name="connsiteX30" fmla="*/ 123825 w 574675"/>
              <a:gd name="connsiteY30" fmla="*/ 755650 h 1111250"/>
              <a:gd name="connsiteX31" fmla="*/ 130175 w 574675"/>
              <a:gd name="connsiteY31" fmla="*/ 774700 h 1111250"/>
              <a:gd name="connsiteX32" fmla="*/ 133350 w 574675"/>
              <a:gd name="connsiteY32" fmla="*/ 784225 h 1111250"/>
              <a:gd name="connsiteX33" fmla="*/ 136525 w 574675"/>
              <a:gd name="connsiteY33" fmla="*/ 803275 h 1111250"/>
              <a:gd name="connsiteX34" fmla="*/ 136525 w 574675"/>
              <a:gd name="connsiteY34" fmla="*/ 952500 h 1111250"/>
              <a:gd name="connsiteX35" fmla="*/ 149225 w 574675"/>
              <a:gd name="connsiteY35" fmla="*/ 942975 h 1111250"/>
              <a:gd name="connsiteX36" fmla="*/ 155575 w 574675"/>
              <a:gd name="connsiteY36" fmla="*/ 933450 h 1111250"/>
              <a:gd name="connsiteX37" fmla="*/ 158750 w 574675"/>
              <a:gd name="connsiteY37" fmla="*/ 946150 h 1111250"/>
              <a:gd name="connsiteX38" fmla="*/ 174625 w 574675"/>
              <a:gd name="connsiteY38" fmla="*/ 968375 h 1111250"/>
              <a:gd name="connsiteX39" fmla="*/ 180975 w 574675"/>
              <a:gd name="connsiteY39" fmla="*/ 990600 h 1111250"/>
              <a:gd name="connsiteX40" fmla="*/ 187325 w 574675"/>
              <a:gd name="connsiteY40" fmla="*/ 1000125 h 1111250"/>
              <a:gd name="connsiteX41" fmla="*/ 196850 w 574675"/>
              <a:gd name="connsiteY41" fmla="*/ 1009650 h 1111250"/>
              <a:gd name="connsiteX42" fmla="*/ 203200 w 574675"/>
              <a:gd name="connsiteY42" fmla="*/ 1019175 h 1111250"/>
              <a:gd name="connsiteX43" fmla="*/ 228600 w 574675"/>
              <a:gd name="connsiteY43" fmla="*/ 1031875 h 1111250"/>
              <a:gd name="connsiteX44" fmla="*/ 241300 w 574675"/>
              <a:gd name="connsiteY44" fmla="*/ 1038225 h 1111250"/>
              <a:gd name="connsiteX45" fmla="*/ 260350 w 574675"/>
              <a:gd name="connsiteY45" fmla="*/ 1044575 h 1111250"/>
              <a:gd name="connsiteX46" fmla="*/ 279400 w 574675"/>
              <a:gd name="connsiteY46" fmla="*/ 1050925 h 1111250"/>
              <a:gd name="connsiteX47" fmla="*/ 317500 w 574675"/>
              <a:gd name="connsiteY47" fmla="*/ 1063625 h 1111250"/>
              <a:gd name="connsiteX48" fmla="*/ 336550 w 574675"/>
              <a:gd name="connsiteY48" fmla="*/ 1069975 h 1111250"/>
              <a:gd name="connsiteX49" fmla="*/ 352425 w 574675"/>
              <a:gd name="connsiteY49" fmla="*/ 1076325 h 1111250"/>
              <a:gd name="connsiteX50" fmla="*/ 365125 w 574675"/>
              <a:gd name="connsiteY50" fmla="*/ 1079500 h 1111250"/>
              <a:gd name="connsiteX51" fmla="*/ 384175 w 574675"/>
              <a:gd name="connsiteY51" fmla="*/ 1085850 h 1111250"/>
              <a:gd name="connsiteX52" fmla="*/ 412750 w 574675"/>
              <a:gd name="connsiteY52" fmla="*/ 1095375 h 1111250"/>
              <a:gd name="connsiteX53" fmla="*/ 422275 w 574675"/>
              <a:gd name="connsiteY53" fmla="*/ 1098550 h 1111250"/>
              <a:gd name="connsiteX54" fmla="*/ 431800 w 574675"/>
              <a:gd name="connsiteY54" fmla="*/ 1101725 h 1111250"/>
              <a:gd name="connsiteX55" fmla="*/ 454025 w 574675"/>
              <a:gd name="connsiteY55" fmla="*/ 1104900 h 1111250"/>
              <a:gd name="connsiteX56" fmla="*/ 463550 w 574675"/>
              <a:gd name="connsiteY56" fmla="*/ 1108075 h 1111250"/>
              <a:gd name="connsiteX57" fmla="*/ 574675 w 574675"/>
              <a:gd name="connsiteY57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74675" h="1111250">
                <a:moveTo>
                  <a:pt x="0" y="0"/>
                </a:moveTo>
                <a:cubicBezTo>
                  <a:pt x="1058" y="9525"/>
                  <a:pt x="1599" y="19122"/>
                  <a:pt x="3175" y="28575"/>
                </a:cubicBezTo>
                <a:cubicBezTo>
                  <a:pt x="3725" y="31876"/>
                  <a:pt x="5959" y="34776"/>
                  <a:pt x="6350" y="38100"/>
                </a:cubicBezTo>
                <a:cubicBezTo>
                  <a:pt x="8086" y="52853"/>
                  <a:pt x="8291" y="67747"/>
                  <a:pt x="9525" y="82550"/>
                </a:cubicBezTo>
                <a:cubicBezTo>
                  <a:pt x="14055" y="136910"/>
                  <a:pt x="10766" y="93102"/>
                  <a:pt x="15875" y="136525"/>
                </a:cubicBezTo>
                <a:cubicBezTo>
                  <a:pt x="17118" y="147088"/>
                  <a:pt x="17992" y="157692"/>
                  <a:pt x="19050" y="168275"/>
                </a:cubicBezTo>
                <a:cubicBezTo>
                  <a:pt x="17992" y="190500"/>
                  <a:pt x="17406" y="212753"/>
                  <a:pt x="15875" y="234950"/>
                </a:cubicBezTo>
                <a:cubicBezTo>
                  <a:pt x="14661" y="252553"/>
                  <a:pt x="12710" y="260301"/>
                  <a:pt x="9525" y="276225"/>
                </a:cubicBezTo>
                <a:cubicBezTo>
                  <a:pt x="10930" y="291677"/>
                  <a:pt x="15048" y="343595"/>
                  <a:pt x="19050" y="355600"/>
                </a:cubicBezTo>
                <a:cubicBezTo>
                  <a:pt x="23139" y="367868"/>
                  <a:pt x="22846" y="365675"/>
                  <a:pt x="25400" y="381000"/>
                </a:cubicBezTo>
                <a:cubicBezTo>
                  <a:pt x="26630" y="388382"/>
                  <a:pt x="27107" y="395887"/>
                  <a:pt x="28575" y="403225"/>
                </a:cubicBezTo>
                <a:cubicBezTo>
                  <a:pt x="29231" y="406507"/>
                  <a:pt x="30869" y="409521"/>
                  <a:pt x="31750" y="412750"/>
                </a:cubicBezTo>
                <a:cubicBezTo>
                  <a:pt x="34046" y="421170"/>
                  <a:pt x="35340" y="429871"/>
                  <a:pt x="38100" y="438150"/>
                </a:cubicBezTo>
                <a:cubicBezTo>
                  <a:pt x="40217" y="444500"/>
                  <a:pt x="43137" y="450636"/>
                  <a:pt x="44450" y="457200"/>
                </a:cubicBezTo>
                <a:cubicBezTo>
                  <a:pt x="47752" y="473712"/>
                  <a:pt x="48092" y="474522"/>
                  <a:pt x="50800" y="492125"/>
                </a:cubicBezTo>
                <a:cubicBezTo>
                  <a:pt x="52066" y="500354"/>
                  <a:pt x="55170" y="524490"/>
                  <a:pt x="57150" y="533400"/>
                </a:cubicBezTo>
                <a:cubicBezTo>
                  <a:pt x="57876" y="536667"/>
                  <a:pt x="59513" y="539678"/>
                  <a:pt x="60325" y="542925"/>
                </a:cubicBezTo>
                <a:cubicBezTo>
                  <a:pt x="61634" y="548160"/>
                  <a:pt x="62329" y="553532"/>
                  <a:pt x="63500" y="558800"/>
                </a:cubicBezTo>
                <a:cubicBezTo>
                  <a:pt x="64447" y="563060"/>
                  <a:pt x="65958" y="567196"/>
                  <a:pt x="66675" y="571500"/>
                </a:cubicBezTo>
                <a:cubicBezTo>
                  <a:pt x="68078" y="579916"/>
                  <a:pt x="68643" y="588453"/>
                  <a:pt x="69850" y="596900"/>
                </a:cubicBezTo>
                <a:cubicBezTo>
                  <a:pt x="72445" y="615064"/>
                  <a:pt x="72343" y="613222"/>
                  <a:pt x="76200" y="628650"/>
                </a:cubicBezTo>
                <a:cubicBezTo>
                  <a:pt x="77258" y="668867"/>
                  <a:pt x="75620" y="709245"/>
                  <a:pt x="79375" y="749300"/>
                </a:cubicBezTo>
                <a:cubicBezTo>
                  <a:pt x="80000" y="755964"/>
                  <a:pt x="83608" y="736600"/>
                  <a:pt x="85725" y="730250"/>
                </a:cubicBezTo>
                <a:lnTo>
                  <a:pt x="92075" y="711200"/>
                </a:lnTo>
                <a:cubicBezTo>
                  <a:pt x="93133" y="708025"/>
                  <a:pt x="94438" y="704922"/>
                  <a:pt x="95250" y="701675"/>
                </a:cubicBezTo>
                <a:cubicBezTo>
                  <a:pt x="96308" y="697442"/>
                  <a:pt x="97171" y="693155"/>
                  <a:pt x="98425" y="688975"/>
                </a:cubicBezTo>
                <a:cubicBezTo>
                  <a:pt x="100348" y="682564"/>
                  <a:pt x="102658" y="676275"/>
                  <a:pt x="104775" y="669925"/>
                </a:cubicBezTo>
                <a:lnTo>
                  <a:pt x="107950" y="660400"/>
                </a:lnTo>
                <a:cubicBezTo>
                  <a:pt x="109008" y="678392"/>
                  <a:pt x="109332" y="696442"/>
                  <a:pt x="111125" y="714375"/>
                </a:cubicBezTo>
                <a:cubicBezTo>
                  <a:pt x="111458" y="717705"/>
                  <a:pt x="113381" y="720682"/>
                  <a:pt x="114300" y="723900"/>
                </a:cubicBezTo>
                <a:cubicBezTo>
                  <a:pt x="123897" y="757489"/>
                  <a:pt x="108735" y="710379"/>
                  <a:pt x="123825" y="755650"/>
                </a:cubicBezTo>
                <a:lnTo>
                  <a:pt x="130175" y="774700"/>
                </a:lnTo>
                <a:cubicBezTo>
                  <a:pt x="131233" y="777875"/>
                  <a:pt x="132800" y="780924"/>
                  <a:pt x="133350" y="784225"/>
                </a:cubicBezTo>
                <a:lnTo>
                  <a:pt x="136525" y="803275"/>
                </a:lnTo>
                <a:cubicBezTo>
                  <a:pt x="135957" y="818615"/>
                  <a:pt x="129409" y="928304"/>
                  <a:pt x="136525" y="952500"/>
                </a:cubicBezTo>
                <a:cubicBezTo>
                  <a:pt x="138018" y="957577"/>
                  <a:pt x="145483" y="946717"/>
                  <a:pt x="149225" y="942975"/>
                </a:cubicBezTo>
                <a:cubicBezTo>
                  <a:pt x="151923" y="940277"/>
                  <a:pt x="153458" y="936625"/>
                  <a:pt x="155575" y="933450"/>
                </a:cubicBezTo>
                <a:cubicBezTo>
                  <a:pt x="156633" y="937683"/>
                  <a:pt x="157031" y="942139"/>
                  <a:pt x="158750" y="946150"/>
                </a:cubicBezTo>
                <a:cubicBezTo>
                  <a:pt x="160298" y="949761"/>
                  <a:pt x="173541" y="966929"/>
                  <a:pt x="174625" y="968375"/>
                </a:cubicBezTo>
                <a:cubicBezTo>
                  <a:pt x="175642" y="972444"/>
                  <a:pt x="178698" y="986045"/>
                  <a:pt x="180975" y="990600"/>
                </a:cubicBezTo>
                <a:cubicBezTo>
                  <a:pt x="182682" y="994013"/>
                  <a:pt x="184882" y="997194"/>
                  <a:pt x="187325" y="1000125"/>
                </a:cubicBezTo>
                <a:cubicBezTo>
                  <a:pt x="190200" y="1003574"/>
                  <a:pt x="193975" y="1006201"/>
                  <a:pt x="196850" y="1009650"/>
                </a:cubicBezTo>
                <a:cubicBezTo>
                  <a:pt x="199293" y="1012581"/>
                  <a:pt x="200502" y="1016477"/>
                  <a:pt x="203200" y="1019175"/>
                </a:cubicBezTo>
                <a:cubicBezTo>
                  <a:pt x="209947" y="1025922"/>
                  <a:pt x="220414" y="1028237"/>
                  <a:pt x="228600" y="1031875"/>
                </a:cubicBezTo>
                <a:cubicBezTo>
                  <a:pt x="232925" y="1033797"/>
                  <a:pt x="236906" y="1036467"/>
                  <a:pt x="241300" y="1038225"/>
                </a:cubicBezTo>
                <a:cubicBezTo>
                  <a:pt x="247515" y="1040711"/>
                  <a:pt x="254000" y="1042458"/>
                  <a:pt x="260350" y="1044575"/>
                </a:cubicBezTo>
                <a:lnTo>
                  <a:pt x="279400" y="1050925"/>
                </a:lnTo>
                <a:lnTo>
                  <a:pt x="317500" y="1063625"/>
                </a:lnTo>
                <a:cubicBezTo>
                  <a:pt x="317525" y="1063633"/>
                  <a:pt x="336550" y="1069975"/>
                  <a:pt x="336550" y="1069975"/>
                </a:cubicBezTo>
                <a:cubicBezTo>
                  <a:pt x="341842" y="1072092"/>
                  <a:pt x="347018" y="1074523"/>
                  <a:pt x="352425" y="1076325"/>
                </a:cubicBezTo>
                <a:cubicBezTo>
                  <a:pt x="356565" y="1077705"/>
                  <a:pt x="360945" y="1078246"/>
                  <a:pt x="365125" y="1079500"/>
                </a:cubicBezTo>
                <a:cubicBezTo>
                  <a:pt x="371536" y="1081423"/>
                  <a:pt x="377825" y="1083733"/>
                  <a:pt x="384175" y="1085850"/>
                </a:cubicBezTo>
                <a:lnTo>
                  <a:pt x="412750" y="1095375"/>
                </a:lnTo>
                <a:lnTo>
                  <a:pt x="422275" y="1098550"/>
                </a:lnTo>
                <a:cubicBezTo>
                  <a:pt x="425450" y="1099608"/>
                  <a:pt x="428487" y="1101252"/>
                  <a:pt x="431800" y="1101725"/>
                </a:cubicBezTo>
                <a:lnTo>
                  <a:pt x="454025" y="1104900"/>
                </a:lnTo>
                <a:cubicBezTo>
                  <a:pt x="457200" y="1105958"/>
                  <a:pt x="460208" y="1107889"/>
                  <a:pt x="463550" y="1108075"/>
                </a:cubicBezTo>
                <a:cubicBezTo>
                  <a:pt x="521854" y="1111314"/>
                  <a:pt x="536327" y="1111250"/>
                  <a:pt x="574675" y="111125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stCxn id="48" idx="0"/>
          </p:cNvCxnSpPr>
          <p:nvPr/>
        </p:nvCxnSpPr>
        <p:spPr bwMode="auto">
          <a:xfrm flipH="1" flipV="1">
            <a:off x="6947758" y="2447024"/>
            <a:ext cx="5492" cy="8319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 flipH="1">
            <a:off x="6858000" y="2447025"/>
            <a:ext cx="95250" cy="4905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 flipH="1" flipV="1">
            <a:off x="6781800" y="1657350"/>
            <a:ext cx="76200" cy="12802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Connector 91"/>
          <p:cNvCxnSpPr/>
          <p:nvPr/>
        </p:nvCxnSpPr>
        <p:spPr bwMode="auto">
          <a:xfrm flipH="1">
            <a:off x="6724650" y="1657350"/>
            <a:ext cx="57150" cy="8834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Connector 93"/>
          <p:cNvCxnSpPr/>
          <p:nvPr/>
        </p:nvCxnSpPr>
        <p:spPr bwMode="auto">
          <a:xfrm flipH="1" flipV="1">
            <a:off x="6629400" y="1828800"/>
            <a:ext cx="95250" cy="7119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6575426" y="1828800"/>
            <a:ext cx="53977" cy="5143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Connector 114"/>
          <p:cNvCxnSpPr>
            <a:stCxn id="68" idx="1"/>
          </p:cNvCxnSpPr>
          <p:nvPr/>
        </p:nvCxnSpPr>
        <p:spPr bwMode="auto">
          <a:xfrm flipH="1" flipV="1">
            <a:off x="6999648" y="2971801"/>
            <a:ext cx="48853" cy="4024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>
            <a:endCxn id="48" idx="0"/>
          </p:cNvCxnSpPr>
          <p:nvPr/>
        </p:nvCxnSpPr>
        <p:spPr bwMode="auto">
          <a:xfrm flipH="1">
            <a:off x="6953251" y="2971800"/>
            <a:ext cx="46397" cy="3071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 flipH="1" flipV="1">
            <a:off x="6947758" y="2514600"/>
            <a:ext cx="5492" cy="742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H="1">
            <a:off x="6858000" y="2514600"/>
            <a:ext cx="9525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H="1" flipV="1">
            <a:off x="6781800" y="1976236"/>
            <a:ext cx="76200" cy="9955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H="1">
            <a:off x="6724650" y="1976236"/>
            <a:ext cx="57150" cy="6526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 flipH="1" flipV="1">
            <a:off x="6629400" y="2183985"/>
            <a:ext cx="95250" cy="4449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 flipH="1">
            <a:off x="6569075" y="2184796"/>
            <a:ext cx="60326" cy="4441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" name="Freeform 139"/>
          <p:cNvSpPr/>
          <p:nvPr/>
        </p:nvSpPr>
        <p:spPr bwMode="auto">
          <a:xfrm>
            <a:off x="5524501" y="2600325"/>
            <a:ext cx="1050925" cy="638175"/>
          </a:xfrm>
          <a:custGeom>
            <a:avLst/>
            <a:gdLst>
              <a:gd name="connsiteX0" fmla="*/ 0 w 1050925"/>
              <a:gd name="connsiteY0" fmla="*/ 774700 h 850900"/>
              <a:gd name="connsiteX1" fmla="*/ 15875 w 1050925"/>
              <a:gd name="connsiteY1" fmla="*/ 809625 h 850900"/>
              <a:gd name="connsiteX2" fmla="*/ 25400 w 1050925"/>
              <a:gd name="connsiteY2" fmla="*/ 831850 h 850900"/>
              <a:gd name="connsiteX3" fmla="*/ 44450 w 1050925"/>
              <a:gd name="connsiteY3" fmla="*/ 844550 h 850900"/>
              <a:gd name="connsiteX4" fmla="*/ 63500 w 1050925"/>
              <a:gd name="connsiteY4" fmla="*/ 850900 h 850900"/>
              <a:gd name="connsiteX5" fmla="*/ 73025 w 1050925"/>
              <a:gd name="connsiteY5" fmla="*/ 847725 h 850900"/>
              <a:gd name="connsiteX6" fmla="*/ 76200 w 1050925"/>
              <a:gd name="connsiteY6" fmla="*/ 838200 h 850900"/>
              <a:gd name="connsiteX7" fmla="*/ 88900 w 1050925"/>
              <a:gd name="connsiteY7" fmla="*/ 819150 h 850900"/>
              <a:gd name="connsiteX8" fmla="*/ 114300 w 1050925"/>
              <a:gd name="connsiteY8" fmla="*/ 790575 h 850900"/>
              <a:gd name="connsiteX9" fmla="*/ 127000 w 1050925"/>
              <a:gd name="connsiteY9" fmla="*/ 809625 h 850900"/>
              <a:gd name="connsiteX10" fmla="*/ 139700 w 1050925"/>
              <a:gd name="connsiteY10" fmla="*/ 831850 h 850900"/>
              <a:gd name="connsiteX11" fmla="*/ 142875 w 1050925"/>
              <a:gd name="connsiteY11" fmla="*/ 841375 h 850900"/>
              <a:gd name="connsiteX12" fmla="*/ 158750 w 1050925"/>
              <a:gd name="connsiteY12" fmla="*/ 815975 h 850900"/>
              <a:gd name="connsiteX13" fmla="*/ 165100 w 1050925"/>
              <a:gd name="connsiteY13" fmla="*/ 793750 h 850900"/>
              <a:gd name="connsiteX14" fmla="*/ 171450 w 1050925"/>
              <a:gd name="connsiteY14" fmla="*/ 784225 h 850900"/>
              <a:gd name="connsiteX15" fmla="*/ 180975 w 1050925"/>
              <a:gd name="connsiteY15" fmla="*/ 762000 h 850900"/>
              <a:gd name="connsiteX16" fmla="*/ 200025 w 1050925"/>
              <a:gd name="connsiteY16" fmla="*/ 736600 h 850900"/>
              <a:gd name="connsiteX17" fmla="*/ 206375 w 1050925"/>
              <a:gd name="connsiteY17" fmla="*/ 727075 h 850900"/>
              <a:gd name="connsiteX18" fmla="*/ 215900 w 1050925"/>
              <a:gd name="connsiteY18" fmla="*/ 717550 h 850900"/>
              <a:gd name="connsiteX19" fmla="*/ 222250 w 1050925"/>
              <a:gd name="connsiteY19" fmla="*/ 704850 h 850900"/>
              <a:gd name="connsiteX20" fmla="*/ 231775 w 1050925"/>
              <a:gd name="connsiteY20" fmla="*/ 695325 h 850900"/>
              <a:gd name="connsiteX21" fmla="*/ 250825 w 1050925"/>
              <a:gd name="connsiteY21" fmla="*/ 679450 h 850900"/>
              <a:gd name="connsiteX22" fmla="*/ 279400 w 1050925"/>
              <a:gd name="connsiteY22" fmla="*/ 657225 h 850900"/>
              <a:gd name="connsiteX23" fmla="*/ 288925 w 1050925"/>
              <a:gd name="connsiteY23" fmla="*/ 654050 h 850900"/>
              <a:gd name="connsiteX24" fmla="*/ 307975 w 1050925"/>
              <a:gd name="connsiteY24" fmla="*/ 644525 h 850900"/>
              <a:gd name="connsiteX25" fmla="*/ 317500 w 1050925"/>
              <a:gd name="connsiteY25" fmla="*/ 635000 h 850900"/>
              <a:gd name="connsiteX26" fmla="*/ 336550 w 1050925"/>
              <a:gd name="connsiteY26" fmla="*/ 628650 h 850900"/>
              <a:gd name="connsiteX27" fmla="*/ 339725 w 1050925"/>
              <a:gd name="connsiteY27" fmla="*/ 644525 h 850900"/>
              <a:gd name="connsiteX28" fmla="*/ 342900 w 1050925"/>
              <a:gd name="connsiteY28" fmla="*/ 657225 h 850900"/>
              <a:gd name="connsiteX29" fmla="*/ 349250 w 1050925"/>
              <a:gd name="connsiteY29" fmla="*/ 701675 h 850900"/>
              <a:gd name="connsiteX30" fmla="*/ 352425 w 1050925"/>
              <a:gd name="connsiteY30" fmla="*/ 733425 h 850900"/>
              <a:gd name="connsiteX31" fmla="*/ 358775 w 1050925"/>
              <a:gd name="connsiteY31" fmla="*/ 765175 h 850900"/>
              <a:gd name="connsiteX32" fmla="*/ 365125 w 1050925"/>
              <a:gd name="connsiteY32" fmla="*/ 746125 h 850900"/>
              <a:gd name="connsiteX33" fmla="*/ 371475 w 1050925"/>
              <a:gd name="connsiteY33" fmla="*/ 723900 h 850900"/>
              <a:gd name="connsiteX34" fmla="*/ 384175 w 1050925"/>
              <a:gd name="connsiteY34" fmla="*/ 698500 h 850900"/>
              <a:gd name="connsiteX35" fmla="*/ 393700 w 1050925"/>
              <a:gd name="connsiteY35" fmla="*/ 688975 h 850900"/>
              <a:gd name="connsiteX36" fmla="*/ 396875 w 1050925"/>
              <a:gd name="connsiteY36" fmla="*/ 679450 h 850900"/>
              <a:gd name="connsiteX37" fmla="*/ 409575 w 1050925"/>
              <a:gd name="connsiteY37" fmla="*/ 654050 h 850900"/>
              <a:gd name="connsiteX38" fmla="*/ 419100 w 1050925"/>
              <a:gd name="connsiteY38" fmla="*/ 631825 h 850900"/>
              <a:gd name="connsiteX39" fmla="*/ 425450 w 1050925"/>
              <a:gd name="connsiteY39" fmla="*/ 622300 h 850900"/>
              <a:gd name="connsiteX40" fmla="*/ 428625 w 1050925"/>
              <a:gd name="connsiteY40" fmla="*/ 612775 h 850900"/>
              <a:gd name="connsiteX41" fmla="*/ 434975 w 1050925"/>
              <a:gd name="connsiteY41" fmla="*/ 600075 h 850900"/>
              <a:gd name="connsiteX42" fmla="*/ 441325 w 1050925"/>
              <a:gd name="connsiteY42" fmla="*/ 590550 h 850900"/>
              <a:gd name="connsiteX43" fmla="*/ 444500 w 1050925"/>
              <a:gd name="connsiteY43" fmla="*/ 581025 h 850900"/>
              <a:gd name="connsiteX44" fmla="*/ 457200 w 1050925"/>
              <a:gd name="connsiteY44" fmla="*/ 561975 h 850900"/>
              <a:gd name="connsiteX45" fmla="*/ 463550 w 1050925"/>
              <a:gd name="connsiteY45" fmla="*/ 549275 h 850900"/>
              <a:gd name="connsiteX46" fmla="*/ 466725 w 1050925"/>
              <a:gd name="connsiteY46" fmla="*/ 539750 h 850900"/>
              <a:gd name="connsiteX47" fmla="*/ 488950 w 1050925"/>
              <a:gd name="connsiteY47" fmla="*/ 511175 h 850900"/>
              <a:gd name="connsiteX48" fmla="*/ 498475 w 1050925"/>
              <a:gd name="connsiteY48" fmla="*/ 492125 h 850900"/>
              <a:gd name="connsiteX49" fmla="*/ 501650 w 1050925"/>
              <a:gd name="connsiteY49" fmla="*/ 476250 h 850900"/>
              <a:gd name="connsiteX50" fmla="*/ 504825 w 1050925"/>
              <a:gd name="connsiteY50" fmla="*/ 466725 h 850900"/>
              <a:gd name="connsiteX51" fmla="*/ 508000 w 1050925"/>
              <a:gd name="connsiteY51" fmla="*/ 450850 h 850900"/>
              <a:gd name="connsiteX52" fmla="*/ 511175 w 1050925"/>
              <a:gd name="connsiteY52" fmla="*/ 438150 h 850900"/>
              <a:gd name="connsiteX53" fmla="*/ 514350 w 1050925"/>
              <a:gd name="connsiteY53" fmla="*/ 419100 h 850900"/>
              <a:gd name="connsiteX54" fmla="*/ 517525 w 1050925"/>
              <a:gd name="connsiteY54" fmla="*/ 403225 h 850900"/>
              <a:gd name="connsiteX55" fmla="*/ 520700 w 1050925"/>
              <a:gd name="connsiteY55" fmla="*/ 441325 h 850900"/>
              <a:gd name="connsiteX56" fmla="*/ 523875 w 1050925"/>
              <a:gd name="connsiteY56" fmla="*/ 450850 h 850900"/>
              <a:gd name="connsiteX57" fmla="*/ 530225 w 1050925"/>
              <a:gd name="connsiteY57" fmla="*/ 488950 h 850900"/>
              <a:gd name="connsiteX58" fmla="*/ 536575 w 1050925"/>
              <a:gd name="connsiteY58" fmla="*/ 511175 h 850900"/>
              <a:gd name="connsiteX59" fmla="*/ 546100 w 1050925"/>
              <a:gd name="connsiteY59" fmla="*/ 517525 h 850900"/>
              <a:gd name="connsiteX60" fmla="*/ 555625 w 1050925"/>
              <a:gd name="connsiteY60" fmla="*/ 508000 h 850900"/>
              <a:gd name="connsiteX61" fmla="*/ 574675 w 1050925"/>
              <a:gd name="connsiteY61" fmla="*/ 485775 h 850900"/>
              <a:gd name="connsiteX62" fmla="*/ 577850 w 1050925"/>
              <a:gd name="connsiteY62" fmla="*/ 476250 h 850900"/>
              <a:gd name="connsiteX63" fmla="*/ 584200 w 1050925"/>
              <a:gd name="connsiteY63" fmla="*/ 463550 h 850900"/>
              <a:gd name="connsiteX64" fmla="*/ 587375 w 1050925"/>
              <a:gd name="connsiteY64" fmla="*/ 450850 h 850900"/>
              <a:gd name="connsiteX65" fmla="*/ 606425 w 1050925"/>
              <a:gd name="connsiteY65" fmla="*/ 406400 h 850900"/>
              <a:gd name="connsiteX66" fmla="*/ 609600 w 1050925"/>
              <a:gd name="connsiteY66" fmla="*/ 393700 h 850900"/>
              <a:gd name="connsiteX67" fmla="*/ 615950 w 1050925"/>
              <a:gd name="connsiteY67" fmla="*/ 381000 h 850900"/>
              <a:gd name="connsiteX68" fmla="*/ 619125 w 1050925"/>
              <a:gd name="connsiteY68" fmla="*/ 368300 h 850900"/>
              <a:gd name="connsiteX69" fmla="*/ 625475 w 1050925"/>
              <a:gd name="connsiteY69" fmla="*/ 349250 h 850900"/>
              <a:gd name="connsiteX70" fmla="*/ 628650 w 1050925"/>
              <a:gd name="connsiteY70" fmla="*/ 339725 h 850900"/>
              <a:gd name="connsiteX71" fmla="*/ 641350 w 1050925"/>
              <a:gd name="connsiteY71" fmla="*/ 387350 h 850900"/>
              <a:gd name="connsiteX72" fmla="*/ 647700 w 1050925"/>
              <a:gd name="connsiteY72" fmla="*/ 415925 h 850900"/>
              <a:gd name="connsiteX73" fmla="*/ 650875 w 1050925"/>
              <a:gd name="connsiteY73" fmla="*/ 428625 h 850900"/>
              <a:gd name="connsiteX74" fmla="*/ 654050 w 1050925"/>
              <a:gd name="connsiteY74" fmla="*/ 457200 h 850900"/>
              <a:gd name="connsiteX75" fmla="*/ 657225 w 1050925"/>
              <a:gd name="connsiteY75" fmla="*/ 466725 h 850900"/>
              <a:gd name="connsiteX76" fmla="*/ 660400 w 1050925"/>
              <a:gd name="connsiteY76" fmla="*/ 488950 h 850900"/>
              <a:gd name="connsiteX77" fmla="*/ 663575 w 1050925"/>
              <a:gd name="connsiteY77" fmla="*/ 577850 h 850900"/>
              <a:gd name="connsiteX78" fmla="*/ 666750 w 1050925"/>
              <a:gd name="connsiteY78" fmla="*/ 587375 h 850900"/>
              <a:gd name="connsiteX79" fmla="*/ 673100 w 1050925"/>
              <a:gd name="connsiteY79" fmla="*/ 615950 h 850900"/>
              <a:gd name="connsiteX80" fmla="*/ 682625 w 1050925"/>
              <a:gd name="connsiteY80" fmla="*/ 600075 h 850900"/>
              <a:gd name="connsiteX81" fmla="*/ 688975 w 1050925"/>
              <a:gd name="connsiteY81" fmla="*/ 561975 h 850900"/>
              <a:gd name="connsiteX82" fmla="*/ 695325 w 1050925"/>
              <a:gd name="connsiteY82" fmla="*/ 552450 h 850900"/>
              <a:gd name="connsiteX83" fmla="*/ 701675 w 1050925"/>
              <a:gd name="connsiteY83" fmla="*/ 536575 h 850900"/>
              <a:gd name="connsiteX84" fmla="*/ 704850 w 1050925"/>
              <a:gd name="connsiteY84" fmla="*/ 514350 h 850900"/>
              <a:gd name="connsiteX85" fmla="*/ 711200 w 1050925"/>
              <a:gd name="connsiteY85" fmla="*/ 492125 h 850900"/>
              <a:gd name="connsiteX86" fmla="*/ 714375 w 1050925"/>
              <a:gd name="connsiteY86" fmla="*/ 479425 h 850900"/>
              <a:gd name="connsiteX87" fmla="*/ 720725 w 1050925"/>
              <a:gd name="connsiteY87" fmla="*/ 466725 h 850900"/>
              <a:gd name="connsiteX88" fmla="*/ 723900 w 1050925"/>
              <a:gd name="connsiteY88" fmla="*/ 457200 h 850900"/>
              <a:gd name="connsiteX89" fmla="*/ 727075 w 1050925"/>
              <a:gd name="connsiteY89" fmla="*/ 441325 h 850900"/>
              <a:gd name="connsiteX90" fmla="*/ 736600 w 1050925"/>
              <a:gd name="connsiteY90" fmla="*/ 431800 h 850900"/>
              <a:gd name="connsiteX91" fmla="*/ 739775 w 1050925"/>
              <a:gd name="connsiteY91" fmla="*/ 415925 h 850900"/>
              <a:gd name="connsiteX92" fmla="*/ 742950 w 1050925"/>
              <a:gd name="connsiteY92" fmla="*/ 406400 h 850900"/>
              <a:gd name="connsiteX93" fmla="*/ 749300 w 1050925"/>
              <a:gd name="connsiteY93" fmla="*/ 358775 h 850900"/>
              <a:gd name="connsiteX94" fmla="*/ 752475 w 1050925"/>
              <a:gd name="connsiteY94" fmla="*/ 349250 h 850900"/>
              <a:gd name="connsiteX95" fmla="*/ 755650 w 1050925"/>
              <a:gd name="connsiteY95" fmla="*/ 336550 h 850900"/>
              <a:gd name="connsiteX96" fmla="*/ 758825 w 1050925"/>
              <a:gd name="connsiteY96" fmla="*/ 327025 h 850900"/>
              <a:gd name="connsiteX97" fmla="*/ 768350 w 1050925"/>
              <a:gd name="connsiteY97" fmla="*/ 295275 h 850900"/>
              <a:gd name="connsiteX98" fmla="*/ 777875 w 1050925"/>
              <a:gd name="connsiteY98" fmla="*/ 273050 h 850900"/>
              <a:gd name="connsiteX99" fmla="*/ 781050 w 1050925"/>
              <a:gd name="connsiteY99" fmla="*/ 257175 h 850900"/>
              <a:gd name="connsiteX100" fmla="*/ 787400 w 1050925"/>
              <a:gd name="connsiteY100" fmla="*/ 238125 h 850900"/>
              <a:gd name="connsiteX101" fmla="*/ 790575 w 1050925"/>
              <a:gd name="connsiteY101" fmla="*/ 228600 h 850900"/>
              <a:gd name="connsiteX102" fmla="*/ 800100 w 1050925"/>
              <a:gd name="connsiteY102" fmla="*/ 193675 h 850900"/>
              <a:gd name="connsiteX103" fmla="*/ 803275 w 1050925"/>
              <a:gd name="connsiteY103" fmla="*/ 184150 h 850900"/>
              <a:gd name="connsiteX104" fmla="*/ 806450 w 1050925"/>
              <a:gd name="connsiteY104" fmla="*/ 174625 h 850900"/>
              <a:gd name="connsiteX105" fmla="*/ 819150 w 1050925"/>
              <a:gd name="connsiteY105" fmla="*/ 200025 h 850900"/>
              <a:gd name="connsiteX106" fmla="*/ 825500 w 1050925"/>
              <a:gd name="connsiteY106" fmla="*/ 219075 h 850900"/>
              <a:gd name="connsiteX107" fmla="*/ 828675 w 1050925"/>
              <a:gd name="connsiteY107" fmla="*/ 228600 h 850900"/>
              <a:gd name="connsiteX108" fmla="*/ 838200 w 1050925"/>
              <a:gd name="connsiteY108" fmla="*/ 225425 h 850900"/>
              <a:gd name="connsiteX109" fmla="*/ 844550 w 1050925"/>
              <a:gd name="connsiteY109" fmla="*/ 215900 h 850900"/>
              <a:gd name="connsiteX110" fmla="*/ 854075 w 1050925"/>
              <a:gd name="connsiteY110" fmla="*/ 206375 h 850900"/>
              <a:gd name="connsiteX111" fmla="*/ 863600 w 1050925"/>
              <a:gd name="connsiteY111" fmla="*/ 187325 h 850900"/>
              <a:gd name="connsiteX112" fmla="*/ 873125 w 1050925"/>
              <a:gd name="connsiteY112" fmla="*/ 177800 h 850900"/>
              <a:gd name="connsiteX113" fmla="*/ 879475 w 1050925"/>
              <a:gd name="connsiteY113" fmla="*/ 165100 h 850900"/>
              <a:gd name="connsiteX114" fmla="*/ 889000 w 1050925"/>
              <a:gd name="connsiteY114" fmla="*/ 149225 h 850900"/>
              <a:gd name="connsiteX115" fmla="*/ 895350 w 1050925"/>
              <a:gd name="connsiteY115" fmla="*/ 123825 h 850900"/>
              <a:gd name="connsiteX116" fmla="*/ 901700 w 1050925"/>
              <a:gd name="connsiteY116" fmla="*/ 98425 h 850900"/>
              <a:gd name="connsiteX117" fmla="*/ 904875 w 1050925"/>
              <a:gd name="connsiteY117" fmla="*/ 85725 h 850900"/>
              <a:gd name="connsiteX118" fmla="*/ 911225 w 1050925"/>
              <a:gd name="connsiteY118" fmla="*/ 66675 h 850900"/>
              <a:gd name="connsiteX119" fmla="*/ 917575 w 1050925"/>
              <a:gd name="connsiteY119" fmla="*/ 44450 h 850900"/>
              <a:gd name="connsiteX120" fmla="*/ 936625 w 1050925"/>
              <a:gd name="connsiteY120" fmla="*/ 57150 h 850900"/>
              <a:gd name="connsiteX121" fmla="*/ 962025 w 1050925"/>
              <a:gd name="connsiteY121" fmla="*/ 76200 h 850900"/>
              <a:gd name="connsiteX122" fmla="*/ 971550 w 1050925"/>
              <a:gd name="connsiteY122" fmla="*/ 85725 h 850900"/>
              <a:gd name="connsiteX123" fmla="*/ 981075 w 1050925"/>
              <a:gd name="connsiteY123" fmla="*/ 92075 h 850900"/>
              <a:gd name="connsiteX124" fmla="*/ 987425 w 1050925"/>
              <a:gd name="connsiteY124" fmla="*/ 111125 h 850900"/>
              <a:gd name="connsiteX125" fmla="*/ 1000125 w 1050925"/>
              <a:gd name="connsiteY125" fmla="*/ 130175 h 850900"/>
              <a:gd name="connsiteX126" fmla="*/ 1009650 w 1050925"/>
              <a:gd name="connsiteY126" fmla="*/ 127000 h 850900"/>
              <a:gd name="connsiteX127" fmla="*/ 1016000 w 1050925"/>
              <a:gd name="connsiteY127" fmla="*/ 107950 h 850900"/>
              <a:gd name="connsiteX128" fmla="*/ 1019175 w 1050925"/>
              <a:gd name="connsiteY128" fmla="*/ 98425 h 850900"/>
              <a:gd name="connsiteX129" fmla="*/ 1031875 w 1050925"/>
              <a:gd name="connsiteY129" fmla="*/ 47625 h 850900"/>
              <a:gd name="connsiteX130" fmla="*/ 1044575 w 1050925"/>
              <a:gd name="connsiteY130" fmla="*/ 25400 h 850900"/>
              <a:gd name="connsiteX131" fmla="*/ 1050925 w 1050925"/>
              <a:gd name="connsiteY131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50925" h="850900">
                <a:moveTo>
                  <a:pt x="0" y="774700"/>
                </a:moveTo>
                <a:cubicBezTo>
                  <a:pt x="9689" y="790848"/>
                  <a:pt x="11131" y="790650"/>
                  <a:pt x="15875" y="809625"/>
                </a:cubicBezTo>
                <a:cubicBezTo>
                  <a:pt x="17970" y="818003"/>
                  <a:pt x="18384" y="825711"/>
                  <a:pt x="25400" y="831850"/>
                </a:cubicBezTo>
                <a:cubicBezTo>
                  <a:pt x="31143" y="836876"/>
                  <a:pt x="37210" y="842137"/>
                  <a:pt x="44450" y="844550"/>
                </a:cubicBezTo>
                <a:lnTo>
                  <a:pt x="63500" y="850900"/>
                </a:lnTo>
                <a:cubicBezTo>
                  <a:pt x="66675" y="849842"/>
                  <a:pt x="70658" y="850092"/>
                  <a:pt x="73025" y="847725"/>
                </a:cubicBezTo>
                <a:cubicBezTo>
                  <a:pt x="75392" y="845358"/>
                  <a:pt x="74575" y="841126"/>
                  <a:pt x="76200" y="838200"/>
                </a:cubicBezTo>
                <a:cubicBezTo>
                  <a:pt x="79906" y="831529"/>
                  <a:pt x="83504" y="824546"/>
                  <a:pt x="88900" y="819150"/>
                </a:cubicBezTo>
                <a:cubicBezTo>
                  <a:pt x="110648" y="797402"/>
                  <a:pt x="102969" y="807572"/>
                  <a:pt x="114300" y="790575"/>
                </a:cubicBezTo>
                <a:cubicBezTo>
                  <a:pt x="129846" y="800939"/>
                  <a:pt x="120166" y="791401"/>
                  <a:pt x="127000" y="809625"/>
                </a:cubicBezTo>
                <a:cubicBezTo>
                  <a:pt x="135349" y="831890"/>
                  <a:pt x="130488" y="813427"/>
                  <a:pt x="139700" y="831850"/>
                </a:cubicBezTo>
                <a:cubicBezTo>
                  <a:pt x="141197" y="834843"/>
                  <a:pt x="141817" y="838200"/>
                  <a:pt x="142875" y="841375"/>
                </a:cubicBezTo>
                <a:cubicBezTo>
                  <a:pt x="150367" y="831385"/>
                  <a:pt x="154392" y="827597"/>
                  <a:pt x="158750" y="815975"/>
                </a:cubicBezTo>
                <a:cubicBezTo>
                  <a:pt x="161802" y="807837"/>
                  <a:pt x="161262" y="801426"/>
                  <a:pt x="165100" y="793750"/>
                </a:cubicBezTo>
                <a:cubicBezTo>
                  <a:pt x="166807" y="790337"/>
                  <a:pt x="169743" y="787638"/>
                  <a:pt x="171450" y="784225"/>
                </a:cubicBezTo>
                <a:cubicBezTo>
                  <a:pt x="179917" y="767292"/>
                  <a:pt x="167761" y="781820"/>
                  <a:pt x="180975" y="762000"/>
                </a:cubicBezTo>
                <a:cubicBezTo>
                  <a:pt x="186846" y="753194"/>
                  <a:pt x="194154" y="745406"/>
                  <a:pt x="200025" y="736600"/>
                </a:cubicBezTo>
                <a:cubicBezTo>
                  <a:pt x="202142" y="733425"/>
                  <a:pt x="203932" y="730006"/>
                  <a:pt x="206375" y="727075"/>
                </a:cubicBezTo>
                <a:cubicBezTo>
                  <a:pt x="209250" y="723626"/>
                  <a:pt x="213290" y="721204"/>
                  <a:pt x="215900" y="717550"/>
                </a:cubicBezTo>
                <a:cubicBezTo>
                  <a:pt x="218651" y="713699"/>
                  <a:pt x="219499" y="708701"/>
                  <a:pt x="222250" y="704850"/>
                </a:cubicBezTo>
                <a:cubicBezTo>
                  <a:pt x="224860" y="701196"/>
                  <a:pt x="228853" y="698734"/>
                  <a:pt x="231775" y="695325"/>
                </a:cubicBezTo>
                <a:cubicBezTo>
                  <a:pt x="245615" y="679179"/>
                  <a:pt x="234821" y="684785"/>
                  <a:pt x="250825" y="679450"/>
                </a:cubicBezTo>
                <a:cubicBezTo>
                  <a:pt x="259043" y="671232"/>
                  <a:pt x="268007" y="661023"/>
                  <a:pt x="279400" y="657225"/>
                </a:cubicBezTo>
                <a:cubicBezTo>
                  <a:pt x="282575" y="656167"/>
                  <a:pt x="285932" y="655547"/>
                  <a:pt x="288925" y="654050"/>
                </a:cubicBezTo>
                <a:cubicBezTo>
                  <a:pt x="313544" y="641740"/>
                  <a:pt x="284034" y="652505"/>
                  <a:pt x="307975" y="644525"/>
                </a:cubicBezTo>
                <a:cubicBezTo>
                  <a:pt x="311150" y="641350"/>
                  <a:pt x="313575" y="637181"/>
                  <a:pt x="317500" y="635000"/>
                </a:cubicBezTo>
                <a:cubicBezTo>
                  <a:pt x="323351" y="631749"/>
                  <a:pt x="336550" y="628650"/>
                  <a:pt x="336550" y="628650"/>
                </a:cubicBezTo>
                <a:cubicBezTo>
                  <a:pt x="337608" y="633942"/>
                  <a:pt x="338554" y="639257"/>
                  <a:pt x="339725" y="644525"/>
                </a:cubicBezTo>
                <a:cubicBezTo>
                  <a:pt x="340672" y="648785"/>
                  <a:pt x="342183" y="652921"/>
                  <a:pt x="342900" y="657225"/>
                </a:cubicBezTo>
                <a:cubicBezTo>
                  <a:pt x="345361" y="671988"/>
                  <a:pt x="347133" y="686858"/>
                  <a:pt x="349250" y="701675"/>
                </a:cubicBezTo>
                <a:cubicBezTo>
                  <a:pt x="350754" y="712204"/>
                  <a:pt x="350847" y="722907"/>
                  <a:pt x="352425" y="733425"/>
                </a:cubicBezTo>
                <a:cubicBezTo>
                  <a:pt x="354026" y="744099"/>
                  <a:pt x="356658" y="754592"/>
                  <a:pt x="358775" y="765175"/>
                </a:cubicBezTo>
                <a:cubicBezTo>
                  <a:pt x="360892" y="758825"/>
                  <a:pt x="363502" y="752619"/>
                  <a:pt x="365125" y="746125"/>
                </a:cubicBezTo>
                <a:cubicBezTo>
                  <a:pt x="366472" y="740736"/>
                  <a:pt x="368945" y="729467"/>
                  <a:pt x="371475" y="723900"/>
                </a:cubicBezTo>
                <a:cubicBezTo>
                  <a:pt x="375392" y="715282"/>
                  <a:pt x="377482" y="705193"/>
                  <a:pt x="384175" y="698500"/>
                </a:cubicBezTo>
                <a:lnTo>
                  <a:pt x="393700" y="688975"/>
                </a:lnTo>
                <a:cubicBezTo>
                  <a:pt x="394758" y="685800"/>
                  <a:pt x="395490" y="682497"/>
                  <a:pt x="396875" y="679450"/>
                </a:cubicBezTo>
                <a:cubicBezTo>
                  <a:pt x="400792" y="670832"/>
                  <a:pt x="406582" y="663030"/>
                  <a:pt x="409575" y="654050"/>
                </a:cubicBezTo>
                <a:cubicBezTo>
                  <a:pt x="413137" y="643364"/>
                  <a:pt x="412823" y="642810"/>
                  <a:pt x="419100" y="631825"/>
                </a:cubicBezTo>
                <a:cubicBezTo>
                  <a:pt x="420993" y="628512"/>
                  <a:pt x="423743" y="625713"/>
                  <a:pt x="425450" y="622300"/>
                </a:cubicBezTo>
                <a:cubicBezTo>
                  <a:pt x="426947" y="619307"/>
                  <a:pt x="427307" y="615851"/>
                  <a:pt x="428625" y="612775"/>
                </a:cubicBezTo>
                <a:cubicBezTo>
                  <a:pt x="430489" y="608425"/>
                  <a:pt x="432627" y="604184"/>
                  <a:pt x="434975" y="600075"/>
                </a:cubicBezTo>
                <a:cubicBezTo>
                  <a:pt x="436868" y="596762"/>
                  <a:pt x="439618" y="593963"/>
                  <a:pt x="441325" y="590550"/>
                </a:cubicBezTo>
                <a:cubicBezTo>
                  <a:pt x="442822" y="587557"/>
                  <a:pt x="442875" y="583951"/>
                  <a:pt x="444500" y="581025"/>
                </a:cubicBezTo>
                <a:cubicBezTo>
                  <a:pt x="448206" y="574354"/>
                  <a:pt x="453787" y="568801"/>
                  <a:pt x="457200" y="561975"/>
                </a:cubicBezTo>
                <a:cubicBezTo>
                  <a:pt x="459317" y="557742"/>
                  <a:pt x="461686" y="553625"/>
                  <a:pt x="463550" y="549275"/>
                </a:cubicBezTo>
                <a:cubicBezTo>
                  <a:pt x="464868" y="546199"/>
                  <a:pt x="464869" y="542535"/>
                  <a:pt x="466725" y="539750"/>
                </a:cubicBezTo>
                <a:cubicBezTo>
                  <a:pt x="477683" y="523313"/>
                  <a:pt x="480496" y="536537"/>
                  <a:pt x="488950" y="511175"/>
                </a:cubicBezTo>
                <a:cubicBezTo>
                  <a:pt x="493332" y="498030"/>
                  <a:pt x="490269" y="504435"/>
                  <a:pt x="498475" y="492125"/>
                </a:cubicBezTo>
                <a:cubicBezTo>
                  <a:pt x="499533" y="486833"/>
                  <a:pt x="500341" y="481485"/>
                  <a:pt x="501650" y="476250"/>
                </a:cubicBezTo>
                <a:cubicBezTo>
                  <a:pt x="502462" y="473003"/>
                  <a:pt x="504013" y="469972"/>
                  <a:pt x="504825" y="466725"/>
                </a:cubicBezTo>
                <a:cubicBezTo>
                  <a:pt x="506134" y="461490"/>
                  <a:pt x="506829" y="456118"/>
                  <a:pt x="508000" y="450850"/>
                </a:cubicBezTo>
                <a:cubicBezTo>
                  <a:pt x="508947" y="446590"/>
                  <a:pt x="510319" y="442429"/>
                  <a:pt x="511175" y="438150"/>
                </a:cubicBezTo>
                <a:cubicBezTo>
                  <a:pt x="512438" y="431837"/>
                  <a:pt x="513198" y="425434"/>
                  <a:pt x="514350" y="419100"/>
                </a:cubicBezTo>
                <a:cubicBezTo>
                  <a:pt x="515315" y="413791"/>
                  <a:pt x="516467" y="408517"/>
                  <a:pt x="517525" y="403225"/>
                </a:cubicBezTo>
                <a:cubicBezTo>
                  <a:pt x="518583" y="415925"/>
                  <a:pt x="519016" y="428693"/>
                  <a:pt x="520700" y="441325"/>
                </a:cubicBezTo>
                <a:cubicBezTo>
                  <a:pt x="521142" y="444642"/>
                  <a:pt x="523325" y="447549"/>
                  <a:pt x="523875" y="450850"/>
                </a:cubicBezTo>
                <a:cubicBezTo>
                  <a:pt x="535227" y="518963"/>
                  <a:pt x="521293" y="457688"/>
                  <a:pt x="530225" y="488950"/>
                </a:cubicBezTo>
                <a:cubicBezTo>
                  <a:pt x="530479" y="489837"/>
                  <a:pt x="534883" y="509060"/>
                  <a:pt x="536575" y="511175"/>
                </a:cubicBezTo>
                <a:cubicBezTo>
                  <a:pt x="538959" y="514155"/>
                  <a:pt x="542925" y="515408"/>
                  <a:pt x="546100" y="517525"/>
                </a:cubicBezTo>
                <a:cubicBezTo>
                  <a:pt x="549275" y="514350"/>
                  <a:pt x="552703" y="511409"/>
                  <a:pt x="555625" y="508000"/>
                </a:cubicBezTo>
                <a:cubicBezTo>
                  <a:pt x="580063" y="479489"/>
                  <a:pt x="551040" y="509410"/>
                  <a:pt x="574675" y="485775"/>
                </a:cubicBezTo>
                <a:cubicBezTo>
                  <a:pt x="575733" y="482600"/>
                  <a:pt x="576532" y="479326"/>
                  <a:pt x="577850" y="476250"/>
                </a:cubicBezTo>
                <a:cubicBezTo>
                  <a:pt x="579714" y="471900"/>
                  <a:pt x="582538" y="467982"/>
                  <a:pt x="584200" y="463550"/>
                </a:cubicBezTo>
                <a:cubicBezTo>
                  <a:pt x="585732" y="459464"/>
                  <a:pt x="585843" y="454936"/>
                  <a:pt x="587375" y="450850"/>
                </a:cubicBezTo>
                <a:cubicBezTo>
                  <a:pt x="597793" y="423069"/>
                  <a:pt x="594447" y="454310"/>
                  <a:pt x="606425" y="406400"/>
                </a:cubicBezTo>
                <a:cubicBezTo>
                  <a:pt x="607483" y="402167"/>
                  <a:pt x="608068" y="397786"/>
                  <a:pt x="609600" y="393700"/>
                </a:cubicBezTo>
                <a:cubicBezTo>
                  <a:pt x="611262" y="389268"/>
                  <a:pt x="614288" y="385432"/>
                  <a:pt x="615950" y="381000"/>
                </a:cubicBezTo>
                <a:cubicBezTo>
                  <a:pt x="617482" y="376914"/>
                  <a:pt x="617871" y="372480"/>
                  <a:pt x="619125" y="368300"/>
                </a:cubicBezTo>
                <a:cubicBezTo>
                  <a:pt x="621048" y="361889"/>
                  <a:pt x="623358" y="355600"/>
                  <a:pt x="625475" y="349250"/>
                </a:cubicBezTo>
                <a:lnTo>
                  <a:pt x="628650" y="339725"/>
                </a:lnTo>
                <a:cubicBezTo>
                  <a:pt x="640382" y="392519"/>
                  <a:pt x="629219" y="346912"/>
                  <a:pt x="641350" y="387350"/>
                </a:cubicBezTo>
                <a:cubicBezTo>
                  <a:pt x="644668" y="398412"/>
                  <a:pt x="645110" y="404272"/>
                  <a:pt x="647700" y="415925"/>
                </a:cubicBezTo>
                <a:cubicBezTo>
                  <a:pt x="648647" y="420185"/>
                  <a:pt x="649817" y="424392"/>
                  <a:pt x="650875" y="428625"/>
                </a:cubicBezTo>
                <a:cubicBezTo>
                  <a:pt x="651933" y="438150"/>
                  <a:pt x="652474" y="447747"/>
                  <a:pt x="654050" y="457200"/>
                </a:cubicBezTo>
                <a:cubicBezTo>
                  <a:pt x="654600" y="460501"/>
                  <a:pt x="656569" y="463443"/>
                  <a:pt x="657225" y="466725"/>
                </a:cubicBezTo>
                <a:cubicBezTo>
                  <a:pt x="658693" y="474063"/>
                  <a:pt x="659342" y="481542"/>
                  <a:pt x="660400" y="488950"/>
                </a:cubicBezTo>
                <a:cubicBezTo>
                  <a:pt x="661458" y="518583"/>
                  <a:pt x="661666" y="548259"/>
                  <a:pt x="663575" y="577850"/>
                </a:cubicBezTo>
                <a:cubicBezTo>
                  <a:pt x="663790" y="581190"/>
                  <a:pt x="666024" y="584108"/>
                  <a:pt x="666750" y="587375"/>
                </a:cubicBezTo>
                <a:cubicBezTo>
                  <a:pt x="674200" y="620902"/>
                  <a:pt x="665953" y="594508"/>
                  <a:pt x="673100" y="615950"/>
                </a:cubicBezTo>
                <a:cubicBezTo>
                  <a:pt x="676275" y="610658"/>
                  <a:pt x="680119" y="605714"/>
                  <a:pt x="682625" y="600075"/>
                </a:cubicBezTo>
                <a:cubicBezTo>
                  <a:pt x="687204" y="589771"/>
                  <a:pt x="686559" y="570833"/>
                  <a:pt x="688975" y="561975"/>
                </a:cubicBezTo>
                <a:cubicBezTo>
                  <a:pt x="689979" y="558294"/>
                  <a:pt x="693618" y="555863"/>
                  <a:pt x="695325" y="552450"/>
                </a:cubicBezTo>
                <a:cubicBezTo>
                  <a:pt x="697874" y="547352"/>
                  <a:pt x="699558" y="541867"/>
                  <a:pt x="701675" y="536575"/>
                </a:cubicBezTo>
                <a:cubicBezTo>
                  <a:pt x="702733" y="529167"/>
                  <a:pt x="703511" y="521713"/>
                  <a:pt x="704850" y="514350"/>
                </a:cubicBezTo>
                <a:cubicBezTo>
                  <a:pt x="707331" y="500702"/>
                  <a:pt x="707800" y="504026"/>
                  <a:pt x="711200" y="492125"/>
                </a:cubicBezTo>
                <a:cubicBezTo>
                  <a:pt x="712399" y="487929"/>
                  <a:pt x="712843" y="483511"/>
                  <a:pt x="714375" y="479425"/>
                </a:cubicBezTo>
                <a:cubicBezTo>
                  <a:pt x="716037" y="474993"/>
                  <a:pt x="718861" y="471075"/>
                  <a:pt x="720725" y="466725"/>
                </a:cubicBezTo>
                <a:cubicBezTo>
                  <a:pt x="722043" y="463649"/>
                  <a:pt x="723088" y="460447"/>
                  <a:pt x="723900" y="457200"/>
                </a:cubicBezTo>
                <a:cubicBezTo>
                  <a:pt x="725209" y="451965"/>
                  <a:pt x="724662" y="446152"/>
                  <a:pt x="727075" y="441325"/>
                </a:cubicBezTo>
                <a:cubicBezTo>
                  <a:pt x="729083" y="437309"/>
                  <a:pt x="733425" y="434975"/>
                  <a:pt x="736600" y="431800"/>
                </a:cubicBezTo>
                <a:cubicBezTo>
                  <a:pt x="737658" y="426508"/>
                  <a:pt x="738466" y="421160"/>
                  <a:pt x="739775" y="415925"/>
                </a:cubicBezTo>
                <a:cubicBezTo>
                  <a:pt x="740587" y="412678"/>
                  <a:pt x="742400" y="409701"/>
                  <a:pt x="742950" y="406400"/>
                </a:cubicBezTo>
                <a:cubicBezTo>
                  <a:pt x="747536" y="378886"/>
                  <a:pt x="744079" y="382268"/>
                  <a:pt x="749300" y="358775"/>
                </a:cubicBezTo>
                <a:cubicBezTo>
                  <a:pt x="750026" y="355508"/>
                  <a:pt x="751556" y="352468"/>
                  <a:pt x="752475" y="349250"/>
                </a:cubicBezTo>
                <a:cubicBezTo>
                  <a:pt x="753674" y="345054"/>
                  <a:pt x="754451" y="340746"/>
                  <a:pt x="755650" y="336550"/>
                </a:cubicBezTo>
                <a:cubicBezTo>
                  <a:pt x="756569" y="333332"/>
                  <a:pt x="757906" y="330243"/>
                  <a:pt x="758825" y="327025"/>
                </a:cubicBezTo>
                <a:cubicBezTo>
                  <a:pt x="761863" y="316391"/>
                  <a:pt x="763320" y="305335"/>
                  <a:pt x="768350" y="295275"/>
                </a:cubicBezTo>
                <a:cubicBezTo>
                  <a:pt x="772893" y="286188"/>
                  <a:pt x="775539" y="282393"/>
                  <a:pt x="777875" y="273050"/>
                </a:cubicBezTo>
                <a:cubicBezTo>
                  <a:pt x="779184" y="267815"/>
                  <a:pt x="779630" y="262381"/>
                  <a:pt x="781050" y="257175"/>
                </a:cubicBezTo>
                <a:cubicBezTo>
                  <a:pt x="782811" y="250717"/>
                  <a:pt x="785283" y="244475"/>
                  <a:pt x="787400" y="238125"/>
                </a:cubicBezTo>
                <a:cubicBezTo>
                  <a:pt x="788458" y="234950"/>
                  <a:pt x="789919" y="231882"/>
                  <a:pt x="790575" y="228600"/>
                </a:cubicBezTo>
                <a:cubicBezTo>
                  <a:pt x="795063" y="206161"/>
                  <a:pt x="792043" y="217845"/>
                  <a:pt x="800100" y="193675"/>
                </a:cubicBezTo>
                <a:lnTo>
                  <a:pt x="803275" y="184150"/>
                </a:lnTo>
                <a:lnTo>
                  <a:pt x="806450" y="174625"/>
                </a:lnTo>
                <a:cubicBezTo>
                  <a:pt x="814921" y="187332"/>
                  <a:pt x="812936" y="182937"/>
                  <a:pt x="819150" y="200025"/>
                </a:cubicBezTo>
                <a:cubicBezTo>
                  <a:pt x="821437" y="206315"/>
                  <a:pt x="823383" y="212725"/>
                  <a:pt x="825500" y="219075"/>
                </a:cubicBezTo>
                <a:lnTo>
                  <a:pt x="828675" y="228600"/>
                </a:lnTo>
                <a:cubicBezTo>
                  <a:pt x="831850" y="227542"/>
                  <a:pt x="835587" y="227516"/>
                  <a:pt x="838200" y="225425"/>
                </a:cubicBezTo>
                <a:cubicBezTo>
                  <a:pt x="841180" y="223041"/>
                  <a:pt x="842107" y="218831"/>
                  <a:pt x="844550" y="215900"/>
                </a:cubicBezTo>
                <a:cubicBezTo>
                  <a:pt x="847425" y="212451"/>
                  <a:pt x="850900" y="209550"/>
                  <a:pt x="854075" y="206375"/>
                </a:cubicBezTo>
                <a:cubicBezTo>
                  <a:pt x="857257" y="196829"/>
                  <a:pt x="856761" y="195531"/>
                  <a:pt x="863600" y="187325"/>
                </a:cubicBezTo>
                <a:cubicBezTo>
                  <a:pt x="866475" y="183876"/>
                  <a:pt x="870515" y="181454"/>
                  <a:pt x="873125" y="177800"/>
                </a:cubicBezTo>
                <a:cubicBezTo>
                  <a:pt x="875876" y="173949"/>
                  <a:pt x="877176" y="169237"/>
                  <a:pt x="879475" y="165100"/>
                </a:cubicBezTo>
                <a:cubicBezTo>
                  <a:pt x="882472" y="159705"/>
                  <a:pt x="885825" y="154517"/>
                  <a:pt x="889000" y="149225"/>
                </a:cubicBezTo>
                <a:cubicBezTo>
                  <a:pt x="896767" y="110390"/>
                  <a:pt x="888028" y="150673"/>
                  <a:pt x="895350" y="123825"/>
                </a:cubicBezTo>
                <a:cubicBezTo>
                  <a:pt x="897646" y="115405"/>
                  <a:pt x="899583" y="106892"/>
                  <a:pt x="901700" y="98425"/>
                </a:cubicBezTo>
                <a:cubicBezTo>
                  <a:pt x="902758" y="94192"/>
                  <a:pt x="903495" y="89865"/>
                  <a:pt x="904875" y="85725"/>
                </a:cubicBezTo>
                <a:cubicBezTo>
                  <a:pt x="906992" y="79375"/>
                  <a:pt x="909602" y="73169"/>
                  <a:pt x="911225" y="66675"/>
                </a:cubicBezTo>
                <a:cubicBezTo>
                  <a:pt x="915212" y="50728"/>
                  <a:pt x="913020" y="58115"/>
                  <a:pt x="917575" y="44450"/>
                </a:cubicBezTo>
                <a:cubicBezTo>
                  <a:pt x="923925" y="48683"/>
                  <a:pt x="930718" y="52317"/>
                  <a:pt x="936625" y="57150"/>
                </a:cubicBezTo>
                <a:cubicBezTo>
                  <a:pt x="961707" y="77672"/>
                  <a:pt x="942341" y="69639"/>
                  <a:pt x="962025" y="76200"/>
                </a:cubicBezTo>
                <a:cubicBezTo>
                  <a:pt x="965200" y="79375"/>
                  <a:pt x="968101" y="82850"/>
                  <a:pt x="971550" y="85725"/>
                </a:cubicBezTo>
                <a:cubicBezTo>
                  <a:pt x="974481" y="88168"/>
                  <a:pt x="979053" y="88839"/>
                  <a:pt x="981075" y="92075"/>
                </a:cubicBezTo>
                <a:cubicBezTo>
                  <a:pt x="984623" y="97751"/>
                  <a:pt x="983712" y="105556"/>
                  <a:pt x="987425" y="111125"/>
                </a:cubicBezTo>
                <a:lnTo>
                  <a:pt x="1000125" y="130175"/>
                </a:lnTo>
                <a:cubicBezTo>
                  <a:pt x="1003300" y="129117"/>
                  <a:pt x="1007705" y="129723"/>
                  <a:pt x="1009650" y="127000"/>
                </a:cubicBezTo>
                <a:cubicBezTo>
                  <a:pt x="1013541" y="121553"/>
                  <a:pt x="1013883" y="114300"/>
                  <a:pt x="1016000" y="107950"/>
                </a:cubicBezTo>
                <a:cubicBezTo>
                  <a:pt x="1017058" y="104775"/>
                  <a:pt x="1018519" y="101707"/>
                  <a:pt x="1019175" y="98425"/>
                </a:cubicBezTo>
                <a:cubicBezTo>
                  <a:pt x="1021590" y="86349"/>
                  <a:pt x="1025366" y="60642"/>
                  <a:pt x="1031875" y="47625"/>
                </a:cubicBezTo>
                <a:cubicBezTo>
                  <a:pt x="1039932" y="31512"/>
                  <a:pt x="1035600" y="38863"/>
                  <a:pt x="1044575" y="25400"/>
                </a:cubicBezTo>
                <a:lnTo>
                  <a:pt x="1050925" y="0"/>
                </a:ln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>
            <a:stCxn id="28" idx="0"/>
          </p:cNvCxnSpPr>
          <p:nvPr/>
        </p:nvCxnSpPr>
        <p:spPr bwMode="auto">
          <a:xfrm flipH="1">
            <a:off x="1600199" y="4191000"/>
            <a:ext cx="1368427" cy="89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/>
        </p:spPr>
      </p:cxnSp>
      <p:cxnSp>
        <p:nvCxnSpPr>
          <p:cNvPr id="154" name="Straight Connector 153"/>
          <p:cNvCxnSpPr>
            <a:stCxn id="56" idx="0"/>
          </p:cNvCxnSpPr>
          <p:nvPr/>
        </p:nvCxnSpPr>
        <p:spPr bwMode="auto">
          <a:xfrm flipH="1">
            <a:off x="1600201" y="4195490"/>
            <a:ext cx="1280641" cy="449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/>
        </p:spPr>
      </p:cxnSp>
      <p:sp>
        <p:nvSpPr>
          <p:cNvPr id="56" name="Freeform 55"/>
          <p:cNvSpPr/>
          <p:nvPr/>
        </p:nvSpPr>
        <p:spPr bwMode="auto">
          <a:xfrm>
            <a:off x="2880842" y="4026694"/>
            <a:ext cx="783525" cy="168796"/>
          </a:xfrm>
          <a:custGeom>
            <a:avLst/>
            <a:gdLst>
              <a:gd name="connsiteX0" fmla="*/ 0 w 727491"/>
              <a:gd name="connsiteY0" fmla="*/ 187325 h 187325"/>
              <a:gd name="connsiteX1" fmla="*/ 38100 w 727491"/>
              <a:gd name="connsiteY1" fmla="*/ 184150 h 187325"/>
              <a:gd name="connsiteX2" fmla="*/ 57150 w 727491"/>
              <a:gd name="connsiteY2" fmla="*/ 180975 h 187325"/>
              <a:gd name="connsiteX3" fmla="*/ 73025 w 727491"/>
              <a:gd name="connsiteY3" fmla="*/ 177800 h 187325"/>
              <a:gd name="connsiteX4" fmla="*/ 177800 w 727491"/>
              <a:gd name="connsiteY4" fmla="*/ 174625 h 187325"/>
              <a:gd name="connsiteX5" fmla="*/ 187325 w 727491"/>
              <a:gd name="connsiteY5" fmla="*/ 171450 h 187325"/>
              <a:gd name="connsiteX6" fmla="*/ 279400 w 727491"/>
              <a:gd name="connsiteY6" fmla="*/ 165100 h 187325"/>
              <a:gd name="connsiteX7" fmla="*/ 320675 w 727491"/>
              <a:gd name="connsiteY7" fmla="*/ 158750 h 187325"/>
              <a:gd name="connsiteX8" fmla="*/ 333375 w 727491"/>
              <a:gd name="connsiteY8" fmla="*/ 155575 h 187325"/>
              <a:gd name="connsiteX9" fmla="*/ 342900 w 727491"/>
              <a:gd name="connsiteY9" fmla="*/ 146050 h 187325"/>
              <a:gd name="connsiteX10" fmla="*/ 346075 w 727491"/>
              <a:gd name="connsiteY10" fmla="*/ 120650 h 187325"/>
              <a:gd name="connsiteX11" fmla="*/ 349250 w 727491"/>
              <a:gd name="connsiteY11" fmla="*/ 98425 h 187325"/>
              <a:gd name="connsiteX12" fmla="*/ 352425 w 727491"/>
              <a:gd name="connsiteY12" fmla="*/ 85725 h 187325"/>
              <a:gd name="connsiteX13" fmla="*/ 485775 w 727491"/>
              <a:gd name="connsiteY13" fmla="*/ 82550 h 187325"/>
              <a:gd name="connsiteX14" fmla="*/ 523875 w 727491"/>
              <a:gd name="connsiteY14" fmla="*/ 66675 h 187325"/>
              <a:gd name="connsiteX15" fmla="*/ 533400 w 727491"/>
              <a:gd name="connsiteY15" fmla="*/ 60325 h 187325"/>
              <a:gd name="connsiteX16" fmla="*/ 542925 w 727491"/>
              <a:gd name="connsiteY16" fmla="*/ 53975 h 187325"/>
              <a:gd name="connsiteX17" fmla="*/ 711200 w 727491"/>
              <a:gd name="connsiteY17" fmla="*/ 53975 h 187325"/>
              <a:gd name="connsiteX18" fmla="*/ 717550 w 727491"/>
              <a:gd name="connsiteY18" fmla="*/ 44450 h 187325"/>
              <a:gd name="connsiteX19" fmla="*/ 720725 w 727491"/>
              <a:gd name="connsiteY19" fmla="*/ 25400 h 187325"/>
              <a:gd name="connsiteX20" fmla="*/ 720725 w 727491"/>
              <a:gd name="connsiteY20" fmla="*/ 0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7491" h="187325">
                <a:moveTo>
                  <a:pt x="0" y="187325"/>
                </a:moveTo>
                <a:cubicBezTo>
                  <a:pt x="12700" y="186267"/>
                  <a:pt x="25434" y="185557"/>
                  <a:pt x="38100" y="184150"/>
                </a:cubicBezTo>
                <a:cubicBezTo>
                  <a:pt x="44498" y="183439"/>
                  <a:pt x="50816" y="182127"/>
                  <a:pt x="57150" y="180975"/>
                </a:cubicBezTo>
                <a:cubicBezTo>
                  <a:pt x="62459" y="180010"/>
                  <a:pt x="67636" y="178084"/>
                  <a:pt x="73025" y="177800"/>
                </a:cubicBezTo>
                <a:cubicBezTo>
                  <a:pt x="107918" y="175964"/>
                  <a:pt x="142875" y="175683"/>
                  <a:pt x="177800" y="174625"/>
                </a:cubicBezTo>
                <a:cubicBezTo>
                  <a:pt x="180975" y="173567"/>
                  <a:pt x="184078" y="172262"/>
                  <a:pt x="187325" y="171450"/>
                </a:cubicBezTo>
                <a:cubicBezTo>
                  <a:pt x="218336" y="163697"/>
                  <a:pt x="243941" y="166577"/>
                  <a:pt x="279400" y="165100"/>
                </a:cubicBezTo>
                <a:cubicBezTo>
                  <a:pt x="301499" y="157734"/>
                  <a:pt x="277702" y="164889"/>
                  <a:pt x="320675" y="158750"/>
                </a:cubicBezTo>
                <a:cubicBezTo>
                  <a:pt x="324995" y="158133"/>
                  <a:pt x="329142" y="156633"/>
                  <a:pt x="333375" y="155575"/>
                </a:cubicBezTo>
                <a:cubicBezTo>
                  <a:pt x="336550" y="152400"/>
                  <a:pt x="341366" y="150270"/>
                  <a:pt x="342900" y="146050"/>
                </a:cubicBezTo>
                <a:cubicBezTo>
                  <a:pt x="345816" y="138031"/>
                  <a:pt x="344947" y="129108"/>
                  <a:pt x="346075" y="120650"/>
                </a:cubicBezTo>
                <a:cubicBezTo>
                  <a:pt x="347064" y="113232"/>
                  <a:pt x="347911" y="105788"/>
                  <a:pt x="349250" y="98425"/>
                </a:cubicBezTo>
                <a:cubicBezTo>
                  <a:pt x="350031" y="94132"/>
                  <a:pt x="348091" y="86229"/>
                  <a:pt x="352425" y="85725"/>
                </a:cubicBezTo>
                <a:cubicBezTo>
                  <a:pt x="396590" y="80590"/>
                  <a:pt x="441325" y="83608"/>
                  <a:pt x="485775" y="82550"/>
                </a:cubicBezTo>
                <a:cubicBezTo>
                  <a:pt x="512353" y="78120"/>
                  <a:pt x="499469" y="82946"/>
                  <a:pt x="523875" y="66675"/>
                </a:cubicBezTo>
                <a:lnTo>
                  <a:pt x="533400" y="60325"/>
                </a:lnTo>
                <a:lnTo>
                  <a:pt x="542925" y="53975"/>
                </a:lnTo>
                <a:cubicBezTo>
                  <a:pt x="580201" y="55218"/>
                  <a:pt x="669578" y="60635"/>
                  <a:pt x="711200" y="53975"/>
                </a:cubicBezTo>
                <a:cubicBezTo>
                  <a:pt x="714968" y="53372"/>
                  <a:pt x="715433" y="47625"/>
                  <a:pt x="717550" y="44450"/>
                </a:cubicBezTo>
                <a:cubicBezTo>
                  <a:pt x="718608" y="38100"/>
                  <a:pt x="719164" y="31645"/>
                  <a:pt x="720725" y="25400"/>
                </a:cubicBezTo>
                <a:cubicBezTo>
                  <a:pt x="726562" y="2051"/>
                  <a:pt x="732461" y="11736"/>
                  <a:pt x="720725" y="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>
              <a:ln>
                <a:solidFill>
                  <a:srgbClr val="002060"/>
                </a:solidFill>
              </a:ln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1600198" y="1575157"/>
            <a:ext cx="46484" cy="265304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1600201" y="4228200"/>
            <a:ext cx="6296787" cy="9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itle 1"/>
          <p:cNvSpPr txBox="1">
            <a:spLocks/>
          </p:cNvSpPr>
          <p:nvPr/>
        </p:nvSpPr>
        <p:spPr bwMode="auto">
          <a:xfrm>
            <a:off x="389467" y="513644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Purchase Application Distribution </a:t>
            </a:r>
            <a:br>
              <a:rPr lang="en-US" sz="2400" kern="0" dirty="0" smtClean="0"/>
            </a:br>
            <a:r>
              <a:rPr lang="en-US" sz="2400" kern="0" dirty="0" smtClean="0"/>
              <a:t>by Credit Score</a:t>
            </a:r>
          </a:p>
          <a:p>
            <a:r>
              <a:rPr lang="en-US" sz="2400" kern="0" dirty="0" smtClean="0"/>
              <a:t>2016</a:t>
            </a:r>
            <a:br>
              <a:rPr lang="en-US" sz="2400" kern="0" dirty="0" smtClean="0"/>
            </a:br>
            <a:r>
              <a:rPr lang="en-US" sz="1200" kern="0" dirty="0" smtClean="0"/>
              <a:t>Source: </a:t>
            </a:r>
            <a:r>
              <a:rPr lang="en-US" sz="1200" kern="0" dirty="0" err="1" smtClean="0"/>
              <a:t>CoreLogic</a:t>
            </a:r>
            <a:endParaRPr lang="en-US" sz="1200" kern="0" dirty="0"/>
          </a:p>
        </p:txBody>
      </p:sp>
      <p:sp>
        <p:nvSpPr>
          <p:cNvPr id="65" name="TextBox 6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93101" y="4799775"/>
            <a:ext cx="8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107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5534" y="467899"/>
            <a:ext cx="8277225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 smtClean="0">
                <a:solidFill>
                  <a:schemeClr val="bg2"/>
                </a:solidFill>
              </a:rPr>
              <a:t>The housing recovery is likely to continue.</a:t>
            </a:r>
          </a:p>
          <a:p>
            <a:endParaRPr lang="en-US" sz="4800" kern="0" dirty="0">
              <a:solidFill>
                <a:schemeClr val="bg2"/>
              </a:solidFill>
            </a:endParaRPr>
          </a:p>
        </p:txBody>
      </p:sp>
      <p:pic>
        <p:nvPicPr>
          <p:cNvPr id="659458" name="Picture 2" descr="Image result for welcome to your new home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364985"/>
            <a:ext cx="2983441" cy="35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581" y="567702"/>
            <a:ext cx="8229600" cy="857250"/>
          </a:xfrm>
        </p:spPr>
        <p:txBody>
          <a:bodyPr lIns="92075" tIns="46038" rIns="92075" bIns="46038" anchor="b"/>
          <a:lstStyle/>
          <a:p>
            <a:r>
              <a:rPr lang="en-US" sz="2400" dirty="0" smtClean="0"/>
              <a:t>Single Family Permits </a:t>
            </a:r>
            <a:br>
              <a:rPr lang="en-US" sz="2400" dirty="0" smtClean="0"/>
            </a:br>
            <a:r>
              <a:rPr lang="en-US" sz="2400" dirty="0" smtClean="0"/>
              <a:t>Greater Phoenix 1975–2018*</a:t>
            </a:r>
            <a:br>
              <a:rPr lang="en-US" sz="2400" dirty="0" smtClean="0"/>
            </a:br>
            <a:r>
              <a:rPr lang="en-US" sz="1800" b="0" dirty="0" smtClean="0"/>
              <a:t>Source: RL Brown &amp; Elliott D. Pollack &amp; company</a:t>
            </a:r>
            <a:endParaRPr lang="en-US" sz="3400" b="0" dirty="0" smtClean="0"/>
          </a:p>
        </p:txBody>
      </p:sp>
      <p:graphicFrame>
        <p:nvGraphicFramePr>
          <p:cNvPr id="11059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65490"/>
              </p:ext>
            </p:extLst>
          </p:nvPr>
        </p:nvGraphicFramePr>
        <p:xfrm>
          <a:off x="0" y="1490662"/>
          <a:ext cx="9190038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61" name="Chart" r:id="rId4" imgW="8020185" imgH="3962490" progId="MSGraph.Chart.8">
                  <p:embed followColorScheme="full"/>
                </p:oleObj>
              </mc:Choice>
              <mc:Fallback>
                <p:oleObj name="Chart" r:id="rId4" imgW="8020185" imgH="396249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90662"/>
                        <a:ext cx="9190038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128107" y="1316832"/>
            <a:ext cx="92012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 # Permits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(000)</a:t>
            </a:r>
          </a:p>
        </p:txBody>
      </p:sp>
      <p:sp>
        <p:nvSpPr>
          <p:cNvPr id="110597" name="TextBox 1"/>
          <p:cNvSpPr txBox="1">
            <a:spLocks noChangeArrowheads="1"/>
          </p:cNvSpPr>
          <p:nvPr/>
        </p:nvSpPr>
        <p:spPr bwMode="auto">
          <a:xfrm>
            <a:off x="3594083" y="4687491"/>
            <a:ext cx="50529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*2017 and 2018 </a:t>
            </a:r>
            <a:r>
              <a:rPr lang="en-US" sz="1400" dirty="0">
                <a:solidFill>
                  <a:srgbClr val="000000"/>
                </a:solidFill>
              </a:rPr>
              <a:t>forecast is from </a:t>
            </a:r>
            <a:r>
              <a:rPr lang="en-US" sz="1400" i="1" dirty="0">
                <a:solidFill>
                  <a:srgbClr val="000000"/>
                </a:solidFill>
              </a:rPr>
              <a:t>Elliott D. Pollack &amp; </a:t>
            </a:r>
            <a:r>
              <a:rPr lang="en-US" sz="1400" i="1" dirty="0" smtClean="0">
                <a:solidFill>
                  <a:srgbClr val="000000"/>
                </a:solidFill>
              </a:rPr>
              <a:t>Company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0362" y="4814826"/>
            <a:ext cx="8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3755746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96888" y="413147"/>
            <a:ext cx="8229600" cy="857250"/>
          </a:xfrm>
        </p:spPr>
        <p:txBody>
          <a:bodyPr/>
          <a:lstStyle/>
          <a:p>
            <a:r>
              <a:rPr lang="en-US" sz="6000" dirty="0" smtClean="0"/>
              <a:t>Multi-Family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109</a:t>
            </a:r>
            <a:endParaRPr lang="en-US" dirty="0"/>
          </a:p>
        </p:txBody>
      </p:sp>
      <p:pic>
        <p:nvPicPr>
          <p:cNvPr id="67481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8" b="32388"/>
          <a:stretch/>
        </p:blipFill>
        <p:spPr bwMode="auto">
          <a:xfrm>
            <a:off x="2065864" y="1383109"/>
            <a:ext cx="5113870" cy="31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551"/>
            <a:ext cx="8229600" cy="857250"/>
          </a:xfrm>
          <a:noFill/>
        </p:spPr>
        <p:txBody>
          <a:bodyPr/>
          <a:lstStyle/>
          <a:p>
            <a:r>
              <a:rPr lang="en-US" sz="2000" dirty="0"/>
              <a:t>GDP</a:t>
            </a:r>
            <a:br>
              <a:rPr lang="en-US" sz="2000" dirty="0"/>
            </a:br>
            <a:r>
              <a:rPr lang="en-US" sz="2000" dirty="0"/>
              <a:t>Potential Versus </a:t>
            </a:r>
            <a:r>
              <a:rPr lang="en-US" sz="2000" dirty="0" smtClean="0"/>
              <a:t>Actual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2000-2017*</a:t>
            </a:r>
            <a:br>
              <a:rPr lang="en-US" sz="2000" dirty="0" smtClean="0"/>
            </a:br>
            <a:r>
              <a:rPr lang="en-US" sz="1050" dirty="0" smtClean="0"/>
              <a:t>Source: </a:t>
            </a:r>
            <a:r>
              <a:rPr lang="en-US" sz="1050" dirty="0"/>
              <a:t>U.S. Congressional Budget </a:t>
            </a:r>
            <a:r>
              <a:rPr lang="en-US" sz="1050" dirty="0" smtClean="0"/>
              <a:t>Office; BEA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606827"/>
              </p:ext>
            </p:extLst>
          </p:nvPr>
        </p:nvGraphicFramePr>
        <p:xfrm>
          <a:off x="191069" y="1361364"/>
          <a:ext cx="8720919" cy="335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12712" y="1520465"/>
            <a:ext cx="350519" cy="257860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2401" y="1157497"/>
            <a:ext cx="8451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b="1" dirty="0" smtClean="0"/>
              <a:t>(Billions)</a:t>
            </a:r>
            <a:endParaRPr lang="en-US" sz="1200" b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10634" y="1520465"/>
            <a:ext cx="713232" cy="257860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8636000" y="1917208"/>
            <a:ext cx="0" cy="342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146870" y="2585338"/>
            <a:ext cx="143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$935.5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943600" y="4878601"/>
            <a:ext cx="2692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second quarter 2017</a:t>
            </a:r>
          </a:p>
        </p:txBody>
      </p:sp>
    </p:spTree>
    <p:extLst>
      <p:ext uri="{BB962C8B-B14F-4D97-AF65-F5344CB8AC3E}">
        <p14:creationId xmlns:p14="http://schemas.microsoft.com/office/powerpoint/2010/main" val="22808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341014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Apartments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>Births </a:t>
            </a:r>
            <a:r>
              <a:rPr lang="en-US" altLang="en-US" sz="2000" dirty="0" smtClean="0">
                <a:sym typeface="Wingdings" panose="05000000000000000000" pitchFamily="2" charset="2"/>
              </a:rPr>
              <a:t></a:t>
            </a:r>
            <a:r>
              <a:rPr lang="en-US" altLang="en-US" sz="2000" dirty="0" smtClean="0"/>
              <a:t>26 </a:t>
            </a:r>
            <a:r>
              <a:rPr lang="en-US" altLang="en-US" sz="2000" dirty="0"/>
              <a:t>year lag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1600" dirty="0" smtClean="0"/>
              <a:t>1955-2038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1200" dirty="0" smtClean="0"/>
              <a:t>Source: U.S. Census Bureau</a:t>
            </a:r>
            <a:endParaRPr lang="en-US" altLang="en-US" sz="20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08822281"/>
              </p:ext>
            </p:extLst>
          </p:nvPr>
        </p:nvGraphicFramePr>
        <p:xfrm>
          <a:off x="142876" y="1150144"/>
          <a:ext cx="8791575" cy="3771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 flipV="1">
            <a:off x="6727334" y="1269749"/>
            <a:ext cx="0" cy="3184556"/>
          </a:xfrm>
          <a:prstGeom prst="line">
            <a:avLst/>
          </a:prstGeom>
          <a:solidFill>
            <a:srgbClr val="00FF00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796273" y="1361062"/>
            <a:ext cx="656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2017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43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U.S. Median </a:t>
            </a:r>
            <a:r>
              <a:rPr lang="en-US" sz="2400" dirty="0" smtClean="0"/>
              <a:t>Age at First Marriage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1890-2016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Source: U.S. Census Bureau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773111957"/>
              </p:ext>
            </p:extLst>
          </p:nvPr>
        </p:nvGraphicFramePr>
        <p:xfrm>
          <a:off x="0" y="1303699"/>
          <a:ext cx="9035358" cy="3707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26244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543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341014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Retirement Home Cycle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/>
              <a:t>Births </a:t>
            </a:r>
            <a:r>
              <a:rPr lang="en-US" altLang="en-US" sz="2000" dirty="0">
                <a:sym typeface="Wingdings" panose="05000000000000000000" pitchFamily="2" charset="2"/>
              </a:rPr>
              <a:t> </a:t>
            </a:r>
            <a:r>
              <a:rPr lang="en-US" altLang="en-US" sz="2000" dirty="0" smtClean="0"/>
              <a:t>65 </a:t>
            </a:r>
            <a:r>
              <a:rPr lang="en-US" altLang="en-US" sz="2000" dirty="0"/>
              <a:t>year lag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1800" dirty="0" smtClean="0"/>
              <a:t>1994-2076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1100" dirty="0" smtClean="0"/>
              <a:t>Source: U.S. Census Bureau</a:t>
            </a:r>
            <a:endParaRPr lang="en-US" altLang="en-US" sz="18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83949901"/>
              </p:ext>
            </p:extLst>
          </p:nvPr>
        </p:nvGraphicFramePr>
        <p:xfrm>
          <a:off x="142876" y="1150144"/>
          <a:ext cx="8791575" cy="3771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26244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112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155253" y="1279417"/>
            <a:ext cx="0" cy="3032939"/>
          </a:xfrm>
          <a:prstGeom prst="line">
            <a:avLst/>
          </a:prstGeom>
          <a:solidFill>
            <a:srgbClr val="00FF00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39083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86477724"/>
              </p:ext>
            </p:extLst>
          </p:nvPr>
        </p:nvGraphicFramePr>
        <p:xfrm>
          <a:off x="87034" y="1255014"/>
          <a:ext cx="8948858" cy="349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8726"/>
            <a:ext cx="9067800" cy="85725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000" dirty="0" smtClean="0"/>
              <a:t>Greater Phoenix Multi-Family Average Rent  </a:t>
            </a:r>
            <a:br>
              <a:rPr lang="en-US" sz="2000" dirty="0" smtClean="0"/>
            </a:br>
            <a:r>
              <a:rPr lang="en-US" sz="2000" dirty="0" smtClean="0"/>
              <a:t>Percent Change a Year Ago</a:t>
            </a:r>
            <a:br>
              <a:rPr lang="en-US" sz="2000" dirty="0" smtClean="0"/>
            </a:br>
            <a:r>
              <a:rPr lang="en-US" sz="2000" dirty="0" smtClean="0"/>
              <a:t>2004 – 2017* </a:t>
            </a:r>
            <a:br>
              <a:rPr lang="en-US" sz="2000" dirty="0" smtClean="0"/>
            </a:br>
            <a:r>
              <a:rPr lang="en-US" sz="1200" b="0" dirty="0" smtClean="0"/>
              <a:t>Source: RealData Inc.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927850" y="914150"/>
            <a:ext cx="228600" cy="17145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0576" y="914150"/>
            <a:ext cx="1560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 dirty="0"/>
              <a:t>Recession Periods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99126" y="1377244"/>
            <a:ext cx="768096" cy="2652889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67252" y="4797252"/>
            <a:ext cx="77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113</a:t>
            </a:r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480131" y="4857168"/>
            <a:ext cx="5114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*Data through the second quarter 2017</a:t>
            </a:r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" y="493452"/>
            <a:ext cx="9144000" cy="85725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Multi-Family Year-End Vacancy Rates</a:t>
            </a:r>
            <a:br>
              <a:rPr lang="en-US" sz="2400" dirty="0" smtClean="0"/>
            </a:br>
            <a:r>
              <a:rPr lang="en-US" sz="2400" dirty="0" smtClean="0"/>
              <a:t>Greater Phoenix 1975–2018*</a:t>
            </a:r>
            <a:br>
              <a:rPr lang="en-US" sz="2400" dirty="0" smtClean="0"/>
            </a:br>
            <a:r>
              <a:rPr lang="en-US" sz="1400" dirty="0" smtClean="0"/>
              <a:t>Source: ASU Realty Studies / Berkadia**</a:t>
            </a:r>
          </a:p>
        </p:txBody>
      </p:sp>
      <p:graphicFrame>
        <p:nvGraphicFramePr>
          <p:cNvPr id="14950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060127"/>
              </p:ext>
            </p:extLst>
          </p:nvPr>
        </p:nvGraphicFramePr>
        <p:xfrm>
          <a:off x="-312738" y="1200150"/>
          <a:ext cx="9920288" cy="3542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882" name="Chart" r:id="rId4" imgW="8563043" imgH="3876765" progId="MSGraph.Chart.8">
                  <p:embed followColorScheme="full"/>
                </p:oleObj>
              </mc:Choice>
              <mc:Fallback>
                <p:oleObj name="Chart" r:id="rId4" imgW="8563043" imgH="387676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2738" y="1200150"/>
                        <a:ext cx="9920288" cy="3542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285508" y="4681835"/>
            <a:ext cx="5114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*2017 &amp; 2018 are </a:t>
            </a:r>
            <a:r>
              <a:rPr lang="en-US" sz="1200" dirty="0">
                <a:solidFill>
                  <a:srgbClr val="000000"/>
                </a:solidFill>
              </a:rPr>
              <a:t>forecasts from </a:t>
            </a:r>
            <a:r>
              <a:rPr lang="en-US" sz="1200" i="1" dirty="0" smtClean="0">
                <a:solidFill>
                  <a:srgbClr val="000000"/>
                </a:solidFill>
              </a:rPr>
              <a:t>Elliott D. Pollack &amp; Co.</a:t>
            </a:r>
            <a:endParaRPr lang="en-US" sz="1200" i="1" dirty="0">
              <a:solidFill>
                <a:srgbClr val="000000"/>
              </a:solidFill>
            </a:endParaRPr>
          </a:p>
          <a:p>
            <a:pPr algn="r"/>
            <a:r>
              <a:rPr lang="en-US" sz="1200" i="1" dirty="0">
                <a:solidFill>
                  <a:srgbClr val="000000"/>
                </a:solidFill>
              </a:rPr>
              <a:t>**Data prior to 2005 is from ASU</a:t>
            </a:r>
          </a:p>
        </p:txBody>
      </p:sp>
      <p:grpSp>
        <p:nvGrpSpPr>
          <p:cNvPr id="149509" name="Group 5"/>
          <p:cNvGrpSpPr>
            <a:grpSpLocks/>
          </p:cNvGrpSpPr>
          <p:nvPr/>
        </p:nvGrpSpPr>
        <p:grpSpPr bwMode="auto">
          <a:xfrm>
            <a:off x="7162802" y="1085853"/>
            <a:ext cx="1773238" cy="277417"/>
            <a:chOff x="4464" y="4147"/>
            <a:chExt cx="1117" cy="233"/>
          </a:xfrm>
        </p:grpSpPr>
        <p:sp>
          <p:nvSpPr>
            <p:cNvPr id="149516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9517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49510" name="Rectangle 8"/>
          <p:cNvSpPr>
            <a:spLocks noChangeArrowheads="1"/>
          </p:cNvSpPr>
          <p:nvPr/>
        </p:nvSpPr>
        <p:spPr bwMode="auto">
          <a:xfrm>
            <a:off x="879890" y="1414462"/>
            <a:ext cx="64008" cy="2728559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1" name="Rectangle 9"/>
          <p:cNvSpPr>
            <a:spLocks noChangeArrowheads="1"/>
          </p:cNvSpPr>
          <p:nvPr/>
        </p:nvSpPr>
        <p:spPr bwMode="auto">
          <a:xfrm>
            <a:off x="1762549" y="1413783"/>
            <a:ext cx="91440" cy="272923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2" name="Rectangle 10"/>
          <p:cNvSpPr>
            <a:spLocks noChangeArrowheads="1"/>
          </p:cNvSpPr>
          <p:nvPr/>
        </p:nvSpPr>
        <p:spPr bwMode="auto">
          <a:xfrm>
            <a:off x="2031836" y="1419389"/>
            <a:ext cx="237744" cy="2723632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3" name="Rectangle 11"/>
          <p:cNvSpPr>
            <a:spLocks noChangeArrowheads="1"/>
          </p:cNvSpPr>
          <p:nvPr/>
        </p:nvSpPr>
        <p:spPr bwMode="auto">
          <a:xfrm>
            <a:off x="3641338" y="1416731"/>
            <a:ext cx="146304" cy="2726289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4" name="Rectangle 12"/>
          <p:cNvSpPr>
            <a:spLocks noChangeArrowheads="1"/>
          </p:cNvSpPr>
          <p:nvPr/>
        </p:nvSpPr>
        <p:spPr bwMode="auto">
          <a:xfrm>
            <a:off x="5581341" y="1420999"/>
            <a:ext cx="137160" cy="2722022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5" name="Rectangle 13"/>
          <p:cNvSpPr>
            <a:spLocks noChangeArrowheads="1"/>
          </p:cNvSpPr>
          <p:nvPr/>
        </p:nvSpPr>
        <p:spPr bwMode="auto">
          <a:xfrm>
            <a:off x="6810687" y="1419945"/>
            <a:ext cx="274320" cy="27230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5839" y="4805763"/>
            <a:ext cx="132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341606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102519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Multi-Family Pipeline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Anonymous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97422"/>
              </p:ext>
            </p:extLst>
          </p:nvPr>
        </p:nvGraphicFramePr>
        <p:xfrm>
          <a:off x="2551286" y="1805792"/>
          <a:ext cx="427027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New Supply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6,125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6,841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6,309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8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/>
          <p:cNvSpPr txBox="1">
            <a:spLocks noChangeArrowheads="1"/>
          </p:cNvSpPr>
          <p:nvPr/>
        </p:nvSpPr>
        <p:spPr bwMode="auto">
          <a:xfrm>
            <a:off x="2051049" y="354807"/>
            <a:ext cx="49180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OFFICE</a:t>
            </a:r>
          </a:p>
          <a:p>
            <a:pPr algn="ctr">
              <a:spcBef>
                <a:spcPct val="50000"/>
              </a:spcBef>
            </a:pP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26244" y="4797251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116</a:t>
            </a:r>
            <a:endParaRPr lang="en-US" dirty="0"/>
          </a:p>
        </p:txBody>
      </p:sp>
      <p:pic>
        <p:nvPicPr>
          <p:cNvPr id="5" name="Picture 4" descr="cid:2B6C24C394564B7EA737A9A949771774@KablePC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r="1567"/>
          <a:stretch/>
        </p:blipFill>
        <p:spPr bwMode="auto">
          <a:xfrm>
            <a:off x="2133600" y="1253331"/>
            <a:ext cx="4707467" cy="354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456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0647" y="400054"/>
            <a:ext cx="9144000" cy="85725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sz="2400" dirty="0" smtClean="0"/>
              <a:t>Office Space Year-End Vacancy Rates</a:t>
            </a:r>
            <a:br>
              <a:rPr lang="en-US" altLang="en-US" sz="2400" dirty="0" smtClean="0"/>
            </a:br>
            <a:r>
              <a:rPr lang="en-US" altLang="en-US" sz="2400" dirty="0" smtClean="0"/>
              <a:t>Greater Phoenix 1986–2018*</a:t>
            </a:r>
            <a:br>
              <a:rPr lang="en-US" altLang="en-US" sz="2400" dirty="0" smtClean="0"/>
            </a:br>
            <a:r>
              <a:rPr lang="en-US" altLang="en-US" sz="1400" dirty="0" smtClean="0"/>
              <a:t>Source: CBRE</a:t>
            </a:r>
          </a:p>
        </p:txBody>
      </p:sp>
      <p:graphicFrame>
        <p:nvGraphicFramePr>
          <p:cNvPr id="8397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787522"/>
              </p:ext>
            </p:extLst>
          </p:nvPr>
        </p:nvGraphicFramePr>
        <p:xfrm>
          <a:off x="-374650" y="993422"/>
          <a:ext cx="9901238" cy="4150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908" name="Chart" r:id="rId4" imgW="8572500" imgH="3876765" progId="MSGraph.Chart.8">
                  <p:embed followColorScheme="full"/>
                </p:oleObj>
              </mc:Choice>
              <mc:Fallback>
                <p:oleObj name="Chart" r:id="rId4" imgW="8572500" imgH="387676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4650" y="993422"/>
                        <a:ext cx="9901238" cy="4150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295369" y="4914772"/>
            <a:ext cx="6235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pitchFamily="34" charset="0"/>
              </a:rPr>
              <a:t>*2017 &amp; 2018 </a:t>
            </a: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are forecasts from </a:t>
            </a:r>
            <a:r>
              <a:rPr lang="en-US" altLang="en-US" sz="1200" dirty="0" smtClean="0">
                <a:solidFill>
                  <a:srgbClr val="000000"/>
                </a:solidFill>
                <a:cs typeface="Arial" pitchFamily="34" charset="0"/>
              </a:rPr>
              <a:t>CBRE.</a:t>
            </a:r>
            <a:endParaRPr lang="en-US" altLang="en-US" sz="1200" i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3973" name="Group 5"/>
          <p:cNvGrpSpPr>
            <a:grpSpLocks/>
          </p:cNvGrpSpPr>
          <p:nvPr/>
        </p:nvGrpSpPr>
        <p:grpSpPr bwMode="auto">
          <a:xfrm>
            <a:off x="7162802" y="947144"/>
            <a:ext cx="1773238" cy="277417"/>
            <a:chOff x="4464" y="4147"/>
            <a:chExt cx="1117" cy="233"/>
          </a:xfrm>
        </p:grpSpPr>
        <p:sp>
          <p:nvSpPr>
            <p:cNvPr id="83977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3978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cs typeface="Arial" pitchFamily="34" charset="0"/>
                </a:rPr>
                <a:t>Recession Periods</a:t>
              </a:r>
            </a:p>
          </p:txBody>
        </p:sp>
      </p:grpSp>
      <p:sp>
        <p:nvSpPr>
          <p:cNvPr id="83974" name="Rectangle 8"/>
          <p:cNvSpPr>
            <a:spLocks noChangeArrowheads="1"/>
          </p:cNvSpPr>
          <p:nvPr/>
        </p:nvSpPr>
        <p:spPr bwMode="auto">
          <a:xfrm>
            <a:off x="1843805" y="1258429"/>
            <a:ext cx="192024" cy="316382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975" name="Rectangle 9"/>
          <p:cNvSpPr>
            <a:spLocks noChangeArrowheads="1"/>
          </p:cNvSpPr>
          <p:nvPr/>
        </p:nvSpPr>
        <p:spPr bwMode="auto">
          <a:xfrm>
            <a:off x="4425656" y="1258429"/>
            <a:ext cx="191508" cy="316382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976" name="Rectangle 10"/>
          <p:cNvSpPr>
            <a:spLocks noChangeArrowheads="1"/>
          </p:cNvSpPr>
          <p:nvPr/>
        </p:nvSpPr>
        <p:spPr bwMode="auto">
          <a:xfrm>
            <a:off x="6051693" y="1258429"/>
            <a:ext cx="374904" cy="3163823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6244" y="4797251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117</a:t>
            </a:r>
          </a:p>
        </p:txBody>
      </p:sp>
    </p:spTree>
    <p:extLst>
      <p:ext uri="{BB962C8B-B14F-4D97-AF65-F5344CB8AC3E}">
        <p14:creationId xmlns:p14="http://schemas.microsoft.com/office/powerpoint/2010/main" val="582347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34527"/>
            <a:ext cx="914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</a:rPr>
              <a:t>Greater Phoenix Office Market*</a:t>
            </a:r>
            <a:r>
              <a:rPr lang="en-US" altLang="en-US" sz="2400" b="1" dirty="0">
                <a:solidFill>
                  <a:srgbClr val="000099"/>
                </a:solidFill>
              </a:rPr>
              <a:t/>
            </a:r>
            <a:br>
              <a:rPr lang="en-US" altLang="en-US" sz="2400" b="1" dirty="0">
                <a:solidFill>
                  <a:srgbClr val="000099"/>
                </a:solidFill>
              </a:rPr>
            </a:br>
            <a:r>
              <a:rPr lang="en-US" altLang="en-US" sz="1100" b="1" dirty="0">
                <a:solidFill>
                  <a:srgbClr val="000099"/>
                </a:solidFill>
              </a:rPr>
              <a:t>Source:  CBRE</a:t>
            </a:r>
            <a:endParaRPr lang="en-US" altLang="en-US" sz="12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71755"/>
              </p:ext>
            </p:extLst>
          </p:nvPr>
        </p:nvGraphicFramePr>
        <p:xfrm>
          <a:off x="1847709" y="838437"/>
          <a:ext cx="5868316" cy="4106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90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180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18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err="1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18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18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3,119,293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7,987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3,245,888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2,320,302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5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1,500,704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4,905,374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(603,112)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3,402,646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(667,329)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1,798,415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233,670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2,011,404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1,857,433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3,144,910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2,020,529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973,282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1,721,366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(35,566)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1,816,411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1,107,906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3,704,039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3,763,828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3,219,853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1,045,155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6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2017**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1,064,127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1,535,041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8485" name="Text Box 4"/>
          <p:cNvSpPr txBox="1">
            <a:spLocks noChangeArrowheads="1"/>
          </p:cNvSpPr>
          <p:nvPr/>
        </p:nvSpPr>
        <p:spPr bwMode="auto">
          <a:xfrm>
            <a:off x="4942956" y="4796708"/>
            <a:ext cx="36134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/>
              <a:t>*All Leased multi-tenant </a:t>
            </a:r>
            <a:r>
              <a:rPr lang="en-US" altLang="en-US" sz="1100" dirty="0"/>
              <a:t>space greater than 10,000 </a:t>
            </a:r>
            <a:r>
              <a:rPr lang="en-US" altLang="en-US" sz="1100" dirty="0" smtClean="0"/>
              <a:t>SF.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/>
              <a:t>**Data through the second quarter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5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64" y="690283"/>
            <a:ext cx="8229600" cy="857250"/>
          </a:xfrm>
        </p:spPr>
        <p:txBody>
          <a:bodyPr/>
          <a:lstStyle/>
          <a:p>
            <a:pPr algn="l"/>
            <a:r>
              <a:rPr lang="en-US" sz="3200" dirty="0" smtClean="0"/>
              <a:t>As of 2017, the following markets have vacancy rates under 10%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3434"/>
            <a:ext cx="8229600" cy="2914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Deer Valley/Airport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Tempe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Scottsdale South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PS Peak</a:t>
            </a:r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45690" y="4460880"/>
            <a:ext cx="3198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smtClean="0">
                <a:solidFill>
                  <a:srgbClr val="000000"/>
                </a:solidFill>
              </a:rPr>
              <a:t>Paul Johnson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285"/>
            <a:ext cx="8229600" cy="857250"/>
          </a:xfrm>
          <a:noFill/>
        </p:spPr>
        <p:txBody>
          <a:bodyPr/>
          <a:lstStyle/>
          <a:p>
            <a:r>
              <a:rPr lang="en-US" sz="2400" dirty="0"/>
              <a:t>GDP</a:t>
            </a:r>
            <a:br>
              <a:rPr lang="en-US" sz="2400" dirty="0"/>
            </a:br>
            <a:r>
              <a:rPr lang="en-US" sz="2400" dirty="0"/>
              <a:t>Potential Versus </a:t>
            </a:r>
            <a:r>
              <a:rPr lang="en-US" sz="2400" dirty="0" smtClean="0"/>
              <a:t>Actual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1980-2017*</a:t>
            </a:r>
            <a:br>
              <a:rPr lang="en-US" sz="2400" dirty="0" smtClean="0"/>
            </a:br>
            <a:r>
              <a:rPr lang="en-US" sz="1100" dirty="0" smtClean="0"/>
              <a:t>Source: </a:t>
            </a:r>
            <a:r>
              <a:rPr lang="en-US" sz="1100" dirty="0"/>
              <a:t>U.S. Congressional Budget </a:t>
            </a:r>
            <a:r>
              <a:rPr lang="en-US" sz="1100" dirty="0" smtClean="0"/>
              <a:t>Office; BEA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658527"/>
              </p:ext>
            </p:extLst>
          </p:nvPr>
        </p:nvGraphicFramePr>
        <p:xfrm>
          <a:off x="191069" y="1361364"/>
          <a:ext cx="8720919" cy="335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2401" y="1157497"/>
            <a:ext cx="8451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b="1" dirty="0" smtClean="0"/>
              <a:t>(Billions)</a:t>
            </a:r>
            <a:endParaRPr lang="en-US" sz="1200" b="1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67740" y="1542344"/>
            <a:ext cx="111054" cy="2537743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280160" y="1519767"/>
            <a:ext cx="304800" cy="256032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41246" y="1519767"/>
            <a:ext cx="164592" cy="256032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49804" y="1519767"/>
            <a:ext cx="164592" cy="256032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35402" y="1519766"/>
            <a:ext cx="347472" cy="2560321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943600" y="4878601"/>
            <a:ext cx="2692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second quarter 2017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922584" y="3894157"/>
            <a:ext cx="312420" cy="246549"/>
          </a:xfrm>
          <a:prstGeom prst="ellipse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 rot="20382217">
            <a:off x="1219904" y="3770883"/>
            <a:ext cx="857250" cy="246549"/>
          </a:xfrm>
          <a:prstGeom prst="ellipse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20874388">
            <a:off x="3001257" y="3231267"/>
            <a:ext cx="1086243" cy="246549"/>
          </a:xfrm>
          <a:prstGeom prst="ellipse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 rot="20248343">
            <a:off x="5196947" y="2416433"/>
            <a:ext cx="1086243" cy="246549"/>
          </a:xfrm>
          <a:prstGeom prst="ellipse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 rot="20491575">
            <a:off x="6529145" y="1814600"/>
            <a:ext cx="2360745" cy="406103"/>
          </a:xfrm>
          <a:prstGeom prst="ellipse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71759" y="498490"/>
            <a:ext cx="886777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00007D"/>
                </a:solidFill>
              </a:rPr>
              <a:t>As of the </a:t>
            </a:r>
            <a:r>
              <a:rPr lang="en-US" sz="4000" b="1" dirty="0" smtClean="0">
                <a:solidFill>
                  <a:srgbClr val="00007D"/>
                </a:solidFill>
              </a:rPr>
              <a:t>second quarter 2017, </a:t>
            </a:r>
            <a:r>
              <a:rPr lang="en-US" sz="4000" b="1" dirty="0">
                <a:solidFill>
                  <a:srgbClr val="00007D"/>
                </a:solidFill>
              </a:rPr>
              <a:t/>
            </a:r>
            <a:br>
              <a:rPr lang="en-US" sz="4000" b="1" dirty="0">
                <a:solidFill>
                  <a:srgbClr val="00007D"/>
                </a:solidFill>
              </a:rPr>
            </a:br>
            <a:r>
              <a:rPr lang="en-US" sz="4000" b="1" dirty="0">
                <a:solidFill>
                  <a:srgbClr val="00007D"/>
                </a:solidFill>
              </a:rPr>
              <a:t>there </a:t>
            </a:r>
            <a:r>
              <a:rPr lang="en-US" sz="4000" b="1" dirty="0" smtClean="0">
                <a:solidFill>
                  <a:srgbClr val="00007D"/>
                </a:solidFill>
              </a:rPr>
              <a:t>were </a:t>
            </a:r>
            <a:r>
              <a:rPr lang="en-US" sz="4000" b="1" dirty="0" smtClean="0">
                <a:solidFill>
                  <a:srgbClr val="00007D">
                    <a:lumMod val="60000"/>
                    <a:lumOff val="40000"/>
                  </a:srgbClr>
                </a:solidFill>
              </a:rPr>
              <a:t>1.5</a:t>
            </a:r>
            <a:r>
              <a:rPr lang="en-US" sz="4000" b="1" dirty="0" smtClean="0">
                <a:solidFill>
                  <a:srgbClr val="00007D"/>
                </a:solidFill>
              </a:rPr>
              <a:t> million </a:t>
            </a:r>
            <a:r>
              <a:rPr lang="en-US" sz="4000" b="1" dirty="0">
                <a:solidFill>
                  <a:srgbClr val="00007D"/>
                </a:solidFill>
              </a:rPr>
              <a:t>square feet of total office space </a:t>
            </a:r>
            <a:r>
              <a:rPr lang="en-US" sz="4000" b="1" dirty="0" smtClean="0">
                <a:solidFill>
                  <a:srgbClr val="00007D"/>
                </a:solidFill>
              </a:rPr>
              <a:t/>
            </a:r>
            <a:br>
              <a:rPr lang="en-US" sz="4000" b="1" dirty="0" smtClean="0">
                <a:solidFill>
                  <a:srgbClr val="00007D"/>
                </a:solidFill>
              </a:rPr>
            </a:br>
            <a:r>
              <a:rPr lang="en-US" sz="4000" b="1" dirty="0" smtClean="0">
                <a:solidFill>
                  <a:srgbClr val="00007D"/>
                </a:solidFill>
              </a:rPr>
              <a:t>under construction including </a:t>
            </a:r>
            <a:br>
              <a:rPr lang="en-US" sz="4000" b="1" dirty="0" smtClean="0">
                <a:solidFill>
                  <a:srgbClr val="00007D"/>
                </a:solidFill>
              </a:rPr>
            </a:br>
            <a:r>
              <a:rPr lang="en-US" sz="4000" b="1" dirty="0" smtClean="0">
                <a:solidFill>
                  <a:srgbClr val="00007D"/>
                </a:solidFill>
              </a:rPr>
              <a:t>over </a:t>
            </a:r>
            <a:r>
              <a:rPr lang="en-US" sz="4000" b="1" dirty="0" smtClean="0">
                <a:solidFill>
                  <a:srgbClr val="00007D">
                    <a:lumMod val="60000"/>
                    <a:lumOff val="40000"/>
                  </a:srgbClr>
                </a:solidFill>
              </a:rPr>
              <a:t>700,000 </a:t>
            </a:r>
            <a:r>
              <a:rPr lang="en-US" sz="4000" b="1" dirty="0">
                <a:solidFill>
                  <a:srgbClr val="00007D"/>
                </a:solidFill>
              </a:rPr>
              <a:t>square </a:t>
            </a:r>
            <a:r>
              <a:rPr lang="en-US" sz="4000" b="1" dirty="0" smtClean="0">
                <a:solidFill>
                  <a:srgbClr val="00007D"/>
                </a:solidFill>
              </a:rPr>
              <a:t>feet of speculative office space</a:t>
            </a:r>
            <a:r>
              <a:rPr lang="en-US" sz="4400" b="1" dirty="0" smtClean="0">
                <a:solidFill>
                  <a:srgbClr val="00007D"/>
                </a:solidFill>
              </a:rPr>
              <a:t>.  </a:t>
            </a:r>
          </a:p>
          <a:p>
            <a:pPr algn="ctr">
              <a:defRPr/>
            </a:pPr>
            <a:endParaRPr lang="en-US" sz="4400" b="1" dirty="0">
              <a:solidFill>
                <a:srgbClr val="00007D"/>
              </a:solidFill>
            </a:endParaRPr>
          </a:p>
        </p:txBody>
      </p:sp>
      <p:sp>
        <p:nvSpPr>
          <p:cNvPr id="155651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5652" name="TextBox 3"/>
          <p:cNvSpPr txBox="1">
            <a:spLocks noChangeArrowheads="1"/>
          </p:cNvSpPr>
          <p:nvPr/>
        </p:nvSpPr>
        <p:spPr bwMode="auto">
          <a:xfrm>
            <a:off x="6734175" y="4459291"/>
            <a:ext cx="2271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50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126839" y="195851"/>
            <a:ext cx="4918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INDUSTRIAL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121</a:t>
            </a:r>
            <a:endParaRPr lang="en-US" dirty="0"/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5472"/>
          <a:stretch/>
        </p:blipFill>
        <p:spPr bwMode="auto">
          <a:xfrm>
            <a:off x="3251199" y="956926"/>
            <a:ext cx="2641600" cy="40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8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92075" tIns="46038" rIns="92075" bIns="46038" anchor="b"/>
          <a:lstStyle/>
          <a:p>
            <a:r>
              <a:rPr lang="en-US" altLang="en-US" sz="3200" dirty="0" smtClean="0"/>
              <a:t> </a:t>
            </a:r>
            <a:r>
              <a:rPr lang="en-US" altLang="en-US" sz="2400" dirty="0" smtClean="0"/>
              <a:t>Industrial Space Vacancy Rates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400" dirty="0" smtClean="0"/>
              <a:t>Greater Phoenix 1980 – 2018*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600" dirty="0" smtClean="0"/>
              <a:t>Source: CBRE</a:t>
            </a:r>
          </a:p>
        </p:txBody>
      </p:sp>
      <p:graphicFrame>
        <p:nvGraphicFramePr>
          <p:cNvPr id="860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499125"/>
              </p:ext>
            </p:extLst>
          </p:nvPr>
        </p:nvGraphicFramePr>
        <p:xfrm>
          <a:off x="71438" y="1065611"/>
          <a:ext cx="9072562" cy="3971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933" name="Chart" r:id="rId4" imgW="8648700" imgH="4009935" progId="MSGraph.Chart.8">
                  <p:embed followColorScheme="full"/>
                </p:oleObj>
              </mc:Choice>
              <mc:Fallback>
                <p:oleObj name="Chart" r:id="rId4" imgW="8648700" imgH="400993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065611"/>
                        <a:ext cx="9072562" cy="3971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349675" y="4916091"/>
            <a:ext cx="5199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   </a:t>
            </a:r>
            <a:r>
              <a:rPr lang="en-US" altLang="en-US" sz="1200" dirty="0" smtClean="0">
                <a:solidFill>
                  <a:srgbClr val="000000"/>
                </a:solidFill>
                <a:cs typeface="Arial" pitchFamily="34" charset="0"/>
              </a:rPr>
              <a:t>*2017 &amp; 2018 </a:t>
            </a: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are forecasts from </a:t>
            </a:r>
            <a:r>
              <a:rPr lang="en-US" altLang="en-US" sz="1200" dirty="0" smtClean="0">
                <a:solidFill>
                  <a:srgbClr val="000000"/>
                </a:solidFill>
                <a:cs typeface="Arial" pitchFamily="34" charset="0"/>
              </a:rPr>
              <a:t>CBRE</a:t>
            </a:r>
            <a:endParaRPr lang="en-US" alt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6021" name="Group 5"/>
          <p:cNvGrpSpPr>
            <a:grpSpLocks/>
          </p:cNvGrpSpPr>
          <p:nvPr/>
        </p:nvGrpSpPr>
        <p:grpSpPr bwMode="auto">
          <a:xfrm>
            <a:off x="7191377" y="1065611"/>
            <a:ext cx="1773238" cy="277417"/>
            <a:chOff x="4464" y="4147"/>
            <a:chExt cx="1117" cy="233"/>
          </a:xfrm>
        </p:grpSpPr>
        <p:sp>
          <p:nvSpPr>
            <p:cNvPr id="86027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6028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cs typeface="Arial" pitchFamily="34" charset="0"/>
                </a:rPr>
                <a:t>Recession Periods</a:t>
              </a:r>
            </a:p>
          </p:txBody>
        </p:sp>
      </p:grpSp>
      <p:sp>
        <p:nvSpPr>
          <p:cNvPr id="86022" name="Rectangle 8"/>
          <p:cNvSpPr>
            <a:spLocks noChangeArrowheads="1"/>
          </p:cNvSpPr>
          <p:nvPr/>
        </p:nvSpPr>
        <p:spPr bwMode="auto">
          <a:xfrm>
            <a:off x="1252870" y="1377245"/>
            <a:ext cx="74612" cy="301413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3" name="Rectangle 9"/>
          <p:cNvSpPr>
            <a:spLocks noChangeArrowheads="1"/>
          </p:cNvSpPr>
          <p:nvPr/>
        </p:nvSpPr>
        <p:spPr bwMode="auto">
          <a:xfrm>
            <a:off x="1540948" y="1377244"/>
            <a:ext cx="237744" cy="301413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4" name="Rectangle 10"/>
          <p:cNvSpPr>
            <a:spLocks noChangeArrowheads="1"/>
          </p:cNvSpPr>
          <p:nvPr/>
        </p:nvSpPr>
        <p:spPr bwMode="auto">
          <a:xfrm>
            <a:off x="3183419" y="1377244"/>
            <a:ext cx="166256" cy="301413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5" name="Rectangle 11"/>
          <p:cNvSpPr>
            <a:spLocks noChangeArrowheads="1"/>
          </p:cNvSpPr>
          <p:nvPr/>
        </p:nvSpPr>
        <p:spPr bwMode="auto">
          <a:xfrm>
            <a:off x="5121690" y="1377245"/>
            <a:ext cx="133350" cy="3014133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6" name="Rectangle 12"/>
          <p:cNvSpPr>
            <a:spLocks noChangeArrowheads="1"/>
          </p:cNvSpPr>
          <p:nvPr/>
        </p:nvSpPr>
        <p:spPr bwMode="auto">
          <a:xfrm>
            <a:off x="6359401" y="1377244"/>
            <a:ext cx="292608" cy="301413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0229" y="4805865"/>
            <a:ext cx="7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85584"/>
            <a:ext cx="914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Greater Phoenix Industrial Market</a:t>
            </a:r>
            <a:r>
              <a:rPr lang="en-US" altLang="en-US" sz="2400" b="1" dirty="0">
                <a:solidFill>
                  <a:srgbClr val="000099"/>
                </a:solidFill>
              </a:rPr>
              <a:t/>
            </a:r>
            <a:br>
              <a:rPr lang="en-US" altLang="en-US" sz="2400" b="1" dirty="0">
                <a:solidFill>
                  <a:srgbClr val="000099"/>
                </a:solidFill>
              </a:rPr>
            </a:br>
            <a:r>
              <a:rPr lang="en-US" altLang="en-US" sz="1100" b="1" dirty="0">
                <a:solidFill>
                  <a:srgbClr val="000099"/>
                </a:solidFill>
              </a:rPr>
              <a:t>Source:  CBRE</a:t>
            </a:r>
            <a:endParaRPr lang="en-US" altLang="en-US" sz="12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203664"/>
              </p:ext>
            </p:extLst>
          </p:nvPr>
        </p:nvGraphicFramePr>
        <p:xfrm>
          <a:off x="2280356" y="874622"/>
          <a:ext cx="5147733" cy="4106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1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61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150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15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u="none" dirty="0" err="1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15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15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12,361,368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7,072,477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6,179,533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7,829,959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5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8,359,835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13,914,181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629,838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13,467,215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(4,649,352)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4,753,218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4,455,097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2,451,202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7,696,277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1,954,037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6,093,132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3,358,724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8,783,982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8,902,571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6,214,680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6,791,313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7,046,663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3,966,434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9,497,677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5,136,644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2017*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4,791,472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3,651,139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53248" y="4876801"/>
            <a:ext cx="3313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1200" dirty="0" smtClean="0">
                <a:solidFill>
                  <a:srgbClr val="000000"/>
                </a:solidFill>
              </a:rPr>
              <a:t>*</a:t>
            </a:r>
            <a:r>
              <a:rPr lang="en-US" altLang="en-US" sz="1200" dirty="0">
                <a:solidFill>
                  <a:srgbClr val="000000"/>
                </a:solidFill>
              </a:rPr>
              <a:t>Data </a:t>
            </a:r>
            <a:r>
              <a:rPr lang="en-US" altLang="en-US" sz="1200" dirty="0" smtClean="0">
                <a:solidFill>
                  <a:srgbClr val="000000"/>
                </a:solidFill>
              </a:rPr>
              <a:t>through the second quarter </a:t>
            </a:r>
            <a:r>
              <a:rPr lang="en-US" altLang="en-US" sz="120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41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4" y="470780"/>
            <a:ext cx="886777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chemeClr val="bg2"/>
                </a:solidFill>
              </a:rPr>
              <a:t>As of the </a:t>
            </a:r>
            <a:r>
              <a:rPr lang="en-US" sz="4000" b="1" dirty="0" smtClean="0">
                <a:solidFill>
                  <a:schemeClr val="bg2"/>
                </a:solidFill>
              </a:rPr>
              <a:t>second quarter 2017, </a:t>
            </a:r>
            <a:r>
              <a:rPr lang="en-US" sz="4000" b="1" dirty="0">
                <a:solidFill>
                  <a:schemeClr val="bg2"/>
                </a:solidFill>
              </a:rPr>
              <a:t/>
            </a:r>
            <a:br>
              <a:rPr lang="en-US" sz="4000" b="1" dirty="0">
                <a:solidFill>
                  <a:schemeClr val="bg2"/>
                </a:solidFill>
              </a:rPr>
            </a:br>
            <a:r>
              <a:rPr lang="en-US" sz="4000" b="1" dirty="0">
                <a:solidFill>
                  <a:schemeClr val="bg2"/>
                </a:solidFill>
              </a:rPr>
              <a:t>there </a:t>
            </a:r>
            <a:r>
              <a:rPr lang="en-US" sz="4000" b="1" dirty="0" smtClean="0">
                <a:solidFill>
                  <a:schemeClr val="bg2"/>
                </a:solidFill>
              </a:rPr>
              <a:t>was </a:t>
            </a:r>
            <a:r>
              <a:rPr lang="en-U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4.6</a:t>
            </a:r>
            <a:r>
              <a:rPr lang="en-US" sz="4000" b="1" dirty="0" smtClean="0">
                <a:solidFill>
                  <a:schemeClr val="bg2"/>
                </a:solidFill>
              </a:rPr>
              <a:t> </a:t>
            </a:r>
            <a:r>
              <a:rPr lang="en-US" sz="4000" b="1" dirty="0">
                <a:solidFill>
                  <a:schemeClr val="bg2"/>
                </a:solidFill>
              </a:rPr>
              <a:t>million square feet of total </a:t>
            </a:r>
            <a:r>
              <a:rPr lang="en-US" sz="4000" b="1" dirty="0" smtClean="0">
                <a:solidFill>
                  <a:schemeClr val="bg2"/>
                </a:solidFill>
              </a:rPr>
              <a:t>industrial </a:t>
            </a:r>
            <a:r>
              <a:rPr lang="en-US" sz="4000" b="1" dirty="0">
                <a:solidFill>
                  <a:schemeClr val="bg2"/>
                </a:solidFill>
              </a:rPr>
              <a:t>space under </a:t>
            </a:r>
            <a:r>
              <a:rPr lang="en-US" sz="4000" b="1" dirty="0" smtClean="0">
                <a:solidFill>
                  <a:schemeClr val="bg2"/>
                </a:solidFill>
              </a:rPr>
              <a:t>construction including </a:t>
            </a:r>
            <a:br>
              <a:rPr lang="en-US" sz="4000" b="1" dirty="0" smtClean="0">
                <a:solidFill>
                  <a:schemeClr val="bg2"/>
                </a:solidFill>
              </a:rPr>
            </a:br>
            <a:r>
              <a:rPr lang="en-U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2.7 million</a:t>
            </a:r>
            <a:r>
              <a:rPr lang="en-US" sz="4000" b="1" dirty="0" smtClean="0">
                <a:solidFill>
                  <a:schemeClr val="bg2"/>
                </a:solidFill>
              </a:rPr>
              <a:t> square feet </a:t>
            </a:r>
            <a:br>
              <a:rPr lang="en-US" sz="4000" b="1" dirty="0" smtClean="0">
                <a:solidFill>
                  <a:schemeClr val="bg2"/>
                </a:solidFill>
              </a:rPr>
            </a:br>
            <a:r>
              <a:rPr lang="en-US" sz="4000" b="1" dirty="0" smtClean="0">
                <a:solidFill>
                  <a:schemeClr val="bg2"/>
                </a:solidFill>
              </a:rPr>
              <a:t>of speculative industrial space. </a:t>
            </a:r>
            <a:r>
              <a:rPr lang="en-US" sz="4400" b="1" dirty="0" smtClean="0">
                <a:solidFill>
                  <a:schemeClr val="bg2"/>
                </a:solidFill>
              </a:rPr>
              <a:t/>
            </a:r>
            <a:br>
              <a:rPr lang="en-US" sz="4400" b="1" dirty="0" smtClean="0">
                <a:solidFill>
                  <a:schemeClr val="bg2"/>
                </a:solidFill>
              </a:rPr>
            </a:br>
            <a:endParaRPr lang="en-US" sz="3600" b="1" dirty="0" smtClean="0">
              <a:solidFill>
                <a:schemeClr val="bg2"/>
              </a:solidFill>
            </a:endParaRPr>
          </a:p>
        </p:txBody>
      </p:sp>
      <p:sp>
        <p:nvSpPr>
          <p:cNvPr id="160771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0772" name="TextBox 3"/>
          <p:cNvSpPr txBox="1">
            <a:spLocks noChangeArrowheads="1"/>
          </p:cNvSpPr>
          <p:nvPr/>
        </p:nvSpPr>
        <p:spPr bwMode="auto">
          <a:xfrm>
            <a:off x="6596063" y="4459291"/>
            <a:ext cx="2271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0" y="480576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04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20101" y="4805763"/>
            <a:ext cx="70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125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51051" y="327701"/>
            <a:ext cx="4918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RETAIL</a:t>
            </a:r>
          </a:p>
        </p:txBody>
      </p:sp>
      <p:pic>
        <p:nvPicPr>
          <p:cNvPr id="656386" name="Picture 2" descr="Image result for retail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77" y="1539082"/>
            <a:ext cx="4255911" cy="28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noFill/>
        </p:spPr>
        <p:txBody>
          <a:bodyPr lIns="92075" tIns="46038" rIns="92075" bIns="46038" anchor="b"/>
          <a:lstStyle/>
          <a:p>
            <a:r>
              <a:rPr lang="en-US" sz="2400" dirty="0" smtClean="0"/>
              <a:t> Retail Space Vacancy Rates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Greater Phoenix 1985–2018*</a:t>
            </a:r>
            <a:br>
              <a:rPr lang="en-US" sz="2400" dirty="0" smtClean="0"/>
            </a:br>
            <a:r>
              <a:rPr lang="en-US" sz="1600" dirty="0" smtClean="0"/>
              <a:t>Source: CBRE**</a:t>
            </a:r>
          </a:p>
        </p:txBody>
      </p:sp>
      <p:graphicFrame>
        <p:nvGraphicFramePr>
          <p:cNvPr id="1628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210630"/>
              </p:ext>
            </p:extLst>
          </p:nvPr>
        </p:nvGraphicFramePr>
        <p:xfrm>
          <a:off x="187326" y="1061156"/>
          <a:ext cx="8956675" cy="393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53" name="Chart" r:id="rId4" imgW="8572500" imgH="3857625" progId="MSGraph.Chart.8">
                  <p:embed followColorScheme="full"/>
                </p:oleObj>
              </mc:Choice>
              <mc:Fallback>
                <p:oleObj name="Chart" r:id="rId4" imgW="8572500" imgH="385762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6" y="1061156"/>
                        <a:ext cx="8956675" cy="3930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3598233" y="4726991"/>
            <a:ext cx="500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*2017 </a:t>
            </a:r>
            <a:r>
              <a:rPr lang="en-US" sz="1200" dirty="0">
                <a:solidFill>
                  <a:srgbClr val="000000"/>
                </a:solidFill>
              </a:rPr>
              <a:t>&amp; </a:t>
            </a:r>
            <a:r>
              <a:rPr lang="en-US" sz="1200" dirty="0" smtClean="0">
                <a:solidFill>
                  <a:srgbClr val="000000"/>
                </a:solidFill>
              </a:rPr>
              <a:t>2018 </a:t>
            </a:r>
            <a:r>
              <a:rPr lang="en-US" sz="1200" dirty="0">
                <a:solidFill>
                  <a:srgbClr val="000000"/>
                </a:solidFill>
              </a:rPr>
              <a:t>are forecasts from </a:t>
            </a:r>
            <a:r>
              <a:rPr lang="en-US" sz="1200" dirty="0" smtClean="0">
                <a:solidFill>
                  <a:srgbClr val="000000"/>
                </a:solidFill>
              </a:rPr>
              <a:t>CBRE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** </a:t>
            </a:r>
            <a:r>
              <a:rPr lang="en-US" sz="1200" dirty="0">
                <a:solidFill>
                  <a:srgbClr val="000000"/>
                </a:solidFill>
              </a:rPr>
              <a:t>Data prior to 1992 is from Grubb &amp; Ellis</a:t>
            </a:r>
          </a:p>
        </p:txBody>
      </p:sp>
      <p:grpSp>
        <p:nvGrpSpPr>
          <p:cNvPr id="162821" name="Group 5"/>
          <p:cNvGrpSpPr>
            <a:grpSpLocks/>
          </p:cNvGrpSpPr>
          <p:nvPr/>
        </p:nvGrpSpPr>
        <p:grpSpPr bwMode="auto">
          <a:xfrm>
            <a:off x="6862762" y="1008461"/>
            <a:ext cx="1773238" cy="277417"/>
            <a:chOff x="4464" y="4147"/>
            <a:chExt cx="1117" cy="233"/>
          </a:xfrm>
        </p:grpSpPr>
        <p:sp>
          <p:nvSpPr>
            <p:cNvPr id="162825" name="Rectangle 6"/>
            <p:cNvSpPr>
              <a:spLocks noChangeArrowheads="1"/>
            </p:cNvSpPr>
            <p:nvPr/>
          </p:nvSpPr>
          <p:spPr bwMode="auto">
            <a:xfrm>
              <a:off x="4464" y="4183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2826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62822" name="Rectangle 8"/>
          <p:cNvSpPr>
            <a:spLocks noChangeArrowheads="1"/>
          </p:cNvSpPr>
          <p:nvPr/>
        </p:nvSpPr>
        <p:spPr bwMode="auto">
          <a:xfrm>
            <a:off x="2420453" y="1319744"/>
            <a:ext cx="149068" cy="299261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3" name="Rectangle 9"/>
          <p:cNvSpPr>
            <a:spLocks noChangeArrowheads="1"/>
          </p:cNvSpPr>
          <p:nvPr/>
        </p:nvSpPr>
        <p:spPr bwMode="auto">
          <a:xfrm>
            <a:off x="4676406" y="1319744"/>
            <a:ext cx="152400" cy="299261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6110975" y="1331035"/>
            <a:ext cx="310896" cy="298132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000" y="480576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54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89725"/>
            <a:ext cx="914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Greater Phoenix Retail Market</a:t>
            </a:r>
            <a:r>
              <a:rPr lang="en-US" altLang="en-US" sz="2800" b="1" dirty="0">
                <a:solidFill>
                  <a:srgbClr val="000099"/>
                </a:solidFill>
              </a:rPr>
              <a:t/>
            </a:r>
            <a:br>
              <a:rPr lang="en-US" altLang="en-US" sz="2800" b="1" dirty="0">
                <a:solidFill>
                  <a:srgbClr val="000099"/>
                </a:solidFill>
              </a:rPr>
            </a:br>
            <a:r>
              <a:rPr lang="en-US" altLang="en-US" sz="1200" b="1" dirty="0">
                <a:solidFill>
                  <a:srgbClr val="000099"/>
                </a:solidFill>
              </a:rPr>
              <a:t>Source:  CBRE</a:t>
            </a:r>
            <a:endParaRPr lang="en-US" altLang="en-US" sz="14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304287"/>
              </p:ext>
            </p:extLst>
          </p:nvPr>
        </p:nvGraphicFramePr>
        <p:xfrm>
          <a:off x="2020710" y="905797"/>
          <a:ext cx="5621868" cy="422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6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180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18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err="1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18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18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6,708,155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6,248,789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5,244,597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4,582,618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5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9,409,985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11,104,865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3,395,986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6,229,205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(1,117,100)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4,405,985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(75,352)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902,380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(152,647)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24,543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1,879,005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184,932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1,579,202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(325,959)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1,487,313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(49,225)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1,150,192</a:t>
                      </a:r>
                      <a:endParaRPr lang="en-US" sz="1450" b="0" dirty="0">
                        <a:solidFill>
                          <a:schemeClr val="bg2"/>
                        </a:solidFill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164,859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1,321,833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1,204,766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40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5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2017*</a:t>
                      </a:r>
                      <a:endParaRPr lang="en-US" sz="145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967,854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0" dirty="0" smtClean="0">
                          <a:solidFill>
                            <a:schemeClr val="bg2"/>
                          </a:solidFill>
                        </a:rPr>
                        <a:t> 634,224 </a:t>
                      </a:r>
                    </a:p>
                  </a:txBody>
                  <a:tcPr marT="34271" marB="3427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86993" y="4876801"/>
            <a:ext cx="3479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1200" dirty="0" smtClean="0">
                <a:solidFill>
                  <a:srgbClr val="000000"/>
                </a:solidFill>
              </a:rPr>
              <a:t>*</a:t>
            </a:r>
            <a:r>
              <a:rPr lang="en-US" altLang="en-US" sz="1200" dirty="0">
                <a:solidFill>
                  <a:srgbClr val="000000"/>
                </a:solidFill>
              </a:rPr>
              <a:t>Data </a:t>
            </a:r>
            <a:r>
              <a:rPr lang="en-US" altLang="en-US" sz="1200" dirty="0" smtClean="0">
                <a:solidFill>
                  <a:srgbClr val="000000"/>
                </a:solidFill>
              </a:rPr>
              <a:t>through the second quarter </a:t>
            </a:r>
            <a:r>
              <a:rPr lang="en-US" altLang="en-US" sz="120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51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0365" y="1191433"/>
            <a:ext cx="886777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smtClean="0">
                <a:solidFill>
                  <a:srgbClr val="00007D"/>
                </a:solidFill>
              </a:rPr>
              <a:t>As of the second quarter 2017, </a:t>
            </a:r>
            <a:br>
              <a:rPr lang="en-US" sz="4000" b="1" dirty="0" smtClean="0">
                <a:solidFill>
                  <a:srgbClr val="00007D"/>
                </a:solidFill>
              </a:rPr>
            </a:br>
            <a:r>
              <a:rPr lang="en-US" sz="4000" b="1" dirty="0" smtClean="0">
                <a:solidFill>
                  <a:srgbClr val="00007D"/>
                </a:solidFill>
              </a:rPr>
              <a:t>there were </a:t>
            </a:r>
            <a:r>
              <a:rPr lang="en-U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1.2 million </a:t>
            </a:r>
            <a:r>
              <a:rPr lang="en-US" sz="4000" b="1" dirty="0" smtClean="0">
                <a:solidFill>
                  <a:srgbClr val="00007D"/>
                </a:solidFill>
              </a:rPr>
              <a:t>square feet of total retail space </a:t>
            </a:r>
            <a:br>
              <a:rPr lang="en-US" sz="4000" b="1" dirty="0" smtClean="0">
                <a:solidFill>
                  <a:srgbClr val="00007D"/>
                </a:solidFill>
              </a:rPr>
            </a:br>
            <a:r>
              <a:rPr lang="en-US" sz="4000" b="1" dirty="0" smtClean="0">
                <a:solidFill>
                  <a:srgbClr val="00007D"/>
                </a:solidFill>
              </a:rPr>
              <a:t>under construction.</a:t>
            </a:r>
            <a:endParaRPr lang="en-US" sz="4000" b="1" dirty="0">
              <a:solidFill>
                <a:srgbClr val="00007D"/>
              </a:solidFill>
            </a:endParaRPr>
          </a:p>
        </p:txBody>
      </p:sp>
      <p:sp>
        <p:nvSpPr>
          <p:cNvPr id="164867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4868" name="TextBox 1"/>
          <p:cNvSpPr txBox="1">
            <a:spLocks noChangeArrowheads="1"/>
          </p:cNvSpPr>
          <p:nvPr/>
        </p:nvSpPr>
        <p:spPr bwMode="auto">
          <a:xfrm>
            <a:off x="6786427" y="4466972"/>
            <a:ext cx="2271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3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0" y="375298"/>
            <a:ext cx="9067800" cy="100830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000" dirty="0"/>
              <a:t>E-Commerce Retail Sales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as </a:t>
            </a:r>
            <a:r>
              <a:rPr lang="en-US" sz="2000" dirty="0"/>
              <a:t>a Percent of Total </a:t>
            </a:r>
            <a:r>
              <a:rPr lang="en-US" sz="2000" dirty="0" smtClean="0"/>
              <a:t>Sales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2000 – 2017* </a:t>
            </a:r>
            <a:br>
              <a:rPr lang="en-US" sz="1800" dirty="0" smtClean="0"/>
            </a:br>
            <a:r>
              <a:rPr lang="en-US" sz="1100" dirty="0" smtClean="0"/>
              <a:t>Source: </a:t>
            </a:r>
            <a:r>
              <a:rPr lang="en-US" sz="1100" dirty="0"/>
              <a:t> </a:t>
            </a:r>
            <a:r>
              <a:rPr lang="en-US" sz="1100" dirty="0" smtClean="0"/>
              <a:t>U.S. Census Bureau 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7002276" y="963912"/>
            <a:ext cx="1812926" cy="277415"/>
            <a:chOff x="4464" y="4132"/>
            <a:chExt cx="1142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623" y="4132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80142083"/>
              </p:ext>
            </p:extLst>
          </p:nvPr>
        </p:nvGraphicFramePr>
        <p:xfrm>
          <a:off x="268421" y="1309121"/>
          <a:ext cx="8771793" cy="3618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65820" y="1399822"/>
            <a:ext cx="365760" cy="310563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91057" y="1399822"/>
            <a:ext cx="701833" cy="3119702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92890" y="4927600"/>
            <a:ext cx="2619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1100" dirty="0" smtClean="0">
                <a:solidFill>
                  <a:srgbClr val="000000"/>
                </a:solidFill>
              </a:rPr>
              <a:t>*</a:t>
            </a:r>
            <a:r>
              <a:rPr lang="en-US" altLang="en-US" sz="1100" dirty="0">
                <a:solidFill>
                  <a:srgbClr val="000000"/>
                </a:solidFill>
              </a:rPr>
              <a:t>Data </a:t>
            </a:r>
            <a:r>
              <a:rPr lang="en-US" altLang="en-US" sz="1100" dirty="0" smtClean="0">
                <a:solidFill>
                  <a:srgbClr val="000000"/>
                </a:solidFill>
              </a:rPr>
              <a:t>through the second quarter </a:t>
            </a:r>
            <a:r>
              <a:rPr lang="en-US" altLang="en-US" sz="1100" dirty="0">
                <a:solidFill>
                  <a:srgbClr val="00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00138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211667"/>
            <a:ext cx="8229600" cy="857250"/>
          </a:xfrm>
        </p:spPr>
        <p:txBody>
          <a:bodyPr/>
          <a:lstStyle/>
          <a:p>
            <a:r>
              <a:rPr lang="en-US" sz="4400" dirty="0" smtClean="0"/>
              <a:t>Headwinds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623" y="931334"/>
            <a:ext cx="8229600" cy="2914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Auto Sales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Widening Trade Deficit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7726" y="480576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</a:t>
            </a:r>
          </a:p>
        </p:txBody>
      </p:sp>
      <p:pic>
        <p:nvPicPr>
          <p:cNvPr id="667650" name="Picture 2" descr="Image result for windy fun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36" y="2184264"/>
            <a:ext cx="2728064" cy="26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2" y="1036387"/>
            <a:ext cx="1773238" cy="277417"/>
            <a:chOff x="4464" y="3960"/>
            <a:chExt cx="1117" cy="23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42149102"/>
              </p:ext>
            </p:extLst>
          </p:nvPr>
        </p:nvGraphicFramePr>
        <p:xfrm>
          <a:off x="76200" y="1218499"/>
          <a:ext cx="9067800" cy="381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7258" y="4894186"/>
            <a:ext cx="24614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 July 2017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130</a:t>
            </a:r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42" y="552128"/>
            <a:ext cx="9067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Super-Stores and Internet Sales Cannibalization </a:t>
            </a:r>
            <a:endParaRPr lang="en-US" altLang="en-US" sz="2400" dirty="0" smtClean="0"/>
          </a:p>
          <a:p>
            <a:r>
              <a:rPr lang="en-US" altLang="en-US" sz="1800" dirty="0"/>
              <a:t>Percentage of total sales by retailer type</a:t>
            </a:r>
            <a:endParaRPr lang="en-US" altLang="en-US" sz="1800" dirty="0" smtClean="0"/>
          </a:p>
          <a:p>
            <a:r>
              <a:rPr lang="en-US" altLang="en-US" sz="1600" dirty="0" smtClean="0"/>
              <a:t>1992 </a:t>
            </a:r>
            <a:r>
              <a:rPr lang="en-US" altLang="en-US" sz="1600" dirty="0"/>
              <a:t>- </a:t>
            </a:r>
            <a:r>
              <a:rPr lang="en-US" altLang="en-US" sz="1600" dirty="0" smtClean="0"/>
              <a:t>2017</a:t>
            </a:r>
            <a:r>
              <a:rPr lang="en-US" altLang="en-US" sz="1400" kern="0" dirty="0" smtClean="0"/>
              <a:t/>
            </a:r>
            <a:br>
              <a:rPr lang="en-US" altLang="en-US" sz="1400" kern="0" dirty="0" smtClean="0"/>
            </a:br>
            <a:r>
              <a:rPr lang="en-US" altLang="en-US" sz="1200" kern="0" dirty="0" smtClean="0"/>
              <a:t>Source: U.S. Census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22659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678576251"/>
              </p:ext>
            </p:extLst>
          </p:nvPr>
        </p:nvGraphicFramePr>
        <p:xfrm>
          <a:off x="78658" y="138050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" y="433475"/>
            <a:ext cx="9067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Cap Rates by Product </a:t>
            </a:r>
            <a:r>
              <a:rPr lang="en-US" altLang="en-US" sz="2400" dirty="0" smtClean="0"/>
              <a:t>Type</a:t>
            </a:r>
            <a:r>
              <a:rPr lang="en-US" altLang="en-US" sz="2400" kern="0" dirty="0" smtClean="0"/>
              <a:t/>
            </a:r>
            <a:br>
              <a:rPr lang="en-US" altLang="en-US" sz="2400" kern="0" dirty="0" smtClean="0"/>
            </a:br>
            <a:r>
              <a:rPr lang="en-US" altLang="en-US" sz="2000" kern="0" dirty="0" smtClean="0"/>
              <a:t>1984 – 2017* </a:t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>Source: ACLI</a:t>
            </a:r>
            <a:endParaRPr lang="en-US" altLang="en-US" sz="14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536268" y="4865737"/>
            <a:ext cx="175721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/>
              <a:t>*</a:t>
            </a:r>
            <a:r>
              <a:rPr lang="en-US" altLang="en-US" sz="1100" dirty="0"/>
              <a:t>Data trough </a:t>
            </a:r>
            <a:r>
              <a:rPr lang="en-US" altLang="en-US" sz="1100" dirty="0" smtClean="0"/>
              <a:t>March 2017</a:t>
            </a:r>
            <a:endParaRPr lang="en-US" altLang="en-US" sz="1100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389533" y="1456266"/>
            <a:ext cx="173736" cy="303590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624833" y="1456266"/>
            <a:ext cx="173736" cy="303590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65767" y="1456266"/>
            <a:ext cx="370500" cy="303590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30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555521" y="414500"/>
            <a:ext cx="8229600" cy="685800"/>
          </a:xfrm>
        </p:spPr>
        <p:txBody>
          <a:bodyPr/>
          <a:lstStyle/>
          <a:p>
            <a:r>
              <a:rPr lang="en-US" sz="4400" dirty="0" smtClean="0"/>
              <a:t>Overall Conclusions: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132</a:t>
            </a:r>
            <a:endParaRPr lang="en-US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51" y="1271058"/>
            <a:ext cx="6233514" cy="35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133</a:t>
            </a:r>
            <a:endParaRPr lang="en-US" dirty="0"/>
          </a:p>
        </p:txBody>
      </p:sp>
      <p:pic>
        <p:nvPicPr>
          <p:cNvPr id="660484" name="Picture 4" descr="Image result for alan una notte da le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491997"/>
            <a:ext cx="5259294" cy="32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103" y="259220"/>
            <a:ext cx="81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Continued Expansion</a:t>
            </a:r>
          </a:p>
          <a:p>
            <a:pPr algn="ctr"/>
            <a:r>
              <a:rPr lang="en-US" sz="36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for now!</a:t>
            </a:r>
            <a:endParaRPr lang="en-US" sz="36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38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9344" y="4797252"/>
            <a:ext cx="79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68833" y="196369"/>
            <a:ext cx="63674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How rapid growth will be </a:t>
            </a:r>
            <a:endParaRPr lang="en-US" sz="40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is up in the air.</a:t>
            </a:r>
          </a:p>
          <a:p>
            <a:pPr algn="ctr"/>
            <a:endParaRPr lang="en-US" sz="4400" b="1" dirty="0" smtClean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85" y="1570845"/>
            <a:ext cx="5769539" cy="32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9344" y="4797252"/>
            <a:ext cx="79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4591" y="224093"/>
            <a:ext cx="8420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Until new policies are put in place</a:t>
            </a:r>
          </a:p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not much will change.</a:t>
            </a:r>
            <a:endParaRPr lang="en-US" sz="40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61506" name="Picture 2" descr="Image result for congr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56" y="1475815"/>
            <a:ext cx="6907739" cy="33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103" y="465667"/>
            <a:ext cx="813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Stay tuned!</a:t>
            </a:r>
            <a:endParaRPr lang="en-US" sz="44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Image result for family around a ra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21" y="1286800"/>
            <a:ext cx="4910667" cy="31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137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189912"/>
              </p:ext>
            </p:extLst>
          </p:nvPr>
        </p:nvGraphicFramePr>
        <p:xfrm>
          <a:off x="488950" y="897255"/>
          <a:ext cx="8296172" cy="3607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4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853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 dirty="0" smtClean="0">
                          <a:effectLst/>
                        </a:rPr>
                        <a:t>Greater Phoenix </a:t>
                      </a:r>
                      <a:r>
                        <a:rPr lang="en-US" sz="2100" b="1" u="none" strike="noStrike" dirty="0">
                          <a:effectLst/>
                        </a:rPr>
                        <a:t>Forecasts</a:t>
                      </a:r>
                      <a:endParaRPr lang="en-US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Actuals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Forecast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2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2017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2018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Population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Employment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 Construction </a:t>
                      </a:r>
                      <a:r>
                        <a:rPr lang="en-US" sz="1800" b="1" u="none" strike="noStrike" dirty="0">
                          <a:effectLst/>
                        </a:rPr>
                        <a:t>Employment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571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1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 Manufacturing </a:t>
                      </a:r>
                      <a:r>
                        <a:rPr lang="en-US" sz="1800" b="1" u="none" strike="noStrike" dirty="0">
                          <a:effectLst/>
                        </a:rPr>
                        <a:t>Employment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Retail Sales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Single Family Permits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46.7%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11.0%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10.0%</a:t>
                      </a:r>
                    </a:p>
                  </a:txBody>
                  <a:tcPr marL="9525" marR="9525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Personal Income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2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536575" y="406003"/>
            <a:ext cx="8229600" cy="4482085"/>
          </a:xfrm>
        </p:spPr>
        <p:txBody>
          <a:bodyPr/>
          <a:lstStyle/>
          <a:p>
            <a:r>
              <a:rPr lang="en-US" dirty="0" smtClean="0"/>
              <a:t>For a quick analysis of </a:t>
            </a:r>
            <a:br>
              <a:rPr lang="en-US" dirty="0" smtClean="0"/>
            </a:br>
            <a:r>
              <a:rPr lang="en-US" dirty="0" smtClean="0"/>
              <a:t>important economic data released each week, subscribe to the </a:t>
            </a:r>
            <a:br>
              <a:rPr lang="en-US" dirty="0" smtClean="0"/>
            </a:br>
            <a:r>
              <a:rPr lang="en-US" i="1" u="sng" dirty="0" smtClean="0">
                <a:solidFill>
                  <a:srgbClr val="008080"/>
                </a:solidFill>
              </a:rPr>
              <a:t>Monday Morning Quarterback</a:t>
            </a:r>
            <a:r>
              <a:rPr lang="en-US" i="1" u="sng" dirty="0" smtClean="0"/>
              <a:t/>
            </a:r>
            <a:br>
              <a:rPr lang="en-US" i="1" u="sng" dirty="0" smtClean="0"/>
            </a:br>
            <a:r>
              <a:rPr lang="en-US" i="1" u="sng" dirty="0"/>
              <a:t/>
            </a:r>
            <a:br>
              <a:rPr lang="en-US" i="1" u="sng" dirty="0"/>
            </a:br>
            <a: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www.arizonaeconomy.com</a:t>
            </a:r>
            <a: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(Click on Subscribe to MMQ)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22" y="406399"/>
            <a:ext cx="8229600" cy="857250"/>
          </a:xfrm>
        </p:spPr>
        <p:txBody>
          <a:bodyPr/>
          <a:lstStyle/>
          <a:p>
            <a:r>
              <a:rPr lang="en-US" sz="4800" dirty="0" smtClean="0"/>
              <a:t>Unknowns in Policy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14</a:t>
            </a:r>
          </a:p>
        </p:txBody>
      </p:sp>
      <p:pic>
        <p:nvPicPr>
          <p:cNvPr id="654338" name="Picture 2" descr="Image result for look of confu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36" y="1343377"/>
            <a:ext cx="4961310" cy="32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32" y="552291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President Trump’s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6" y="1463479"/>
            <a:ext cx="8229600" cy="2914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We’re facing </a:t>
            </a:r>
            <a:r>
              <a:rPr lang="en-US" sz="2800" dirty="0" smtClean="0"/>
              <a:t>the </a:t>
            </a:r>
            <a:r>
              <a:rPr lang="en-US" sz="2800" dirty="0"/>
              <a:t>potential for a </a:t>
            </a:r>
            <a:r>
              <a:rPr lang="en-US" sz="2800" dirty="0" smtClean="0"/>
              <a:t>positive change </a:t>
            </a:r>
            <a:r>
              <a:rPr lang="en-US" sz="2800" dirty="0"/>
              <a:t>in Economic </a:t>
            </a:r>
            <a:r>
              <a:rPr lang="en-US" sz="2800" dirty="0" smtClean="0"/>
              <a:t>Growth Prospects.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It’s too early to tell how much will get through congress and how much will be implemented.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So, the jury is still out.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16658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533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05" y="762997"/>
            <a:ext cx="8602133" cy="857250"/>
          </a:xfrm>
          <a:noFill/>
        </p:spPr>
        <p:txBody>
          <a:bodyPr/>
          <a:lstStyle/>
          <a:p>
            <a:r>
              <a:rPr lang="en-US" sz="3400" dirty="0" smtClean="0"/>
              <a:t>What can we expect if President Trump’s Tax and Economic Policies Pass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689" y="1891113"/>
            <a:ext cx="7292037" cy="2914650"/>
          </a:xfrm>
        </p:spPr>
        <p:txBody>
          <a:bodyPr/>
          <a:lstStyle/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400" dirty="0" smtClean="0"/>
              <a:t>Short-term effects – faster growth due to personal and corporate tax cuts, reduced regulations and infrastructure spending. 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400" dirty="0" smtClean="0"/>
              <a:t>Long-term effects – depend on the extent of the tax cuts, especially corporate tax cuts</a:t>
            </a:r>
            <a:r>
              <a:rPr lang="en-US" sz="2800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7726" y="480576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696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0" y="628193"/>
            <a:ext cx="8602133" cy="857250"/>
          </a:xfrm>
          <a:noFill/>
        </p:spPr>
        <p:txBody>
          <a:bodyPr/>
          <a:lstStyle/>
          <a:p>
            <a:r>
              <a:rPr lang="en-US" sz="3400" dirty="0" smtClean="0"/>
              <a:t>What can we expect if President Trump’s Tax and Economic Policies Pass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993" y="1637474"/>
            <a:ext cx="7433733" cy="2914650"/>
          </a:xfrm>
        </p:spPr>
        <p:txBody>
          <a:bodyPr/>
          <a:lstStyle/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700" dirty="0" smtClean="0"/>
              <a:t>Higher Interest Rates and Higher Cap Rates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700" dirty="0"/>
              <a:t>Higher </a:t>
            </a:r>
            <a:r>
              <a:rPr lang="en-US" sz="2700" dirty="0" smtClean="0"/>
              <a:t>Inflation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700" dirty="0"/>
              <a:t>Higher after Tax Profits</a:t>
            </a:r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700" dirty="0" smtClean="0"/>
              <a:t>Larger Deficits</a:t>
            </a:r>
            <a:endParaRPr lang="en-US" sz="2700" dirty="0"/>
          </a:p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US" sz="2700" dirty="0" smtClean="0"/>
              <a:t>Construction and Other Labor?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7726" y="480576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687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867765"/>
            <a:ext cx="7789334" cy="857250"/>
          </a:xfrm>
        </p:spPr>
        <p:txBody>
          <a:bodyPr/>
          <a:lstStyle/>
          <a:p>
            <a:r>
              <a:rPr lang="en-US" dirty="0" smtClean="0"/>
              <a:t>If done correctly, his economic policies can make a significant difference.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If not, the change will be less significant.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52431" y="4805763"/>
            <a:ext cx="79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333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06" name="Picture 2" descr="Image result for parent wagging finger at k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41" y="1386641"/>
            <a:ext cx="3828440" cy="34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8355" y="417689"/>
            <a:ext cx="8602133" cy="857250"/>
          </a:xfrm>
        </p:spPr>
        <p:txBody>
          <a:bodyPr/>
          <a:lstStyle/>
          <a:p>
            <a:r>
              <a:rPr lang="en-US" sz="3200" dirty="0" smtClean="0"/>
              <a:t>Reducing Regulations </a:t>
            </a:r>
            <a:br>
              <a:rPr lang="en-US" sz="3200" dirty="0" smtClean="0"/>
            </a:br>
            <a:r>
              <a:rPr lang="en-US" sz="3200" dirty="0" smtClean="0"/>
              <a:t>Under President Trump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11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12" y="265288"/>
            <a:ext cx="8229600" cy="857250"/>
          </a:xfrm>
        </p:spPr>
        <p:txBody>
          <a:bodyPr/>
          <a:lstStyle/>
          <a:p>
            <a:r>
              <a:rPr lang="en-US" sz="4400" dirty="0" smtClean="0"/>
              <a:t>How do things look?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657410" name="Picture 2" descr="Image result for binoculars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3" y="1120647"/>
            <a:ext cx="5102578" cy="368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4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914650"/>
          </a:xfrm>
        </p:spPr>
        <p:txBody>
          <a:bodyPr/>
          <a:lstStyle/>
          <a:p>
            <a:pPr>
              <a:buSzPct val="104000"/>
              <a:buFont typeface="Arial" panose="020B0604020202020204" pitchFamily="34" charset="0"/>
              <a:buChar char="•"/>
            </a:pPr>
            <a:r>
              <a:rPr lang="en-US" sz="2400" dirty="0" smtClean="0"/>
              <a:t>Withdrawn or delayed 860 proposed regulations in its first 5 months</a:t>
            </a:r>
          </a:p>
          <a:p>
            <a:pPr>
              <a:buSzPct val="104000"/>
              <a:buFont typeface="Arial" panose="020B0604020202020204" pitchFamily="34" charset="0"/>
              <a:buChar char="•"/>
            </a:pPr>
            <a:r>
              <a:rPr lang="en-US" sz="2400" dirty="0" smtClean="0"/>
              <a:t>Federal Agencies are expected to add 1,732 regulations. </a:t>
            </a:r>
          </a:p>
          <a:p>
            <a:pPr lvl="1">
              <a:buSzPct val="104000"/>
              <a:buFont typeface="Arial" panose="020B0604020202020204" pitchFamily="34" charset="0"/>
              <a:buChar char="•"/>
            </a:pPr>
            <a:r>
              <a:rPr lang="en-US" sz="2000" dirty="0" smtClean="0"/>
              <a:t>This is 20% drop when compared to 2016</a:t>
            </a:r>
          </a:p>
          <a:p>
            <a:pPr>
              <a:buSzPct val="104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President Trump has only been able to slow the growth of regulation.</a:t>
            </a:r>
          </a:p>
          <a:p>
            <a:pPr>
              <a:buSzPct val="104000"/>
              <a:buFont typeface="Arial" panose="020B0604020202020204" pitchFamily="34" charset="0"/>
              <a:buChar char="•"/>
            </a:pPr>
            <a:r>
              <a:rPr lang="en-US" sz="2400" dirty="0"/>
              <a:t>There will still be more regulation.</a:t>
            </a:r>
            <a:endParaRPr lang="en-US" sz="2400" dirty="0" smtClean="0"/>
          </a:p>
          <a:p>
            <a:pPr>
              <a:buSzPct val="104000"/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8355" y="372534"/>
            <a:ext cx="8602133" cy="857250"/>
          </a:xfrm>
        </p:spPr>
        <p:txBody>
          <a:bodyPr/>
          <a:lstStyle/>
          <a:p>
            <a:r>
              <a:rPr lang="en-US" sz="3200" dirty="0" smtClean="0"/>
              <a:t>Reducing Regulations </a:t>
            </a:r>
            <a:br>
              <a:rPr lang="en-US" sz="3200" dirty="0" smtClean="0"/>
            </a:br>
            <a:r>
              <a:rPr lang="en-US" sz="3200" dirty="0" smtClean="0"/>
              <a:t>Under President Trump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43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More Regulation…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664578" name="Picture 2" descr="Image result for kfc statue removed fun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11" y="965199"/>
            <a:ext cx="4718756" cy="357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4101" y="3815483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bg1"/>
                </a:solidFill>
              </a:rPr>
              <a:t>Another Confederate</a:t>
            </a:r>
          </a:p>
          <a:p>
            <a:r>
              <a:rPr lang="en-US" sz="3200" kern="0" dirty="0" smtClean="0">
                <a:solidFill>
                  <a:schemeClr val="bg1"/>
                </a:solidFill>
              </a:rPr>
              <a:t> Statue Bites the Dust</a:t>
            </a:r>
            <a:r>
              <a:rPr lang="en-US" kern="0" dirty="0" smtClean="0">
                <a:solidFill>
                  <a:schemeClr val="bg1"/>
                </a:solidFill>
              </a:rPr>
              <a:t/>
            </a:r>
            <a:br>
              <a:rPr lang="en-US" kern="0" dirty="0" smtClean="0">
                <a:solidFill>
                  <a:schemeClr val="bg1"/>
                </a:solidFill>
              </a:rPr>
            </a:b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Cycle is No Spring Chicken</a:t>
            </a:r>
            <a:endParaRPr lang="en-US" dirty="0"/>
          </a:p>
        </p:txBody>
      </p:sp>
      <p:pic>
        <p:nvPicPr>
          <p:cNvPr id="652294" name="Picture 6" descr="Image result for ugly chic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6" y="1300955"/>
            <a:ext cx="3138311" cy="331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0787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01222845"/>
              </p:ext>
            </p:extLst>
          </p:nvPr>
        </p:nvGraphicFramePr>
        <p:xfrm>
          <a:off x="148988" y="1026141"/>
          <a:ext cx="8995012" cy="369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57200" y="400050"/>
            <a:ext cx="807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7D"/>
                </a:solidFill>
              </a:rPr>
              <a:t>U.S. BUSINESS CYCLE EXPANSIONS</a:t>
            </a:r>
            <a:endParaRPr lang="en-US" altLang="en-US" sz="1400" b="1" dirty="0">
              <a:solidFill>
                <a:srgbClr val="00007D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007D"/>
                </a:solidFill>
              </a:rPr>
              <a:t>Source:  National Bureau of Economic Research</a:t>
            </a:r>
            <a:endParaRPr lang="en-US" altLang="en-US" sz="4000" b="1" dirty="0">
              <a:solidFill>
                <a:srgbClr val="0000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23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51114" y="1874111"/>
            <a:ext cx="7783286" cy="26942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43363" cy="2914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	</a:t>
            </a:r>
            <a:endParaRPr lang="en-US" altLang="en-US" sz="2800" u="sng" dirty="0" smtClean="0"/>
          </a:p>
        </p:txBody>
      </p:sp>
      <p:graphicFrame>
        <p:nvGraphicFramePr>
          <p:cNvPr id="2845787" name="Group 9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8771742"/>
              </p:ext>
            </p:extLst>
          </p:nvPr>
        </p:nvGraphicFramePr>
        <p:xfrm>
          <a:off x="1975555" y="1387489"/>
          <a:ext cx="5709687" cy="3424530"/>
        </p:xfrm>
        <a:graphic>
          <a:graphicData uri="http://schemas.openxmlformats.org/drawingml/2006/table">
            <a:tbl>
              <a:tblPr/>
              <a:tblGrid>
                <a:gridCol w="365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Expansion Period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Avg. Growth Rate</a:t>
                      </a: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October 1949 – July 1953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6.4%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April 1958 – April 1960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6.2%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February 1961 – December 1969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4.9%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March 1975 - January 1980 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November 1970 – November 1973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November 1982 – July 1990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4.3%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May 1954 – August 1957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3.8%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March 1991 – March 2001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3.6%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July 1980 – July 1981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3.2%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November 2001 – December 2007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2.8%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June 2009 - Present</a:t>
                      </a:r>
                    </a:p>
                  </a:txBody>
                  <a:tcPr marL="9525" marR="9525" marT="7144" marB="0" anchor="b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2.2%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6462" y="585006"/>
            <a:ext cx="906780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kern="0" dirty="0" smtClean="0"/>
              <a:t>Average Annualized Quarterly  GDP Growth Rates</a:t>
            </a:r>
            <a:br>
              <a:rPr lang="en-US" sz="2000" kern="0" dirty="0" smtClean="0"/>
            </a:br>
            <a:r>
              <a:rPr lang="en-US" sz="2000" kern="0" dirty="0" smtClean="0"/>
              <a:t>During Economic Expansions</a:t>
            </a:r>
            <a:br>
              <a:rPr lang="en-US" sz="2000" kern="0" dirty="0" smtClean="0"/>
            </a:br>
            <a:r>
              <a:rPr lang="en-US" sz="1800" kern="0" dirty="0" smtClean="0"/>
              <a:t>1949 – 2017 </a:t>
            </a:r>
            <a:r>
              <a:rPr lang="en-US" sz="2000" kern="0" dirty="0" smtClean="0"/>
              <a:t/>
            </a:r>
            <a:br>
              <a:rPr lang="en-US" sz="2000" kern="0" dirty="0" smtClean="0"/>
            </a:br>
            <a:r>
              <a:rPr lang="en-US" sz="1200" kern="0" dirty="0" smtClean="0"/>
              <a:t>Source: Bureau of  Economic Analysis</a:t>
            </a:r>
            <a:r>
              <a:rPr lang="en-US" sz="1200" kern="0" dirty="0"/>
              <a:t>, National Bureau of Economic Research</a:t>
            </a:r>
            <a:endParaRPr lang="en-US" sz="1100" kern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07731" y="4805763"/>
            <a:ext cx="74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952976" y="4557314"/>
            <a:ext cx="5023557" cy="26942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57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21" y="1995678"/>
            <a:ext cx="7411155" cy="857250"/>
          </a:xfrm>
          <a:noFill/>
        </p:spPr>
        <p:txBody>
          <a:bodyPr/>
          <a:lstStyle/>
          <a:p>
            <a:r>
              <a:rPr lang="en-US" sz="4000" dirty="0" smtClean="0"/>
              <a:t>Can the Expansion Last?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311487" y="4797252"/>
            <a:ext cx="83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188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6" y="1998031"/>
            <a:ext cx="8229600" cy="857250"/>
          </a:xfrm>
        </p:spPr>
        <p:txBody>
          <a:bodyPr/>
          <a:lstStyle/>
          <a:p>
            <a:r>
              <a:rPr lang="en-US" sz="4800" dirty="0" smtClean="0"/>
              <a:t>Yes!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0643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21" y="1748642"/>
            <a:ext cx="7684435" cy="857250"/>
          </a:xfrm>
        </p:spPr>
        <p:txBody>
          <a:bodyPr/>
          <a:lstStyle/>
          <a:p>
            <a:r>
              <a:rPr lang="en-US" sz="4400" dirty="0" smtClean="0"/>
              <a:t>Expansions </a:t>
            </a:r>
            <a:r>
              <a:rPr lang="en-US" sz="4400" dirty="0"/>
              <a:t>don't die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of </a:t>
            </a:r>
            <a:r>
              <a:rPr lang="en-US" sz="4400" dirty="0"/>
              <a:t>old age. </a:t>
            </a:r>
            <a:r>
              <a:rPr lang="en-US" sz="4800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78" y="2042556"/>
            <a:ext cx="8096846" cy="857250"/>
          </a:xfrm>
        </p:spPr>
        <p:txBody>
          <a:bodyPr/>
          <a:lstStyle/>
          <a:p>
            <a:r>
              <a:rPr lang="en-US" sz="4000" dirty="0" smtClean="0"/>
              <a:t>They </a:t>
            </a:r>
            <a:r>
              <a:rPr lang="en-US" sz="4000" dirty="0"/>
              <a:t>die </a:t>
            </a:r>
            <a:r>
              <a:rPr lang="en-US" sz="4000" dirty="0" smtClean="0"/>
              <a:t>because </a:t>
            </a:r>
            <a:r>
              <a:rPr lang="en-US" sz="4000" dirty="0"/>
              <a:t>an economy </a:t>
            </a:r>
            <a:r>
              <a:rPr lang="en-US" sz="4000" dirty="0" smtClean="0"/>
              <a:t>becomes vulnerable </a:t>
            </a:r>
            <a:r>
              <a:rPr lang="en-US" sz="4000" dirty="0"/>
              <a:t>to exogenous shocks or asset bubbles </a:t>
            </a:r>
            <a:r>
              <a:rPr lang="en-US" sz="4000" dirty="0" smtClean="0"/>
              <a:t>or a </a:t>
            </a:r>
            <a:r>
              <a:rPr lang="en-US" sz="4000" dirty="0"/>
              <a:t>tightening in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credit market.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2110290"/>
            <a:ext cx="8040402" cy="857250"/>
          </a:xfrm>
        </p:spPr>
        <p:txBody>
          <a:bodyPr/>
          <a:lstStyle/>
          <a:p>
            <a:r>
              <a:rPr lang="en-US" sz="4000" dirty="0" smtClean="0"/>
              <a:t>As recoveries get older, they become more vulnerable to shocks...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…Just as people get older they become more vulnerable to diseases.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3</a:t>
            </a:r>
          </a:p>
        </p:txBody>
      </p:sp>
      <p:pic>
        <p:nvPicPr>
          <p:cNvPr id="4" name="Picture 2" descr="Image result for thumbs up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74" y="661676"/>
            <a:ext cx="357282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345553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200" kern="0" dirty="0" smtClean="0"/>
              <a:t>What keeps me up at night?</a:t>
            </a:r>
            <a:endParaRPr lang="en-US" sz="4200" kern="0" dirty="0"/>
          </a:p>
        </p:txBody>
      </p:sp>
      <p:pic>
        <p:nvPicPr>
          <p:cNvPr id="659460" name="Picture 4" descr="Image result for i can't sleep fun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24181"/>
          <a:stretch/>
        </p:blipFill>
        <p:spPr bwMode="auto">
          <a:xfrm>
            <a:off x="2302933" y="1430868"/>
            <a:ext cx="421877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99926" y="480576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6429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553"/>
            <a:ext cx="8229600" cy="857250"/>
          </a:xfrm>
        </p:spPr>
        <p:txBody>
          <a:bodyPr/>
          <a:lstStyle/>
          <a:p>
            <a:pPr algn="l"/>
            <a:r>
              <a:rPr lang="en-US" sz="4200" dirty="0" smtClean="0"/>
              <a:t>What keeps me up at night?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527" y="1300288"/>
            <a:ext cx="7971162" cy="2914650"/>
          </a:xfrm>
          <a:solidFill>
            <a:schemeClr val="bg1"/>
          </a:solidFill>
        </p:spPr>
        <p:txBody>
          <a:bodyPr/>
          <a:lstStyle/>
          <a:p>
            <a:pPr marL="514350" indent="-514350">
              <a:buSzPct val="105000"/>
              <a:buFont typeface="+mj-lt"/>
              <a:buAutoNum type="arabicPeriod"/>
            </a:pPr>
            <a:r>
              <a:rPr lang="en-US" sz="2400" dirty="0"/>
              <a:t>Lack of political capital</a:t>
            </a:r>
          </a:p>
          <a:p>
            <a:pPr marL="514350" indent="-514350">
              <a:buSzPct val="105000"/>
              <a:buFont typeface="+mj-lt"/>
              <a:buAutoNum type="arabicPeriod"/>
            </a:pPr>
            <a:r>
              <a:rPr lang="en-US" sz="2400" dirty="0"/>
              <a:t>Lack of consistency on immigration policy.</a:t>
            </a:r>
          </a:p>
          <a:p>
            <a:pPr marL="514350" indent="-514350">
              <a:buSzPct val="105000"/>
              <a:buFont typeface="+mj-lt"/>
              <a:buAutoNum type="arabicPeriod"/>
            </a:pPr>
            <a:r>
              <a:rPr lang="en-US" sz="2400" dirty="0" smtClean="0"/>
              <a:t>How close to full employment are we? How many people who left the labor force will come back? Where will construction and high tech workers come from?</a:t>
            </a:r>
          </a:p>
          <a:p>
            <a:pPr marL="514350" indent="-514350">
              <a:buSzPct val="105000"/>
              <a:buFont typeface="+mj-lt"/>
              <a:buAutoNum type="arabicPeriod"/>
            </a:pPr>
            <a:r>
              <a:rPr lang="en-US" sz="2400" dirty="0" smtClean="0"/>
              <a:t>Recovery/expansion was 91 months long when Trump was inaugurated. Can it last another 48 months?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9895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556" y="1665553"/>
            <a:ext cx="7224888" cy="1102519"/>
          </a:xfrm>
        </p:spPr>
        <p:txBody>
          <a:bodyPr/>
          <a:lstStyle/>
          <a:p>
            <a:r>
              <a:rPr lang="en-US" sz="4800" dirty="0" smtClean="0"/>
              <a:t>Where does the economy currently stand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5713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-2574" y="402583"/>
            <a:ext cx="9146574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Consumers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78983" y="4805763"/>
            <a:ext cx="66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33</a:t>
            </a:r>
          </a:p>
        </p:txBody>
      </p:sp>
      <p:sp>
        <p:nvSpPr>
          <p:cNvPr id="5" name="AutoShape 5" descr="https://farm6.staticflickr.com/5245/5227664185_5fcfcfc13c_o_d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58434" name="Picture 2" descr="Image result for dog going to walm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8623"/>
            <a:ext cx="309315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703"/>
            <a:ext cx="8932863" cy="903684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sz="2400" dirty="0" smtClean="0"/>
              <a:t>Financial Obligation Ratio*</a:t>
            </a:r>
            <a:br>
              <a:rPr lang="en-US" altLang="en-US" sz="2400" dirty="0" smtClean="0"/>
            </a:br>
            <a:r>
              <a:rPr lang="en-US" altLang="en-US" sz="2400" dirty="0" smtClean="0"/>
              <a:t>1980 – 2017**</a:t>
            </a:r>
            <a:r>
              <a:rPr lang="en-US" altLang="en-US" sz="2000" dirty="0" smtClean="0"/>
              <a:t> </a:t>
            </a:r>
            <a:br>
              <a:rPr lang="en-US" altLang="en-US" sz="2000" dirty="0" smtClean="0"/>
            </a:br>
            <a:r>
              <a:rPr lang="en-US" altLang="en-US" sz="1600" b="0" dirty="0" smtClean="0"/>
              <a:t>Source: Federal Reserve</a:t>
            </a:r>
          </a:p>
        </p:txBody>
      </p:sp>
      <p:graphicFrame>
        <p:nvGraphicFramePr>
          <p:cNvPr id="92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221713"/>
              </p:ext>
            </p:extLst>
          </p:nvPr>
        </p:nvGraphicFramePr>
        <p:xfrm>
          <a:off x="199641" y="1436294"/>
          <a:ext cx="8731250" cy="336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427" name="Chart" r:id="rId4" imgW="8858385" imgH="4572000" progId="MSGraph.Chart.8">
                  <p:embed followColorScheme="full"/>
                </p:oleObj>
              </mc:Choice>
              <mc:Fallback>
                <p:oleObj name="Chart" r:id="rId4" imgW="8858385" imgH="45720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41" y="1436294"/>
                        <a:ext cx="8731250" cy="3369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2733656" y="4775728"/>
            <a:ext cx="587853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*Ratio of mortgage and consumer debt (including auto, rent and tax payments) to disposable income.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**Data through the </a:t>
            </a:r>
            <a:r>
              <a:rPr lang="en-US" altLang="en-US" sz="1000" dirty="0" smtClean="0">
                <a:solidFill>
                  <a:srgbClr val="000000"/>
                </a:solidFill>
              </a:rPr>
              <a:t>first quarter 2017</a:t>
            </a:r>
            <a:endParaRPr lang="en-US" altLang="en-US" sz="1000" dirty="0">
              <a:solidFill>
                <a:srgbClr val="000000"/>
              </a:solidFill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9221" name="Group 9"/>
          <p:cNvGrpSpPr>
            <a:grpSpLocks/>
          </p:cNvGrpSpPr>
          <p:nvPr/>
        </p:nvGrpSpPr>
        <p:grpSpPr bwMode="auto">
          <a:xfrm>
            <a:off x="6918327" y="1264437"/>
            <a:ext cx="1789113" cy="277415"/>
            <a:chOff x="4454" y="4147"/>
            <a:chExt cx="1127" cy="233"/>
          </a:xfrm>
        </p:grpSpPr>
        <p:sp>
          <p:nvSpPr>
            <p:cNvPr id="9223" name="Rectangle 10"/>
            <p:cNvSpPr>
              <a:spLocks noChangeArrowheads="1"/>
            </p:cNvSpPr>
            <p:nvPr/>
          </p:nvSpPr>
          <p:spPr bwMode="auto">
            <a:xfrm>
              <a:off x="4454" y="4183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224" name="Text Box 11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0C0C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9222" name="Oval 9"/>
          <p:cNvSpPr>
            <a:spLocks noChangeArrowheads="1"/>
          </p:cNvSpPr>
          <p:nvPr/>
        </p:nvSpPr>
        <p:spPr bwMode="auto">
          <a:xfrm rot="20804787">
            <a:off x="7689987" y="3329837"/>
            <a:ext cx="1258783" cy="61491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34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20804787">
            <a:off x="894290" y="3315989"/>
            <a:ext cx="1185220" cy="47386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26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35</a:t>
            </a:r>
          </a:p>
        </p:txBody>
      </p:sp>
      <p:pic>
        <p:nvPicPr>
          <p:cNvPr id="655362" name="Picture 2" descr="Image result for credit card deb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43" y="1301088"/>
            <a:ext cx="4058540" cy="28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574" y="402583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Credit Use Under Control</a:t>
            </a:r>
          </a:p>
        </p:txBody>
      </p:sp>
    </p:spTree>
    <p:extLst>
      <p:ext uri="{BB962C8B-B14F-4D97-AF65-F5344CB8AC3E}">
        <p14:creationId xmlns:p14="http://schemas.microsoft.com/office/powerpoint/2010/main" val="2578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289428"/>
            <a:ext cx="8229600" cy="1008467"/>
          </a:xfrm>
          <a:noFill/>
        </p:spPr>
        <p:txBody>
          <a:bodyPr/>
          <a:lstStyle/>
          <a:p>
            <a:pPr eaLnBrk="1" hangingPunct="1"/>
            <a:r>
              <a:rPr lang="en-US" altLang="en-US" sz="2400" dirty="0" smtClean="0"/>
              <a:t>U.S. Consumer Credit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1980 – 2017*</a:t>
            </a:r>
            <a:br>
              <a:rPr lang="en-US" altLang="en-US" sz="2400" dirty="0" smtClean="0"/>
            </a:br>
            <a:r>
              <a:rPr lang="en-US" altLang="en-US" sz="1600" dirty="0" smtClean="0"/>
              <a:t>Source: Federal Reserve</a:t>
            </a:r>
            <a:endParaRPr lang="en-US" altLang="en-US" sz="18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120145" y="4891799"/>
            <a:ext cx="6400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cs typeface="Arial" pitchFamily="34" charset="0"/>
              </a:rPr>
              <a:t>Revolving credit is $26 billion below its 2008 peak</a:t>
            </a:r>
            <a:r>
              <a:rPr lang="en-US" altLang="en-US" sz="11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en-US" sz="11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61458391"/>
              </p:ext>
            </p:extLst>
          </p:nvPr>
        </p:nvGraphicFramePr>
        <p:xfrm>
          <a:off x="169333" y="1297895"/>
          <a:ext cx="8715024" cy="368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06706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(Trillions)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950075" y="1154311"/>
            <a:ext cx="228600" cy="1714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62801" y="1154311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Recession Periods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892660" y="4701044"/>
            <a:ext cx="18293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*Data </a:t>
            </a:r>
            <a:r>
              <a:rPr lang="en-US" altLang="en-US" sz="1200" dirty="0" smtClean="0"/>
              <a:t>through July 2017</a:t>
            </a:r>
            <a:endParaRPr lang="en-US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390822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Median Credit Score</a:t>
            </a:r>
            <a:br>
              <a:rPr lang="en-US" sz="2400" dirty="0" smtClean="0"/>
            </a:br>
            <a:r>
              <a:rPr lang="en-US" sz="2400" dirty="0" smtClean="0"/>
              <a:t>Auto Loans**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2000-2017*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100" dirty="0" smtClean="0"/>
              <a:t>Source: New York Fed Consumer Credit Panel/Equifax</a:t>
            </a:r>
            <a:endParaRPr lang="en-US" sz="1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560630"/>
              </p:ext>
            </p:extLst>
          </p:nvPr>
        </p:nvGraphicFramePr>
        <p:xfrm>
          <a:off x="146755" y="1354666"/>
          <a:ext cx="8805333" cy="343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964365" y="1264412"/>
            <a:ext cx="1773238" cy="277415"/>
            <a:chOff x="4464" y="4362"/>
            <a:chExt cx="1117" cy="233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64" y="437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598" y="4362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33841" y="1504266"/>
            <a:ext cx="324026" cy="265004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66503" y="1504265"/>
            <a:ext cx="611897" cy="2650047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33422" y="4750792"/>
            <a:ext cx="50205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*Data through 2017 Q2</a:t>
            </a:r>
          </a:p>
          <a:p>
            <a:r>
              <a:rPr lang="en-US" sz="1050" dirty="0" smtClean="0"/>
              <a:t>** </a:t>
            </a:r>
            <a:r>
              <a:rPr lang="en-US" sz="1050" dirty="0"/>
              <a:t>Credit Score is Equifax </a:t>
            </a:r>
            <a:r>
              <a:rPr lang="en-US" sz="1050" dirty="0" err="1"/>
              <a:t>Riskscore</a:t>
            </a:r>
            <a:r>
              <a:rPr lang="en-US" sz="1050" dirty="0"/>
              <a:t> 3.0; mortgages include first-liens only</a:t>
            </a:r>
            <a:r>
              <a:rPr lang="en-US" sz="1050" dirty="0" smtClean="0"/>
              <a:t>.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2758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2401" y="480576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Consumer Liquidity Improving</a:t>
            </a:r>
          </a:p>
        </p:txBody>
      </p:sp>
      <p:pic>
        <p:nvPicPr>
          <p:cNvPr id="657410" name="Picture 2" descr="Image result for drink water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89" y="1256373"/>
            <a:ext cx="3262490" cy="352888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Oval 1"/>
          <p:cNvSpPr/>
          <p:nvPr/>
        </p:nvSpPr>
        <p:spPr bwMode="auto">
          <a:xfrm>
            <a:off x="3601155" y="1264841"/>
            <a:ext cx="1682044" cy="665559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170" y="481525"/>
            <a:ext cx="9067800" cy="1052776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U.S. Household Financial Assets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(Billions of Dollars, NSA)</a:t>
            </a:r>
            <a:br>
              <a:rPr lang="en-US" sz="2000" dirty="0" smtClean="0"/>
            </a:br>
            <a:r>
              <a:rPr lang="en-US" sz="2000" dirty="0" smtClean="0"/>
              <a:t>1970 - 2017* </a:t>
            </a:r>
            <a:br>
              <a:rPr lang="en-US" sz="2000" dirty="0" smtClean="0"/>
            </a:br>
            <a:r>
              <a:rPr lang="en-US" sz="1200" dirty="0" smtClean="0"/>
              <a:t>Source: Board of Governors of the Federal Reserve System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293417" y="4926148"/>
            <a:ext cx="2172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000" dirty="0">
                <a:latin typeface="Arial" pitchFamily="34" charset="0"/>
                <a:cs typeface="Arial" pitchFamily="34" charset="0"/>
              </a:rPr>
              <a:t>*Data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through second quarter 2017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4365" y="1264412"/>
            <a:ext cx="1773238" cy="277415"/>
            <a:chOff x="4464" y="4362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7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362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74109"/>
              </p:ext>
            </p:extLst>
          </p:nvPr>
        </p:nvGraphicFramePr>
        <p:xfrm>
          <a:off x="196646" y="1505198"/>
          <a:ext cx="8769225" cy="342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9383732">
            <a:off x="7065977" y="1900597"/>
            <a:ext cx="1966436" cy="63141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23252" y="1585355"/>
            <a:ext cx="127980" cy="2704423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47807" y="1592393"/>
            <a:ext cx="274320" cy="269738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499641" y="1585355"/>
            <a:ext cx="108388" cy="2704423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11314" y="1592392"/>
            <a:ext cx="237744" cy="2697386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2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8807"/>
            <a:ext cx="9067800" cy="76557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U.S. Leading Indicators</a:t>
            </a:r>
            <a:br>
              <a:rPr lang="en-US" sz="2400" dirty="0" smtClean="0"/>
            </a:br>
            <a:r>
              <a:rPr lang="en-US" sz="2000" dirty="0" smtClean="0"/>
              <a:t>1970 – 2017* </a:t>
            </a:r>
            <a:br>
              <a:rPr lang="en-US" sz="2000" dirty="0" smtClean="0"/>
            </a:br>
            <a:r>
              <a:rPr lang="en-US" sz="1200" dirty="0" smtClean="0"/>
              <a:t>Source: The Conference Board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4077283"/>
              </p:ext>
            </p:extLst>
          </p:nvPr>
        </p:nvGraphicFramePr>
        <p:xfrm>
          <a:off x="78658" y="138050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 rot="2834954">
            <a:off x="7742310" y="1075541"/>
            <a:ext cx="537221" cy="230550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4248" y="4939005"/>
            <a:ext cx="23677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August 2017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1027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7102" y="4805763"/>
            <a:ext cx="87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652290" name="Picture 2" descr="Image result for porsche can't find the engine is gone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8027" r="11188" b="25181"/>
          <a:stretch/>
        </p:blipFill>
        <p:spPr bwMode="auto">
          <a:xfrm>
            <a:off x="2540002" y="1363132"/>
            <a:ext cx="4267200" cy="29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No irrational exuberance </a:t>
            </a:r>
          </a:p>
        </p:txBody>
      </p:sp>
    </p:spTree>
    <p:extLst>
      <p:ext uri="{BB962C8B-B14F-4D97-AF65-F5344CB8AC3E}">
        <p14:creationId xmlns:p14="http://schemas.microsoft.com/office/powerpoint/2010/main" val="30748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134095089"/>
              </p:ext>
            </p:extLst>
          </p:nvPr>
        </p:nvGraphicFramePr>
        <p:xfrm>
          <a:off x="78658" y="138050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5364"/>
            <a:ext cx="9067800" cy="857250"/>
          </a:xfrm>
        </p:spPr>
        <p:txBody>
          <a:bodyPr lIns="92075" tIns="46038" rIns="92075" bIns="46038" anchor="b"/>
          <a:lstStyle/>
          <a:p>
            <a:r>
              <a:rPr lang="en-US" altLang="en-US" sz="2800" dirty="0"/>
              <a:t>Cyclically Adjusted PE </a:t>
            </a:r>
            <a:r>
              <a:rPr lang="en-US" altLang="en-US" sz="2800" dirty="0" smtClean="0"/>
              <a:t>Ratio**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000" dirty="0" smtClean="0"/>
              <a:t>1950 – 2017* </a:t>
            </a:r>
            <a:br>
              <a:rPr lang="en-US" altLang="en-US" sz="2000" dirty="0" smtClean="0"/>
            </a:br>
            <a:r>
              <a:rPr lang="en-US" altLang="en-US" sz="1200" dirty="0" smtClean="0"/>
              <a:t>Source: Robert </a:t>
            </a:r>
            <a:r>
              <a:rPr lang="en-US" altLang="en-US" sz="1200" dirty="0" err="1" smtClean="0"/>
              <a:t>Shiller</a:t>
            </a:r>
            <a:r>
              <a:rPr lang="en-US" altLang="en-US" sz="1200" dirty="0" smtClean="0"/>
              <a:t>, Yale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78839" y="4900434"/>
            <a:ext cx="19463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0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Data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through September 2017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664176" y="4770841"/>
            <a:ext cx="432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**Price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earnings ratio is based on average inflation-adjusted earnings from the previous 10 years, known as the Cyclically Adjusted PE Ratio</a:t>
            </a:r>
          </a:p>
        </p:txBody>
      </p:sp>
      <p:sp>
        <p:nvSpPr>
          <p:cNvPr id="2" name="Oval 1"/>
          <p:cNvSpPr/>
          <p:nvPr/>
        </p:nvSpPr>
        <p:spPr bwMode="auto">
          <a:xfrm rot="1175766">
            <a:off x="8453058" y="2534294"/>
            <a:ext cx="339589" cy="57495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26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561" y="4805763"/>
            <a:ext cx="53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641026" name="Picture 2" descr="Image result for pets with rich lifesty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88" y="1295689"/>
            <a:ext cx="3488267" cy="32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Net worth improved</a:t>
            </a:r>
          </a:p>
        </p:txBody>
      </p:sp>
    </p:spTree>
    <p:extLst>
      <p:ext uri="{BB962C8B-B14F-4D97-AF65-F5344CB8AC3E}">
        <p14:creationId xmlns:p14="http://schemas.microsoft.com/office/powerpoint/2010/main" val="692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" y="444868"/>
            <a:ext cx="9067800" cy="100830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000" dirty="0" smtClean="0"/>
              <a:t>U.S. Household Net Worth</a:t>
            </a:r>
            <a:br>
              <a:rPr lang="en-US" sz="2000" dirty="0" smtClean="0"/>
            </a:br>
            <a:r>
              <a:rPr lang="en-US" sz="2000" dirty="0" smtClean="0"/>
              <a:t>(Billions of Dollars, NSA)</a:t>
            </a:r>
            <a:br>
              <a:rPr lang="en-US" sz="2000" dirty="0" smtClean="0"/>
            </a:br>
            <a:r>
              <a:rPr lang="en-US" sz="2000" dirty="0" smtClean="0"/>
              <a:t>1970 – 2017* </a:t>
            </a:r>
            <a:br>
              <a:rPr lang="en-US" sz="2000" dirty="0" smtClean="0"/>
            </a:br>
            <a:r>
              <a:rPr lang="en-US" sz="1200" dirty="0" smtClean="0"/>
              <a:t>Source: Board of Governors of the Federal Reserve System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7002274" y="1102619"/>
            <a:ext cx="1773238" cy="277415"/>
            <a:chOff x="4464" y="4132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132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32324604"/>
              </p:ext>
            </p:extLst>
          </p:nvPr>
        </p:nvGraphicFramePr>
        <p:xfrm>
          <a:off x="234555" y="1473827"/>
          <a:ext cx="8771793" cy="351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39870" y="1567773"/>
            <a:ext cx="128016" cy="278973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265146" y="1553820"/>
            <a:ext cx="265176" cy="2803692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19170899">
            <a:off x="7064547" y="2017242"/>
            <a:ext cx="2146819" cy="63141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69171" y="1553820"/>
            <a:ext cx="108419" cy="279478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347668" y="1560800"/>
            <a:ext cx="128016" cy="2796712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36525" y="4930506"/>
            <a:ext cx="343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*Data through the </a:t>
            </a:r>
            <a:r>
              <a:rPr lang="en-US" sz="1100" dirty="0"/>
              <a:t>s</a:t>
            </a:r>
            <a:r>
              <a:rPr lang="en-US" sz="1100" dirty="0" smtClean="0"/>
              <a:t>econd quarter of 2017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4154046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34995" y="4805763"/>
            <a:ext cx="71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44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Real income growth</a:t>
            </a:r>
          </a:p>
        </p:txBody>
      </p:sp>
      <p:pic>
        <p:nvPicPr>
          <p:cNvPr id="5" name="Picture 2" descr="Image result for money growth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64" y="1178020"/>
            <a:ext cx="5785160" cy="38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98" y="251112"/>
            <a:ext cx="8229600" cy="1006717"/>
          </a:xfrm>
        </p:spPr>
        <p:txBody>
          <a:bodyPr/>
          <a:lstStyle/>
          <a:p>
            <a:r>
              <a:rPr lang="en-US" sz="2400" dirty="0" smtClean="0"/>
              <a:t>Real Disposable Personal Income Per Capita</a:t>
            </a:r>
            <a:br>
              <a:rPr lang="en-US" sz="2400" dirty="0" smtClean="0"/>
            </a:br>
            <a:r>
              <a:rPr lang="en-US" sz="2200" dirty="0" smtClean="0"/>
              <a:t>1970-2017*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Source: Bureau of Economic Analysis</a:t>
            </a:r>
            <a:endParaRPr lang="en-US" sz="1800" b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006440"/>
              </p:ext>
            </p:extLst>
          </p:nvPr>
        </p:nvGraphicFramePr>
        <p:xfrm>
          <a:off x="78658" y="1363262"/>
          <a:ext cx="8946590" cy="3451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089553" y="1152396"/>
            <a:ext cx="1476238" cy="307777"/>
            <a:chOff x="7152462" y="-3474190"/>
            <a:chExt cx="1470837" cy="449229"/>
          </a:xfrm>
        </p:grpSpPr>
        <p:sp>
          <p:nvSpPr>
            <p:cNvPr id="6" name="TextBox 5"/>
            <p:cNvSpPr txBox="1"/>
            <p:nvPr/>
          </p:nvSpPr>
          <p:spPr>
            <a:xfrm>
              <a:off x="7384606" y="-3474190"/>
              <a:ext cx="1238693" cy="44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Recession</a:t>
              </a:r>
              <a:endParaRPr lang="en-US" sz="2800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152462" y="-3433703"/>
              <a:ext cx="232144" cy="226805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Oval 14"/>
          <p:cNvSpPr>
            <a:spLocks noChangeArrowheads="1"/>
          </p:cNvSpPr>
          <p:nvPr/>
        </p:nvSpPr>
        <p:spPr bwMode="auto">
          <a:xfrm rot="20407232">
            <a:off x="7388508" y="1567863"/>
            <a:ext cx="1440012" cy="4325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35150" y="1489817"/>
            <a:ext cx="146304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92850" y="1489816"/>
            <a:ext cx="228600" cy="2711051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72537" y="1490556"/>
            <a:ext cx="91440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03879" y="1483412"/>
            <a:ext cx="219456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304550" y="1483412"/>
            <a:ext cx="118872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63314" y="1483412"/>
            <a:ext cx="118872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175298" y="1486081"/>
            <a:ext cx="256032" cy="2722626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8169" y="4889665"/>
            <a:ext cx="2780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*Data through the second quarter 2017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5919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46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Inflation low</a:t>
            </a:r>
          </a:p>
        </p:txBody>
      </p:sp>
      <p:pic>
        <p:nvPicPr>
          <p:cNvPr id="6" name="Picture 4" descr="Image result for money inf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0" y="1223306"/>
            <a:ext cx="4430782" cy="32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98358"/>
            <a:ext cx="9067800" cy="76557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000" dirty="0" smtClean="0"/>
              <a:t>U.S. Consumer Price Index</a:t>
            </a:r>
            <a:br>
              <a:rPr lang="en-US" sz="2000" dirty="0" smtClean="0"/>
            </a:br>
            <a:r>
              <a:rPr lang="en-US" sz="2000" dirty="0" smtClean="0"/>
              <a:t>Annual Percent Growth</a:t>
            </a:r>
            <a:br>
              <a:rPr lang="en-US" sz="2000" dirty="0" smtClean="0"/>
            </a:br>
            <a:r>
              <a:rPr lang="en-US" sz="1800" dirty="0" smtClean="0"/>
              <a:t>1960 – 2017* </a:t>
            </a:r>
            <a:br>
              <a:rPr lang="en-US" sz="1800" dirty="0" smtClean="0"/>
            </a:br>
            <a:r>
              <a:rPr lang="en-US" sz="1100" dirty="0" smtClean="0"/>
              <a:t>Source: Bureau of Labor Statistics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018781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898626948"/>
              </p:ext>
            </p:extLst>
          </p:nvPr>
        </p:nvGraphicFramePr>
        <p:xfrm>
          <a:off x="172" y="129619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>
            <a:off x="610724" y="3879985"/>
            <a:ext cx="80669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>
            <a:spLocks noChangeArrowheads="1"/>
          </p:cNvSpPr>
          <p:nvPr/>
        </p:nvSpPr>
        <p:spPr bwMode="auto">
          <a:xfrm rot="205561">
            <a:off x="7600867" y="3263571"/>
            <a:ext cx="1218463" cy="9091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9172" y="4943475"/>
            <a:ext cx="23677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August 2017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795831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No capacity issues</a:t>
            </a:r>
          </a:p>
        </p:txBody>
      </p:sp>
      <p:pic>
        <p:nvPicPr>
          <p:cNvPr id="7" name="Picture 2" descr="Image result for no capacity issues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94" y="1178020"/>
            <a:ext cx="5327939" cy="35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411556280"/>
              </p:ext>
            </p:extLst>
          </p:nvPr>
        </p:nvGraphicFramePr>
        <p:xfrm>
          <a:off x="78658" y="1433874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726239" y="4919749"/>
            <a:ext cx="188384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*Data through </a:t>
            </a:r>
            <a:r>
              <a:rPr lang="en-US" altLang="en-US" sz="1100" dirty="0" smtClean="0">
                <a:solidFill>
                  <a:srgbClr val="000000"/>
                </a:solidFill>
              </a:rPr>
              <a:t>August 2017</a:t>
            </a:r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443" y="403235"/>
            <a:ext cx="9067800" cy="85725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Capacity Utilization Rate</a:t>
            </a:r>
            <a:br>
              <a:rPr lang="en-US" sz="2400" dirty="0" smtClean="0"/>
            </a:br>
            <a:r>
              <a:rPr lang="en-US" sz="2400" dirty="0" smtClean="0"/>
              <a:t>1970 – 2017* </a:t>
            </a:r>
            <a:br>
              <a:rPr lang="en-US" sz="2400" dirty="0" smtClean="0"/>
            </a:br>
            <a:r>
              <a:rPr lang="en-US" sz="1200" dirty="0" smtClean="0"/>
              <a:t>Source: </a:t>
            </a:r>
            <a:r>
              <a:rPr lang="en-US" sz="1200" dirty="0"/>
              <a:t>Board of Governors of the Federal Reserve System</a:t>
            </a:r>
            <a:endParaRPr lang="en-US" sz="1200" dirty="0" smtClean="0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70392" y="2114060"/>
            <a:ext cx="8055737" cy="548640"/>
          </a:xfrm>
          <a:prstGeom prst="rect">
            <a:avLst/>
          </a:prstGeom>
          <a:solidFill>
            <a:srgbClr val="339966">
              <a:alpha val="3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 rot="2477551">
            <a:off x="8064119" y="2738181"/>
            <a:ext cx="806294" cy="51623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002668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75959"/>
            <a:ext cx="9067800" cy="76557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Consumer </a:t>
            </a:r>
            <a:r>
              <a:rPr lang="en-US" sz="2400" dirty="0"/>
              <a:t>Confidence</a:t>
            </a:r>
            <a:br>
              <a:rPr lang="en-US" sz="2400" dirty="0"/>
            </a:br>
            <a:r>
              <a:rPr lang="en-US" sz="2400" dirty="0"/>
              <a:t>1978 – </a:t>
            </a:r>
            <a:r>
              <a:rPr lang="en-US" sz="2400" dirty="0" smtClean="0"/>
              <a:t>2017*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400" dirty="0"/>
              <a:t>Source: The Conference Board</a:t>
            </a:r>
            <a:endParaRPr lang="en-US" sz="1200" dirty="0" smtClean="0"/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21393169"/>
              </p:ext>
            </p:extLst>
          </p:nvPr>
        </p:nvGraphicFramePr>
        <p:xfrm>
          <a:off x="78658" y="138050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 rot="613770">
            <a:off x="8462242" y="1925076"/>
            <a:ext cx="327325" cy="104970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8148" y="4953063"/>
            <a:ext cx="23677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August  2017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993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74" y="408579"/>
            <a:ext cx="9146574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b="1" dirty="0">
                <a:solidFill>
                  <a:schemeClr val="bg2"/>
                </a:solidFill>
              </a:rPr>
              <a:t>Fed policy still expansive</a:t>
            </a:r>
          </a:p>
        </p:txBody>
      </p:sp>
      <p:pic>
        <p:nvPicPr>
          <p:cNvPr id="7" name="Picture 2" descr="Image result for federal reserve pr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97" y="1178021"/>
            <a:ext cx="4235803" cy="34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574" y="408579"/>
            <a:ext cx="914657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Housing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5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8" b="29213"/>
          <a:stretch/>
        </p:blipFill>
        <p:spPr bwMode="auto">
          <a:xfrm>
            <a:off x="2324224" y="1178020"/>
            <a:ext cx="4492978" cy="35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3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80" y="1157489"/>
            <a:ext cx="1773238" cy="277415"/>
            <a:chOff x="4464" y="4290"/>
            <a:chExt cx="1117" cy="23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61868507"/>
              </p:ext>
            </p:extLst>
          </p:nvPr>
        </p:nvGraphicFramePr>
        <p:xfrm>
          <a:off x="78658" y="1380506"/>
          <a:ext cx="8910963" cy="356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3831"/>
            <a:ext cx="9067800" cy="857250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altLang="en-US" sz="2800" dirty="0"/>
              <a:t>U.S. National </a:t>
            </a:r>
            <a:r>
              <a:rPr lang="en-US" altLang="en-US" sz="2800" dirty="0" smtClean="0"/>
              <a:t>Case-</a:t>
            </a:r>
            <a:r>
              <a:rPr lang="en-US" altLang="en-US" sz="2800" dirty="0" err="1" smtClean="0"/>
              <a:t>Shiller</a:t>
            </a:r>
            <a:r>
              <a:rPr lang="en-US" altLang="en-US" sz="2800" dirty="0" smtClean="0"/>
              <a:t> Index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000" dirty="0" smtClean="0"/>
              <a:t>1987 – 2017* </a:t>
            </a:r>
            <a:br>
              <a:rPr lang="en-US" altLang="en-US" sz="2000" dirty="0" smtClean="0"/>
            </a:br>
            <a:r>
              <a:rPr lang="en-US" altLang="en-US" sz="1200" dirty="0" smtClean="0"/>
              <a:t>Source: </a:t>
            </a:r>
            <a:r>
              <a:rPr lang="en-US" altLang="en-US" sz="1200" dirty="0"/>
              <a:t>S&amp;P </a:t>
            </a:r>
            <a:r>
              <a:rPr lang="en-US" altLang="en-US" sz="1200" dirty="0" err="1"/>
              <a:t>CoreLogic</a:t>
            </a:r>
            <a:r>
              <a:rPr lang="en-US" altLang="en-US" sz="1200" dirty="0"/>
              <a:t> Case-</a:t>
            </a:r>
            <a:r>
              <a:rPr lang="en-US" altLang="en-US" sz="1200" dirty="0" err="1"/>
              <a:t>Shiller</a:t>
            </a:r>
            <a:r>
              <a:rPr lang="en-US" altLang="en-US" sz="1200" dirty="0"/>
              <a:t> Indices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93417" y="4926148"/>
            <a:ext cx="15985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000" dirty="0">
                <a:latin typeface="Arial" pitchFamily="34" charset="0"/>
                <a:cs typeface="Arial" pitchFamily="34" charset="0"/>
              </a:rPr>
              <a:t>*Data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through June 2017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68" y="459955"/>
            <a:ext cx="8229600" cy="857250"/>
          </a:xfrm>
        </p:spPr>
        <p:txBody>
          <a:bodyPr/>
          <a:lstStyle/>
          <a:p>
            <a:pPr algn="l"/>
            <a:r>
              <a:rPr lang="en-US" sz="4000" dirty="0" smtClean="0"/>
              <a:t>Conclusion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81" y="1239068"/>
            <a:ext cx="8229600" cy="2914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The possibility of a recession in the near future is Low!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53</a:t>
            </a:r>
            <a:endParaRPr lang="en-US" dirty="0"/>
          </a:p>
        </p:txBody>
      </p:sp>
      <p:pic>
        <p:nvPicPr>
          <p:cNvPr id="6" name="Picture 2" descr="Image result for uncertain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21" y="2248943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54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03661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2"/>
                </a:solidFill>
              </a:rPr>
              <a:t>Greater </a:t>
            </a:r>
          </a:p>
          <a:p>
            <a:pPr algn="ctr"/>
            <a:r>
              <a:rPr lang="en-US" sz="7200" b="1" dirty="0" smtClean="0">
                <a:solidFill>
                  <a:schemeClr val="bg2"/>
                </a:solidFill>
              </a:rPr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18746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 Have a seat please</a:t>
            </a:r>
            <a:endParaRPr lang="en-US" dirty="0"/>
          </a:p>
        </p:txBody>
      </p:sp>
      <p:pic>
        <p:nvPicPr>
          <p:cNvPr id="654338" name="Picture 2" descr="Image result for cactus c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78" y="1507462"/>
            <a:ext cx="5825066" cy="316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400709"/>
              </p:ext>
            </p:extLst>
          </p:nvPr>
        </p:nvGraphicFramePr>
        <p:xfrm>
          <a:off x="1192607" y="1897018"/>
          <a:ext cx="6779982" cy="2629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6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8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Area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% Change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% of Arizona Growth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2016</a:t>
                      </a:r>
                      <a:r>
                        <a:rPr lang="en-US" sz="1800" baseline="0" dirty="0" smtClean="0"/>
                        <a:t> Average Annual Wages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United States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12.5%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$53,515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Arizona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15.9%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100.0%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$48,089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Greater</a:t>
                      </a:r>
                      <a:r>
                        <a:rPr lang="en-US" sz="1800" baseline="0" dirty="0" smtClean="0"/>
                        <a:t> Phoenix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19.8%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88.3%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$50,508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Greater Tucson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6.6%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6.1%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$42,021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Balance of State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6.2%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5.5%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$35,890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82598" y="4681835"/>
            <a:ext cx="399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Start of Recession Sept. 2010 to August 2017;</a:t>
            </a:r>
          </a:p>
          <a:p>
            <a:r>
              <a:rPr lang="en-US" sz="1200" dirty="0"/>
              <a:t>Wages for Private </a:t>
            </a:r>
            <a:r>
              <a:rPr lang="en-US" sz="1200" dirty="0" smtClean="0"/>
              <a:t>industries</a:t>
            </a:r>
            <a:endParaRPr lang="en-US" sz="1200" dirty="0"/>
          </a:p>
        </p:txBody>
      </p:sp>
      <p:sp>
        <p:nvSpPr>
          <p:cNvPr id="4" name="Oval 3"/>
          <p:cNvSpPr/>
          <p:nvPr/>
        </p:nvSpPr>
        <p:spPr bwMode="auto">
          <a:xfrm>
            <a:off x="5288624" y="3320569"/>
            <a:ext cx="985652" cy="41605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56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6973" y="336048"/>
            <a:ext cx="87312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Employment Growth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From Bottom of Recession to Now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Seasonally Adjusted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Source: BLS</a:t>
            </a:r>
            <a:endParaRPr lang="en-US" sz="44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35449"/>
              </p:ext>
            </p:extLst>
          </p:nvPr>
        </p:nvGraphicFramePr>
        <p:xfrm>
          <a:off x="4848225" y="1261872"/>
          <a:ext cx="2584450" cy="3663816"/>
        </p:xfrm>
        <a:graphic>
          <a:graphicData uri="http://schemas.openxmlformats.org/drawingml/2006/table">
            <a:tbl>
              <a:tblPr/>
              <a:tblGrid>
                <a:gridCol w="129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2006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2007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46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2009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49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49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2011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2012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2014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2016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2017*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29497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154683"/>
              </p:ext>
            </p:extLst>
          </p:nvPr>
        </p:nvGraphicFramePr>
        <p:xfrm>
          <a:off x="1189038" y="1257786"/>
          <a:ext cx="2584450" cy="3664736"/>
        </p:xfrm>
        <a:graphic>
          <a:graphicData uri="http://schemas.openxmlformats.org/drawingml/2006/table">
            <a:tbl>
              <a:tblPr/>
              <a:tblGrid>
                <a:gridCol w="129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1994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1996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1997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1998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1999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2000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2003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2004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2005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36" marB="342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5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308858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Arizona Employment Growth</a:t>
            </a:r>
            <a:br>
              <a:rPr lang="en-US" altLang="en-US" sz="2800" dirty="0" smtClean="0"/>
            </a:br>
            <a:r>
              <a:rPr lang="en-US" altLang="en-US" sz="2800" dirty="0" smtClean="0"/>
              <a:t>Arizona’s Rank Out of 50 States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000" dirty="0" smtClean="0"/>
              <a:t>Source: Arizona State University, U.S. Bureau of Labor Statistics</a:t>
            </a:r>
            <a:endParaRPr lang="en-US" altLang="en-US" sz="1400" dirty="0" smtClean="0"/>
          </a:p>
        </p:txBody>
      </p:sp>
      <p:sp>
        <p:nvSpPr>
          <p:cNvPr id="65628" name="Oval 4"/>
          <p:cNvSpPr>
            <a:spLocks noChangeArrowheads="1"/>
          </p:cNvSpPr>
          <p:nvPr/>
        </p:nvSpPr>
        <p:spPr bwMode="auto">
          <a:xfrm>
            <a:off x="2700339" y="3205783"/>
            <a:ext cx="847725" cy="86950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65629" name="Oval 4"/>
          <p:cNvSpPr>
            <a:spLocks noChangeArrowheads="1"/>
          </p:cNvSpPr>
          <p:nvPr/>
        </p:nvSpPr>
        <p:spPr bwMode="auto">
          <a:xfrm>
            <a:off x="6257925" y="2099733"/>
            <a:ext cx="1030288" cy="279135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5875294" y="4891088"/>
            <a:ext cx="27622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/>
              <a:t>*YTD August 2017 vs.  YTD August 2016</a:t>
            </a:r>
            <a:endParaRPr lang="en-US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947378" y="4797252"/>
            <a:ext cx="119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61726"/>
              </p:ext>
            </p:extLst>
          </p:nvPr>
        </p:nvGraphicFramePr>
        <p:xfrm>
          <a:off x="5294486" y="1200286"/>
          <a:ext cx="2788887" cy="3664700"/>
        </p:xfrm>
        <a:graphic>
          <a:graphicData uri="http://schemas.openxmlformats.org/drawingml/2006/table">
            <a:tbl>
              <a:tblPr/>
              <a:tblGrid>
                <a:gridCol w="92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# MSA’s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2006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2007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2009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2011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2012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2014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2016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2017*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29497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26723"/>
              </p:ext>
            </p:extLst>
          </p:nvPr>
        </p:nvGraphicFramePr>
        <p:xfrm>
          <a:off x="1388534" y="1169194"/>
          <a:ext cx="3016779" cy="3664964"/>
        </p:xfrm>
        <a:graphic>
          <a:graphicData uri="http://schemas.openxmlformats.org/drawingml/2006/table">
            <a:tbl>
              <a:tblPr/>
              <a:tblGrid>
                <a:gridCol w="100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# MSA’s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1994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1996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1997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1998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1999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2000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2001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2002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2003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2004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2005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3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250473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Phoenix-Mesa-Scottsdale Employment Growth</a:t>
            </a:r>
            <a:br>
              <a:rPr lang="en-US" altLang="en-US" sz="2800" dirty="0" smtClean="0"/>
            </a:br>
            <a:r>
              <a:rPr lang="en-US" altLang="en-US" sz="1600" dirty="0" smtClean="0"/>
              <a:t>(Ranking among all metro areas greater than 1,000,000)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000" dirty="0" smtClean="0"/>
              <a:t>Source: Arizona State University, U.S. Bureau of Labor Statistics</a:t>
            </a:r>
            <a:endParaRPr lang="en-US" altLang="en-US" sz="1400" dirty="0" smtClean="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564699" y="3110361"/>
            <a:ext cx="679450" cy="8859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6305499" y="1688155"/>
            <a:ext cx="845361" cy="318104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5662544" y="4891088"/>
            <a:ext cx="29750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*YTD August 2017 vs.  YTD August 2016</a:t>
            </a:r>
            <a:endParaRPr lang="en-US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47378" y="4797252"/>
            <a:ext cx="119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925689" y="659371"/>
            <a:ext cx="746596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Why has 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Greater Phoenix’s growth in this cycle been subpar relative to its </a:t>
            </a:r>
            <a:br>
              <a:rPr lang="en-US" sz="4400" b="1" dirty="0" smtClean="0">
                <a:solidFill>
                  <a:schemeClr val="bg2"/>
                </a:solidFill>
              </a:rPr>
            </a:br>
            <a:r>
              <a:rPr lang="en-US" sz="4400" b="1" dirty="0" smtClean="0">
                <a:solidFill>
                  <a:schemeClr val="bg2"/>
                </a:solidFill>
              </a:rPr>
              <a:t>historical norm?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7709" y="613720"/>
            <a:ext cx="9067800" cy="8001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Treasury Spread: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900" dirty="0" smtClean="0"/>
              <a:t>10 year bond rate less 3 month bill rate</a:t>
            </a:r>
            <a:br>
              <a:rPr lang="en-US" sz="1900" dirty="0" smtClean="0"/>
            </a:br>
            <a:r>
              <a:rPr lang="en-US" sz="1900" dirty="0" smtClean="0"/>
              <a:t>1959 – 2017*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200" dirty="0" smtClean="0"/>
              <a:t>Source: Federal Reserve Bank of New York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2" y="1001860"/>
            <a:ext cx="1773238" cy="277417"/>
            <a:chOff x="4464" y="3960"/>
            <a:chExt cx="1117" cy="23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56525708"/>
              </p:ext>
            </p:extLst>
          </p:nvPr>
        </p:nvGraphicFramePr>
        <p:xfrm>
          <a:off x="76200" y="1218499"/>
          <a:ext cx="9067800" cy="36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7258" y="4894186"/>
            <a:ext cx="24614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 August 2017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12064" y="2969559"/>
            <a:ext cx="8382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20040238">
            <a:off x="8300723" y="1934976"/>
            <a:ext cx="629624" cy="89090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79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533789"/>
            <a:ext cx="77667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4000" dirty="0" smtClean="0"/>
              <a:t> </a:t>
            </a:r>
            <a:r>
              <a:rPr lang="en-US" sz="4000" dirty="0"/>
              <a:t>Sub normal national recovery</a:t>
            </a:r>
          </a:p>
          <a:p>
            <a:endParaRPr lang="en-US" sz="4000" dirty="0" smtClean="0"/>
          </a:p>
          <a:p>
            <a:r>
              <a:rPr lang="en-US" sz="4000" dirty="0" smtClean="0"/>
              <a:t>(2) </a:t>
            </a:r>
            <a:r>
              <a:rPr lang="en-US" sz="4000" dirty="0"/>
              <a:t>Slowdown in </a:t>
            </a:r>
            <a:r>
              <a:rPr lang="en-US" sz="4000" dirty="0" smtClean="0"/>
              <a:t>population flows </a:t>
            </a:r>
          </a:p>
          <a:p>
            <a:r>
              <a:rPr lang="en-US" sz="4000" dirty="0" smtClean="0"/>
              <a:t>      Nationally and in Arizona</a:t>
            </a:r>
          </a:p>
          <a:p>
            <a:endParaRPr lang="en-US" sz="4000" dirty="0"/>
          </a:p>
          <a:p>
            <a:r>
              <a:rPr lang="en-US" sz="4000" dirty="0" smtClean="0"/>
              <a:t>(3) Other (Unknowns)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583558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61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7333" y="327614"/>
            <a:ext cx="7906227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u="sng" dirty="0" smtClean="0">
                <a:solidFill>
                  <a:schemeClr val="bg2"/>
                </a:solidFill>
              </a:rPr>
              <a:t>Growth itself is an economic driver in Greater Phoenix</a:t>
            </a:r>
            <a:r>
              <a:rPr lang="en-US" sz="3200" b="1" dirty="0" smtClean="0">
                <a:solidFill>
                  <a:schemeClr val="bg2"/>
                </a:solidFill>
              </a:rPr>
              <a:t>– </a:t>
            </a:r>
            <a:endParaRPr lang="en-US" sz="3200" b="1" dirty="0">
              <a:solidFill>
                <a:schemeClr val="bg2"/>
              </a:solidFill>
            </a:endParaRPr>
          </a:p>
          <a:p>
            <a:endParaRPr lang="en-US" sz="1400" b="1" dirty="0"/>
          </a:p>
          <a:p>
            <a:endParaRPr lang="en-US" sz="1100" dirty="0"/>
          </a:p>
          <a:p>
            <a:r>
              <a:rPr lang="en-US" sz="2800" dirty="0" smtClean="0"/>
              <a:t>People moving to the State and Greater Phoenix create demand for goods and services that create more jobs.</a:t>
            </a:r>
          </a:p>
          <a:p>
            <a:endParaRPr lang="en-US" sz="2800" u="sng" dirty="0"/>
          </a:p>
          <a:p>
            <a:r>
              <a:rPr lang="en-US" sz="2800" dirty="0" smtClean="0"/>
              <a:t>When you grow around 1.8% instead of 3.5%, the part of the economy that is based on servicing new people shrinks.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92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230794"/>
            <a:ext cx="87312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b="1" u="sng" dirty="0" smtClean="0">
                <a:solidFill>
                  <a:schemeClr val="bg2"/>
                </a:solidFill>
              </a:rPr>
              <a:t>Employment Growth</a:t>
            </a:r>
          </a:p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Trough to Peak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Greater Phoenix Employment, Seasonally Adjusted</a:t>
            </a:r>
          </a:p>
          <a:p>
            <a:pPr algn="ctr"/>
            <a:r>
              <a:rPr lang="en-US" sz="1800" dirty="0" smtClean="0">
                <a:solidFill>
                  <a:schemeClr val="bg2"/>
                </a:solidFill>
              </a:rPr>
              <a:t>Source: BLS</a:t>
            </a:r>
            <a:endParaRPr lang="en-US" sz="4000" b="1" u="sng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88652"/>
              </p:ext>
            </p:extLst>
          </p:nvPr>
        </p:nvGraphicFramePr>
        <p:xfrm>
          <a:off x="1140178" y="1974022"/>
          <a:ext cx="7110204" cy="273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5214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Recession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Emp.</a:t>
                      </a:r>
                    </a:p>
                    <a:p>
                      <a:pPr algn="ctr"/>
                      <a:r>
                        <a:rPr lang="en-US" sz="1800" dirty="0" smtClean="0"/>
                        <a:t>Trough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Emp.</a:t>
                      </a:r>
                    </a:p>
                    <a:p>
                      <a:pPr algn="ctr"/>
                      <a:r>
                        <a:rPr lang="en-US" sz="1800" dirty="0" smtClean="0"/>
                        <a:t>Peak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Growth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Monthly Growth Rate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1974-1975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Jun-75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6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1981-1982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Sep-82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Jun-90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6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1991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Mar-01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6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2001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Dec-01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6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2007-2009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Sep-10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Aug-17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19.8%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0.22%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5486400" y="1982808"/>
            <a:ext cx="2743200" cy="2724659"/>
          </a:xfrm>
          <a:prstGeom prst="rect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4849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62</a:t>
            </a:r>
            <a:endParaRPr lang="en-US" dirty="0"/>
          </a:p>
        </p:txBody>
      </p:sp>
      <p:sp>
        <p:nvSpPr>
          <p:cNvPr id="7" name="Text Box 72"/>
          <p:cNvSpPr txBox="1">
            <a:spLocks noChangeArrowheads="1"/>
          </p:cNvSpPr>
          <p:nvPr/>
        </p:nvSpPr>
        <p:spPr bwMode="auto">
          <a:xfrm>
            <a:off x="6558357" y="4891088"/>
            <a:ext cx="20260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*Data through August 2017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459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273885"/>
            <a:ext cx="8731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b="1" u="sng" dirty="0" smtClean="0">
                <a:solidFill>
                  <a:schemeClr val="bg2"/>
                </a:solidFill>
              </a:rPr>
              <a:t>Population Growth after Recessions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</a:rPr>
              <a:t>Greater Phoenix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Source: </a:t>
            </a:r>
            <a:r>
              <a:rPr lang="en-US" sz="2000" dirty="0">
                <a:solidFill>
                  <a:schemeClr val="bg2"/>
                </a:solidFill>
              </a:rPr>
              <a:t>Office of Economic Opportunity </a:t>
            </a:r>
            <a:endParaRPr lang="en-US" sz="4400" b="1" u="sng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3560" y="480576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63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704034"/>
              </p:ext>
            </p:extLst>
          </p:nvPr>
        </p:nvGraphicFramePr>
        <p:xfrm>
          <a:off x="540366" y="1816925"/>
          <a:ext cx="8084463" cy="2576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44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Years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Population</a:t>
                      </a:r>
                      <a:r>
                        <a:rPr lang="en-US" sz="1800" baseline="0" dirty="0" smtClean="0"/>
                        <a:t> at the Start of recovery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Population at the End of recovery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% Growth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APR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1975-1980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1,337,700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1,606,300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20.1%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3.7%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1981-1990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1,658,988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2,247,200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35.5%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3.4%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1991-2001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2,301,825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3,360,062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46.0%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3.9%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2001-2007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3,360,062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4,087,390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21.6%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2009-2016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4,186,130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4,550,388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5942320" y="1816924"/>
            <a:ext cx="2664999" cy="2585743"/>
          </a:xfrm>
          <a:prstGeom prst="rect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7" y="352266"/>
            <a:ext cx="8277225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2"/>
                </a:solidFill>
              </a:rPr>
              <a:t>Fewer people mean fewer houses &amp; less commercial construction.</a:t>
            </a:r>
            <a:r>
              <a:rPr lang="en-US" sz="4000" kern="0" dirty="0" smtClean="0">
                <a:solidFill>
                  <a:schemeClr val="bg2"/>
                </a:solidFill>
              </a:rPr>
              <a:t/>
            </a:r>
            <a:br>
              <a:rPr lang="en-US" sz="4000" kern="0" dirty="0" smtClean="0">
                <a:solidFill>
                  <a:schemeClr val="bg2"/>
                </a:solidFill>
              </a:rPr>
            </a:br>
            <a:r>
              <a:rPr lang="en-US" sz="1800" kern="0" dirty="0" smtClean="0">
                <a:solidFill>
                  <a:schemeClr val="bg2"/>
                </a:solidFill>
              </a:rPr>
              <a:t> </a:t>
            </a:r>
            <a:endParaRPr lang="en-US" sz="40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64</a:t>
            </a:r>
            <a:endParaRPr lang="en-US" dirty="0"/>
          </a:p>
        </p:txBody>
      </p:sp>
      <p:pic>
        <p:nvPicPr>
          <p:cNvPr id="652292" name="Picture 4" descr="Image result for dog moving hou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5"/>
          <a:stretch/>
        </p:blipFill>
        <p:spPr bwMode="auto">
          <a:xfrm>
            <a:off x="3228624" y="1454785"/>
            <a:ext cx="2698044" cy="34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11339"/>
            <a:ext cx="8839200" cy="85725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Employment*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000" dirty="0" smtClean="0"/>
              <a:t>Annual Percent Change 1976–2018**</a:t>
            </a:r>
            <a:br>
              <a:rPr lang="en-US" sz="2000" dirty="0" smtClean="0"/>
            </a:br>
            <a:r>
              <a:rPr lang="en-US" sz="1600" dirty="0" smtClean="0"/>
              <a:t> </a:t>
            </a:r>
            <a:r>
              <a:rPr lang="en-US" sz="1400" dirty="0"/>
              <a:t>Source</a:t>
            </a:r>
            <a:r>
              <a:rPr lang="en-US" sz="1400" dirty="0" smtClean="0"/>
              <a:t>: Office of Economic Opportunity</a:t>
            </a:r>
            <a:endParaRPr lang="en-US" sz="1600" dirty="0" smtClean="0"/>
          </a:p>
        </p:txBody>
      </p:sp>
      <p:graphicFrame>
        <p:nvGraphicFramePr>
          <p:cNvPr id="9113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900131"/>
              </p:ext>
            </p:extLst>
          </p:nvPr>
        </p:nvGraphicFramePr>
        <p:xfrm>
          <a:off x="-484190" y="942090"/>
          <a:ext cx="10113612" cy="3825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35" name="Chart" r:id="rId4" imgW="8124943" imgH="3638552" progId="MSGraph.Chart.8">
                  <p:embed followColorScheme="full"/>
                </p:oleObj>
              </mc:Choice>
              <mc:Fallback>
                <p:oleObj name="Chart" r:id="rId4" imgW="8124943" imgH="3638552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4190" y="942090"/>
                        <a:ext cx="10113612" cy="3825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49597" y="4474735"/>
            <a:ext cx="8839200" cy="4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Times New Roman" pitchFamily="18" charset="0"/>
              </a:rPr>
              <a:t>*Non-agricultural wage &amp; salary employment.  Changed from SIC to NAICS  reporting in 1990</a:t>
            </a:r>
            <a:r>
              <a:rPr lang="en-US" sz="1000" dirty="0" smtClean="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000" dirty="0" smtClean="0"/>
              <a:t>**2017  &amp; 2018 </a:t>
            </a:r>
            <a:r>
              <a:rPr lang="en-US" sz="1000" dirty="0"/>
              <a:t>forecasts from Elliott D. Pollack &amp; Co. as of </a:t>
            </a:r>
            <a:r>
              <a:rPr lang="en-US" sz="1000" dirty="0" smtClean="0"/>
              <a:t>July 2017.</a:t>
            </a:r>
            <a:endParaRPr lang="en-US" sz="1000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352866" y="1219200"/>
            <a:ext cx="137160" cy="288995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400987" y="1219200"/>
            <a:ext cx="91440" cy="288995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656704" y="1219200"/>
            <a:ext cx="274320" cy="288995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5510565" y="1219199"/>
            <a:ext cx="137160" cy="283464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7162802" y="4686303"/>
            <a:ext cx="1773238" cy="277417"/>
            <a:chOff x="4464" y="4147"/>
            <a:chExt cx="1117" cy="233"/>
          </a:xfrm>
        </p:grpSpPr>
        <p:sp>
          <p:nvSpPr>
            <p:cNvPr id="91149" name="Rectangle 11"/>
            <p:cNvSpPr>
              <a:spLocks noChangeArrowheads="1"/>
            </p:cNvSpPr>
            <p:nvPr/>
          </p:nvSpPr>
          <p:spPr bwMode="auto">
            <a:xfrm>
              <a:off x="4464" y="4174"/>
              <a:ext cx="13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1150" name="Text Box 12"/>
            <p:cNvSpPr txBox="1">
              <a:spLocks noChangeArrowheads="1"/>
            </p:cNvSpPr>
            <p:nvPr/>
          </p:nvSpPr>
          <p:spPr bwMode="auto">
            <a:xfrm>
              <a:off x="4598" y="4147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1147" name="Rectangle 13"/>
          <p:cNvSpPr>
            <a:spLocks noChangeArrowheads="1"/>
          </p:cNvSpPr>
          <p:nvPr/>
        </p:nvSpPr>
        <p:spPr bwMode="auto">
          <a:xfrm>
            <a:off x="6764455" y="1219200"/>
            <a:ext cx="292608" cy="288995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00114" y="2449895"/>
            <a:ext cx="81216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2"/>
          <p:cNvSpPr txBox="1"/>
          <p:nvPr/>
        </p:nvSpPr>
        <p:spPr>
          <a:xfrm>
            <a:off x="6913131" y="2178523"/>
            <a:ext cx="185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Pre-2008 Avg. 4.8%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05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44" y="383642"/>
            <a:ext cx="8229600" cy="1012372"/>
          </a:xfrm>
        </p:spPr>
        <p:txBody>
          <a:bodyPr/>
          <a:lstStyle/>
          <a:p>
            <a:r>
              <a:rPr lang="en-US" sz="4000" dirty="0" smtClean="0"/>
              <a:t>Where are the Inflows of Population?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583560" y="4797252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66</a:t>
            </a:r>
            <a:endParaRPr lang="en-US" dirty="0"/>
          </a:p>
        </p:txBody>
      </p:sp>
      <p:pic>
        <p:nvPicPr>
          <p:cNvPr id="660482" name="Picture 2" descr="Image result for shrugging shoulders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21" y="1572195"/>
            <a:ext cx="5305779" cy="32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196" y="134409"/>
            <a:ext cx="8839200" cy="857250"/>
          </a:xfrm>
          <a:noFill/>
        </p:spPr>
        <p:txBody>
          <a:bodyPr lIns="92075" tIns="46038" rIns="92075" bIns="46038" anchor="b"/>
          <a:lstStyle/>
          <a:p>
            <a:r>
              <a:rPr lang="en-US" sz="2800" dirty="0" smtClean="0"/>
              <a:t> </a:t>
            </a:r>
            <a:r>
              <a:rPr lang="en-US" sz="3200" dirty="0" smtClean="0"/>
              <a:t>Greater Phoenix Population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Source: U.S. Bureau of Census; </a:t>
            </a:r>
            <a:r>
              <a:rPr lang="en-US" sz="1200" dirty="0"/>
              <a:t>Office of Economic </a:t>
            </a:r>
            <a:r>
              <a:rPr lang="en-US" sz="1200" dirty="0" smtClean="0"/>
              <a:t>Opportunity; </a:t>
            </a:r>
            <a:r>
              <a:rPr lang="en-US" sz="1200" dirty="0" err="1" smtClean="0"/>
              <a:t>UofA</a:t>
            </a:r>
            <a:r>
              <a:rPr lang="en-US" sz="1200" dirty="0" smtClean="0"/>
              <a:t> Forecasting Project</a:t>
            </a:r>
            <a:endParaRPr 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15886"/>
              </p:ext>
            </p:extLst>
          </p:nvPr>
        </p:nvGraphicFramePr>
        <p:xfrm>
          <a:off x="2369562" y="1036885"/>
          <a:ext cx="4696177" cy="3543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Decade</a:t>
                      </a:r>
                      <a:r>
                        <a:rPr lang="en-US" sz="1600" baseline="0" dirty="0" smtClean="0"/>
                        <a:t> Ending</a:t>
                      </a:r>
                      <a:endParaRPr lang="en-US" sz="16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Population</a:t>
                      </a:r>
                      <a:endParaRPr lang="en-US" sz="16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APR</a:t>
                      </a:r>
                      <a:endParaRPr lang="en-US" sz="1600" dirty="0"/>
                    </a:p>
                  </a:txBody>
                  <a:tcPr marL="91460" marR="91460" marT="34295" marB="3429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1970</a:t>
                      </a:r>
                      <a:endParaRPr lang="en-US" sz="20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1,039,807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1980</a:t>
                      </a:r>
                      <a:endParaRPr lang="en-US" sz="20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1,600,093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1990</a:t>
                      </a:r>
                      <a:endParaRPr lang="en-US" sz="20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2,249,116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2000</a:t>
                      </a:r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3,275,362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3.8%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4,200,427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2015</a:t>
                      </a:r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4,482,906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2020*</a:t>
                      </a:r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4,897,713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1.8%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3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2025*</a:t>
                      </a:r>
                    </a:p>
                  </a:txBody>
                  <a:tcPr marL="91460" marR="91460" marT="34295" marB="3429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5,362,566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1.8%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97161" y="4602647"/>
            <a:ext cx="17988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*Forecasts from </a:t>
            </a:r>
            <a:r>
              <a:rPr lang="en-US" sz="1100" dirty="0" err="1" smtClean="0"/>
              <a:t>UofA</a:t>
            </a:r>
            <a:endParaRPr lang="en-US" sz="1100" dirty="0" smtClean="0"/>
          </a:p>
          <a:p>
            <a:r>
              <a:rPr lang="en-US" sz="1100" dirty="0" smtClean="0"/>
              <a:t>1970-2010 10 year period</a:t>
            </a:r>
          </a:p>
          <a:p>
            <a:r>
              <a:rPr lang="en-US" sz="1100" dirty="0" smtClean="0"/>
              <a:t>2010-2025 5 year period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8445500" y="4793696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67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28438" y="4596314"/>
            <a:ext cx="13784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2362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22648300"/>
              </p:ext>
            </p:extLst>
          </p:nvPr>
        </p:nvGraphicFramePr>
        <p:xfrm>
          <a:off x="125106" y="1041400"/>
          <a:ext cx="8860849" cy="3853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70490" y="4805763"/>
            <a:ext cx="490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Includes all movers except movers within same county</a:t>
            </a:r>
            <a:endParaRPr lang="en-US" sz="12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5105" y="206728"/>
            <a:ext cx="883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Total U.S. Movers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1400" kern="0" dirty="0" smtClean="0"/>
              <a:t>Source: U.S. Census Bureau</a:t>
            </a:r>
            <a:endParaRPr lang="en-US" sz="4000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660" y="799840"/>
            <a:ext cx="115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(1000’s)</a:t>
            </a:r>
            <a:endParaRPr lang="en-US" sz="1600" b="1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934202" y="830409"/>
            <a:ext cx="1773238" cy="277417"/>
            <a:chOff x="4464" y="3960"/>
            <a:chExt cx="1117" cy="233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24468" y="1196622"/>
            <a:ext cx="285043" cy="3154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01259" y="1196622"/>
            <a:ext cx="173736" cy="3154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911629" y="1196622"/>
            <a:ext cx="373941" cy="3154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024938" y="1196622"/>
            <a:ext cx="173736" cy="3154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1711425"/>
              </p:ext>
            </p:extLst>
          </p:nvPr>
        </p:nvGraphicFramePr>
        <p:xfrm>
          <a:off x="406400" y="1228724"/>
          <a:ext cx="8579555" cy="365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70490" y="4887028"/>
            <a:ext cx="490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Includes all movers except movers within same county</a:t>
            </a:r>
            <a:endParaRPr lang="en-US" sz="12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5105" y="464524"/>
            <a:ext cx="883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Total Movers as a % of </a:t>
            </a:r>
          </a:p>
          <a:p>
            <a:r>
              <a:rPr lang="en-US" sz="2800" kern="0" dirty="0" smtClean="0"/>
              <a:t>Total U.S. Population</a:t>
            </a:r>
            <a:r>
              <a:rPr lang="en-US" sz="3200" kern="0" dirty="0" smtClean="0"/>
              <a:t/>
            </a:r>
            <a:br>
              <a:rPr lang="en-US" sz="3200" kern="0" dirty="0" smtClean="0"/>
            </a:br>
            <a:r>
              <a:rPr lang="en-US" sz="1200" kern="0" dirty="0" smtClean="0"/>
              <a:t>Source: U.S. Census Bureau</a:t>
            </a:r>
            <a:endParaRPr lang="en-US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69</a:t>
            </a:r>
            <a:endParaRPr lang="en-US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940553" y="1070642"/>
            <a:ext cx="1773238" cy="277417"/>
            <a:chOff x="4464" y="3960"/>
            <a:chExt cx="1117" cy="233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092202" y="1411025"/>
            <a:ext cx="285043" cy="2946485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050823" y="1411026"/>
            <a:ext cx="182880" cy="294648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427134" y="1411026"/>
            <a:ext cx="173736" cy="294648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921416" y="1411026"/>
            <a:ext cx="365760" cy="294648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810"/>
            <a:ext cx="9067800" cy="8001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Treasury Spread: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Recession Probabilities</a:t>
            </a:r>
            <a:br>
              <a:rPr lang="en-US" sz="2000" dirty="0" smtClean="0"/>
            </a:br>
            <a:r>
              <a:rPr lang="en-US" sz="1800" dirty="0" smtClean="0"/>
              <a:t>1960 – 2018* </a:t>
            </a:r>
            <a:br>
              <a:rPr lang="en-US" sz="1800" dirty="0" smtClean="0"/>
            </a:br>
            <a:r>
              <a:rPr lang="en-US" sz="1100" dirty="0" smtClean="0"/>
              <a:t>Source: Federal Reserve Bank of New York</a:t>
            </a:r>
            <a:endParaRPr lang="en-US" sz="1200" dirty="0" smtClean="0"/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2" y="916134"/>
            <a:ext cx="1773238" cy="277417"/>
            <a:chOff x="4464" y="3960"/>
            <a:chExt cx="1117" cy="23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82938149"/>
              </p:ext>
            </p:extLst>
          </p:nvPr>
        </p:nvGraphicFramePr>
        <p:xfrm>
          <a:off x="76200" y="1218499"/>
          <a:ext cx="9067800" cy="36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906272" y="4801530"/>
            <a:ext cx="249459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50" dirty="0" smtClean="0">
                <a:solidFill>
                  <a:srgbClr val="000000"/>
                </a:solidFill>
              </a:rPr>
              <a:t>*Data through  August 2018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50" dirty="0" smtClean="0">
                <a:solidFill>
                  <a:srgbClr val="000000"/>
                </a:solidFill>
              </a:rPr>
              <a:t>Note: Probability of recession in 1 year</a:t>
            </a:r>
            <a:endParaRPr lang="en-US" alt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49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13759966"/>
              </p:ext>
            </p:extLst>
          </p:nvPr>
        </p:nvGraphicFramePr>
        <p:xfrm>
          <a:off x="384750" y="934651"/>
          <a:ext cx="8579555" cy="387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5105" y="207701"/>
            <a:ext cx="883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 </a:t>
            </a:r>
            <a:r>
              <a:rPr lang="en-US" sz="3200" kern="0" dirty="0"/>
              <a:t>Arizona Capture </a:t>
            </a:r>
            <a:r>
              <a:rPr lang="en-US" sz="3200" kern="0" dirty="0" smtClean="0"/>
              <a:t>Rate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1400" kern="0" dirty="0" smtClean="0"/>
              <a:t>Source: U.S. Census Bureau</a:t>
            </a:r>
            <a:endParaRPr lang="en-US" sz="4000" kern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61187" y="4705231"/>
            <a:ext cx="375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Does not include in-state movers;</a:t>
            </a:r>
          </a:p>
          <a:p>
            <a:r>
              <a:rPr lang="en-US" sz="1200" dirty="0" smtClean="0"/>
              <a:t>Net migration numbers.</a:t>
            </a:r>
            <a:endParaRPr lang="en-US" sz="12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00906" y="1103383"/>
            <a:ext cx="408516" cy="3208973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867629" y="1103383"/>
            <a:ext cx="788104" cy="3208973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054853" y="825966"/>
            <a:ext cx="1773238" cy="277417"/>
            <a:chOff x="4464" y="3960"/>
            <a:chExt cx="1117" cy="233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4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281274"/>
              </p:ext>
            </p:extLst>
          </p:nvPr>
        </p:nvGraphicFramePr>
        <p:xfrm>
          <a:off x="572214" y="1987550"/>
          <a:ext cx="8105419" cy="1410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1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6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  <a:endParaRPr lang="en-US" sz="20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  <a:endParaRPr lang="en-US" sz="20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Actual Job Growth Rate</a:t>
                      </a:r>
                      <a:endParaRPr lang="en-US" sz="20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2.6%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2.6%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Potential Job</a:t>
                      </a:r>
                      <a:r>
                        <a:rPr lang="en-US" sz="2000" b="1" baseline="0" dirty="0" smtClean="0"/>
                        <a:t> Growth</a:t>
                      </a:r>
                      <a:endParaRPr lang="en-US" sz="20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4.1%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3.8%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75200" y="4731981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Estimated using 2001-2005 average   migration patterns and  Arizona’s capture rate </a:t>
            </a:r>
            <a:endParaRPr lang="en-US" sz="12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5105" y="839527"/>
            <a:ext cx="883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Effect of Slower Migration on</a:t>
            </a:r>
          </a:p>
          <a:p>
            <a:r>
              <a:rPr lang="en-US" sz="3200" kern="0" dirty="0" smtClean="0"/>
              <a:t>Employment Growth in Arizona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1400" kern="0" dirty="0" smtClean="0"/>
              <a:t>Source: U.S. Census Bureau; Office of Economic Opportunity;  </a:t>
            </a:r>
            <a:r>
              <a:rPr lang="en-US" sz="1400" kern="0" dirty="0" err="1" smtClean="0"/>
              <a:t>EDPCo</a:t>
            </a:r>
            <a:endParaRPr lang="en-US" sz="4000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15085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04201" y="4805763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72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4178" y="313100"/>
            <a:ext cx="8940800" cy="10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2"/>
                </a:solidFill>
              </a:rPr>
              <a:t>Conclusion:</a:t>
            </a:r>
          </a:p>
          <a:p>
            <a:pPr algn="l"/>
            <a:endParaRPr lang="en-US" sz="1050" kern="0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100" kern="0" dirty="0" smtClean="0">
                <a:solidFill>
                  <a:schemeClr val="bg2"/>
                </a:solidFill>
              </a:rPr>
              <a:t>Due to the lack of national, international, and in state population flows:</a:t>
            </a:r>
          </a:p>
          <a:p>
            <a:pPr algn="l"/>
            <a:r>
              <a:rPr lang="en-US" sz="2800" kern="0" dirty="0">
                <a:solidFill>
                  <a:schemeClr val="bg2"/>
                </a:solidFill>
              </a:rPr>
              <a:t>	</a:t>
            </a:r>
            <a:r>
              <a:rPr lang="en-US" sz="2700" kern="0" dirty="0" smtClean="0">
                <a:solidFill>
                  <a:schemeClr val="bg2"/>
                </a:solidFill>
              </a:rPr>
              <a:t>1. </a:t>
            </a:r>
            <a:r>
              <a:rPr lang="en-US" sz="2700" kern="0" dirty="0">
                <a:solidFill>
                  <a:schemeClr val="bg2"/>
                </a:solidFill>
              </a:rPr>
              <a:t>Jobs that would have been created by the 	domestic demand from people moving here 	</a:t>
            </a:r>
            <a:r>
              <a:rPr lang="en-US" sz="2700" kern="0" dirty="0" smtClean="0">
                <a:solidFill>
                  <a:schemeClr val="bg2"/>
                </a:solidFill>
              </a:rPr>
              <a:t>slowed.</a:t>
            </a:r>
            <a:endParaRPr lang="en-US" sz="2700" kern="0" dirty="0">
              <a:solidFill>
                <a:schemeClr val="bg2"/>
              </a:solidFill>
            </a:endParaRPr>
          </a:p>
          <a:p>
            <a:pPr algn="l"/>
            <a:endParaRPr lang="en-US" sz="2700" kern="0" dirty="0">
              <a:solidFill>
                <a:schemeClr val="bg2"/>
              </a:solidFill>
            </a:endParaRPr>
          </a:p>
          <a:p>
            <a:pPr algn="l"/>
            <a:r>
              <a:rPr lang="en-US" sz="2700" kern="0" dirty="0" smtClean="0">
                <a:solidFill>
                  <a:schemeClr val="bg2"/>
                </a:solidFill>
              </a:rPr>
              <a:t>	2. It took longer to absorb the excess 	inventory	of single family, office, etc.	 Construction 	employment has suffered.</a:t>
            </a:r>
            <a:endParaRPr lang="en-US" sz="2700" kern="0" dirty="0">
              <a:solidFill>
                <a:schemeClr val="bg2"/>
              </a:solidFill>
            </a:endParaRPr>
          </a:p>
          <a:p>
            <a:pPr algn="l"/>
            <a:r>
              <a:rPr lang="en-US" sz="2800" kern="0" dirty="0" smtClean="0">
                <a:solidFill>
                  <a:schemeClr val="bg2"/>
                </a:solidFill>
              </a:rPr>
              <a:t>  </a:t>
            </a:r>
            <a:r>
              <a:rPr lang="en-US" sz="2400" kern="0" dirty="0" smtClean="0">
                <a:solidFill>
                  <a:schemeClr val="bg2"/>
                </a:solidFill>
              </a:rPr>
              <a:t>	</a:t>
            </a:r>
            <a:r>
              <a:rPr lang="en-US" sz="4400" kern="0" dirty="0" smtClean="0">
                <a:solidFill>
                  <a:schemeClr val="bg2"/>
                </a:solidFill>
              </a:rPr>
              <a:t/>
            </a:r>
            <a:br>
              <a:rPr lang="en-US" sz="4400" kern="0" dirty="0" smtClean="0">
                <a:solidFill>
                  <a:schemeClr val="bg2"/>
                </a:solidFill>
              </a:rPr>
            </a:br>
            <a:r>
              <a:rPr lang="en-US" sz="2000" kern="0" dirty="0" smtClean="0">
                <a:solidFill>
                  <a:schemeClr val="bg2"/>
                </a:solidFill>
              </a:rPr>
              <a:t> </a:t>
            </a:r>
            <a:endParaRPr lang="en-US" sz="4400" kern="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/>
          <p:cNvSpPr>
            <a:spLocks/>
          </p:cNvSpPr>
          <p:nvPr/>
        </p:nvSpPr>
        <p:spPr bwMode="auto">
          <a:xfrm>
            <a:off x="2305051" y="2375298"/>
            <a:ext cx="758825" cy="802481"/>
          </a:xfrm>
          <a:custGeom>
            <a:avLst/>
            <a:gdLst>
              <a:gd name="T0" fmla="*/ 0 w 538"/>
              <a:gd name="T1" fmla="*/ 2147483647 h 674"/>
              <a:gd name="T2" fmla="*/ 2147483647 w 538"/>
              <a:gd name="T3" fmla="*/ 0 h 674"/>
              <a:gd name="T4" fmla="*/ 2147483647 w 538"/>
              <a:gd name="T5" fmla="*/ 2147483647 h 674"/>
              <a:gd name="T6" fmla="*/ 2147483647 w 538"/>
              <a:gd name="T7" fmla="*/ 2147483647 h 674"/>
              <a:gd name="T8" fmla="*/ 2147483647 w 538"/>
              <a:gd name="T9" fmla="*/ 2147483647 h 674"/>
              <a:gd name="T10" fmla="*/ 2147483647 w 538"/>
              <a:gd name="T11" fmla="*/ 2147483647 h 674"/>
              <a:gd name="T12" fmla="*/ 0 w 538"/>
              <a:gd name="T13" fmla="*/ 2147483647 h 6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8"/>
              <a:gd name="T22" fmla="*/ 0 h 674"/>
              <a:gd name="T23" fmla="*/ 538 w 538"/>
              <a:gd name="T24" fmla="*/ 674 h 6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8" h="674">
                <a:moveTo>
                  <a:pt x="0" y="593"/>
                </a:moveTo>
                <a:lnTo>
                  <a:pt x="117" y="0"/>
                </a:lnTo>
                <a:lnTo>
                  <a:pt x="378" y="47"/>
                </a:lnTo>
                <a:lnTo>
                  <a:pt x="358" y="167"/>
                </a:lnTo>
                <a:lnTo>
                  <a:pt x="537" y="194"/>
                </a:lnTo>
                <a:lnTo>
                  <a:pt x="469" y="673"/>
                </a:lnTo>
                <a:lnTo>
                  <a:pt x="0" y="59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Freeform 3"/>
          <p:cNvSpPr>
            <a:spLocks/>
          </p:cNvSpPr>
          <p:nvPr/>
        </p:nvSpPr>
        <p:spPr bwMode="auto">
          <a:xfrm>
            <a:off x="2443164" y="1358503"/>
            <a:ext cx="1374775" cy="738188"/>
          </a:xfrm>
          <a:custGeom>
            <a:avLst/>
            <a:gdLst>
              <a:gd name="T0" fmla="*/ 0 w 974"/>
              <a:gd name="T1" fmla="*/ 2147483647 h 620"/>
              <a:gd name="T2" fmla="*/ 2147483647 w 974"/>
              <a:gd name="T3" fmla="*/ 2147483647 h 620"/>
              <a:gd name="T4" fmla="*/ 2147483647 w 974"/>
              <a:gd name="T5" fmla="*/ 2147483647 h 620"/>
              <a:gd name="T6" fmla="*/ 2147483647 w 974"/>
              <a:gd name="T7" fmla="*/ 2147483647 h 620"/>
              <a:gd name="T8" fmla="*/ 2147483647 w 974"/>
              <a:gd name="T9" fmla="*/ 2147483647 h 620"/>
              <a:gd name="T10" fmla="*/ 2147483647 w 974"/>
              <a:gd name="T11" fmla="*/ 2147483647 h 620"/>
              <a:gd name="T12" fmla="*/ 2147483647 w 974"/>
              <a:gd name="T13" fmla="*/ 2147483647 h 620"/>
              <a:gd name="T14" fmla="*/ 2147483647 w 974"/>
              <a:gd name="T15" fmla="*/ 2147483647 h 620"/>
              <a:gd name="T16" fmla="*/ 2147483647 w 974"/>
              <a:gd name="T17" fmla="*/ 2147483647 h 620"/>
              <a:gd name="T18" fmla="*/ 2147483647 w 974"/>
              <a:gd name="T19" fmla="*/ 2147483647 h 620"/>
              <a:gd name="T20" fmla="*/ 2147483647 w 974"/>
              <a:gd name="T21" fmla="*/ 2147483647 h 620"/>
              <a:gd name="T22" fmla="*/ 2147483647 w 974"/>
              <a:gd name="T23" fmla="*/ 2147483647 h 620"/>
              <a:gd name="T24" fmla="*/ 2147483647 w 974"/>
              <a:gd name="T25" fmla="*/ 2147483647 h 620"/>
              <a:gd name="T26" fmla="*/ 2147483647 w 974"/>
              <a:gd name="T27" fmla="*/ 2147483647 h 620"/>
              <a:gd name="T28" fmla="*/ 2147483647 w 974"/>
              <a:gd name="T29" fmla="*/ 2147483647 h 620"/>
              <a:gd name="T30" fmla="*/ 2147483647 w 974"/>
              <a:gd name="T31" fmla="*/ 2147483647 h 620"/>
              <a:gd name="T32" fmla="*/ 2147483647 w 974"/>
              <a:gd name="T33" fmla="*/ 2147483647 h 620"/>
              <a:gd name="T34" fmla="*/ 2147483647 w 974"/>
              <a:gd name="T35" fmla="*/ 2147483647 h 620"/>
              <a:gd name="T36" fmla="*/ 2147483647 w 974"/>
              <a:gd name="T37" fmla="*/ 2147483647 h 620"/>
              <a:gd name="T38" fmla="*/ 2147483647 w 974"/>
              <a:gd name="T39" fmla="*/ 2147483647 h 620"/>
              <a:gd name="T40" fmla="*/ 2147483647 w 974"/>
              <a:gd name="T41" fmla="*/ 2147483647 h 620"/>
              <a:gd name="T42" fmla="*/ 2147483647 w 974"/>
              <a:gd name="T43" fmla="*/ 2147483647 h 620"/>
              <a:gd name="T44" fmla="*/ 2147483647 w 974"/>
              <a:gd name="T45" fmla="*/ 2147483647 h 620"/>
              <a:gd name="T46" fmla="*/ 2147483647 w 974"/>
              <a:gd name="T47" fmla="*/ 2147483647 h 620"/>
              <a:gd name="T48" fmla="*/ 2147483647 w 974"/>
              <a:gd name="T49" fmla="*/ 2147483647 h 620"/>
              <a:gd name="T50" fmla="*/ 2147483647 w 974"/>
              <a:gd name="T51" fmla="*/ 2147483647 h 620"/>
              <a:gd name="T52" fmla="*/ 2147483647 w 974"/>
              <a:gd name="T53" fmla="*/ 2147483647 h 620"/>
              <a:gd name="T54" fmla="*/ 2147483647 w 974"/>
              <a:gd name="T55" fmla="*/ 2147483647 h 620"/>
              <a:gd name="T56" fmla="*/ 2147483647 w 974"/>
              <a:gd name="T57" fmla="*/ 2147483647 h 620"/>
              <a:gd name="T58" fmla="*/ 2147483647 w 974"/>
              <a:gd name="T59" fmla="*/ 2147483647 h 620"/>
              <a:gd name="T60" fmla="*/ 2147483647 w 974"/>
              <a:gd name="T61" fmla="*/ 2147483647 h 620"/>
              <a:gd name="T62" fmla="*/ 2147483647 w 974"/>
              <a:gd name="T63" fmla="*/ 2147483647 h 620"/>
              <a:gd name="T64" fmla="*/ 2147483647 w 974"/>
              <a:gd name="T65" fmla="*/ 2147483647 h 620"/>
              <a:gd name="T66" fmla="*/ 2147483647 w 974"/>
              <a:gd name="T67" fmla="*/ 0 h 620"/>
              <a:gd name="T68" fmla="*/ 0 w 974"/>
              <a:gd name="T69" fmla="*/ 2147483647 h 6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74"/>
              <a:gd name="T106" fmla="*/ 0 h 620"/>
              <a:gd name="T107" fmla="*/ 974 w 974"/>
              <a:gd name="T108" fmla="*/ 620 h 6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74" h="620">
                <a:moveTo>
                  <a:pt x="0" y="116"/>
                </a:moveTo>
                <a:lnTo>
                  <a:pt x="17" y="156"/>
                </a:lnTo>
                <a:lnTo>
                  <a:pt x="18" y="183"/>
                </a:lnTo>
                <a:lnTo>
                  <a:pt x="9" y="187"/>
                </a:lnTo>
                <a:lnTo>
                  <a:pt x="38" y="215"/>
                </a:lnTo>
                <a:lnTo>
                  <a:pt x="69" y="288"/>
                </a:lnTo>
                <a:lnTo>
                  <a:pt x="79" y="285"/>
                </a:lnTo>
                <a:lnTo>
                  <a:pt x="80" y="296"/>
                </a:lnTo>
                <a:lnTo>
                  <a:pt x="94" y="300"/>
                </a:lnTo>
                <a:lnTo>
                  <a:pt x="105" y="302"/>
                </a:lnTo>
                <a:lnTo>
                  <a:pt x="79" y="355"/>
                </a:lnTo>
                <a:lnTo>
                  <a:pt x="82" y="391"/>
                </a:lnTo>
                <a:lnTo>
                  <a:pt x="62" y="425"/>
                </a:lnTo>
                <a:lnTo>
                  <a:pt x="76" y="441"/>
                </a:lnTo>
                <a:lnTo>
                  <a:pt x="114" y="419"/>
                </a:lnTo>
                <a:lnTo>
                  <a:pt x="143" y="536"/>
                </a:lnTo>
                <a:lnTo>
                  <a:pt x="160" y="541"/>
                </a:lnTo>
                <a:lnTo>
                  <a:pt x="164" y="577"/>
                </a:lnTo>
                <a:lnTo>
                  <a:pt x="178" y="592"/>
                </a:lnTo>
                <a:lnTo>
                  <a:pt x="190" y="578"/>
                </a:lnTo>
                <a:lnTo>
                  <a:pt x="215" y="590"/>
                </a:lnTo>
                <a:lnTo>
                  <a:pt x="231" y="577"/>
                </a:lnTo>
                <a:lnTo>
                  <a:pt x="284" y="589"/>
                </a:lnTo>
                <a:lnTo>
                  <a:pt x="296" y="591"/>
                </a:lnTo>
                <a:lnTo>
                  <a:pt x="308" y="568"/>
                </a:lnTo>
                <a:lnTo>
                  <a:pt x="329" y="605"/>
                </a:lnTo>
                <a:lnTo>
                  <a:pt x="340" y="546"/>
                </a:lnTo>
                <a:lnTo>
                  <a:pt x="603" y="585"/>
                </a:lnTo>
                <a:lnTo>
                  <a:pt x="930" y="619"/>
                </a:lnTo>
                <a:lnTo>
                  <a:pt x="940" y="507"/>
                </a:lnTo>
                <a:lnTo>
                  <a:pt x="973" y="144"/>
                </a:lnTo>
                <a:lnTo>
                  <a:pt x="542" y="94"/>
                </a:lnTo>
                <a:lnTo>
                  <a:pt x="327" y="58"/>
                </a:lnTo>
                <a:lnTo>
                  <a:pt x="26" y="0"/>
                </a:lnTo>
                <a:lnTo>
                  <a:pt x="0" y="1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1239838" y="1537098"/>
            <a:ext cx="1071562" cy="772715"/>
          </a:xfrm>
          <a:custGeom>
            <a:avLst/>
            <a:gdLst>
              <a:gd name="T0" fmla="*/ 0 w 759"/>
              <a:gd name="T1" fmla="*/ 2147483647 h 649"/>
              <a:gd name="T2" fmla="*/ 2147483647 w 759"/>
              <a:gd name="T3" fmla="*/ 2147483647 h 649"/>
              <a:gd name="T4" fmla="*/ 2147483647 w 759"/>
              <a:gd name="T5" fmla="*/ 2147483647 h 649"/>
              <a:gd name="T6" fmla="*/ 2147483647 w 759"/>
              <a:gd name="T7" fmla="*/ 0 h 649"/>
              <a:gd name="T8" fmla="*/ 2147483647 w 759"/>
              <a:gd name="T9" fmla="*/ 2147483647 h 649"/>
              <a:gd name="T10" fmla="*/ 2147483647 w 759"/>
              <a:gd name="T11" fmla="*/ 2147483647 h 649"/>
              <a:gd name="T12" fmla="*/ 2147483647 w 759"/>
              <a:gd name="T13" fmla="*/ 2147483647 h 649"/>
              <a:gd name="T14" fmla="*/ 2147483647 w 759"/>
              <a:gd name="T15" fmla="*/ 2147483647 h 649"/>
              <a:gd name="T16" fmla="*/ 2147483647 w 759"/>
              <a:gd name="T17" fmla="*/ 2147483647 h 649"/>
              <a:gd name="T18" fmla="*/ 2147483647 w 759"/>
              <a:gd name="T19" fmla="*/ 2147483647 h 649"/>
              <a:gd name="T20" fmla="*/ 2147483647 w 759"/>
              <a:gd name="T21" fmla="*/ 2147483647 h 649"/>
              <a:gd name="T22" fmla="*/ 2147483647 w 759"/>
              <a:gd name="T23" fmla="*/ 2147483647 h 649"/>
              <a:gd name="T24" fmla="*/ 2147483647 w 759"/>
              <a:gd name="T25" fmla="*/ 2147483647 h 649"/>
              <a:gd name="T26" fmla="*/ 2147483647 w 759"/>
              <a:gd name="T27" fmla="*/ 2147483647 h 649"/>
              <a:gd name="T28" fmla="*/ 2147483647 w 759"/>
              <a:gd name="T29" fmla="*/ 2147483647 h 649"/>
              <a:gd name="T30" fmla="*/ 2147483647 w 759"/>
              <a:gd name="T31" fmla="*/ 2147483647 h 649"/>
              <a:gd name="T32" fmla="*/ 2147483647 w 759"/>
              <a:gd name="T33" fmla="*/ 2147483647 h 649"/>
              <a:gd name="T34" fmla="*/ 2147483647 w 759"/>
              <a:gd name="T35" fmla="*/ 2147483647 h 649"/>
              <a:gd name="T36" fmla="*/ 2147483647 w 759"/>
              <a:gd name="T37" fmla="*/ 2147483647 h 649"/>
              <a:gd name="T38" fmla="*/ 2147483647 w 759"/>
              <a:gd name="T39" fmla="*/ 2147483647 h 649"/>
              <a:gd name="T40" fmla="*/ 2147483647 w 759"/>
              <a:gd name="T41" fmla="*/ 2147483647 h 649"/>
              <a:gd name="T42" fmla="*/ 2147483647 w 759"/>
              <a:gd name="T43" fmla="*/ 2147483647 h 649"/>
              <a:gd name="T44" fmla="*/ 2147483647 w 759"/>
              <a:gd name="T45" fmla="*/ 2147483647 h 649"/>
              <a:gd name="T46" fmla="*/ 2147483647 w 759"/>
              <a:gd name="T47" fmla="*/ 2147483647 h 649"/>
              <a:gd name="T48" fmla="*/ 2147483647 w 759"/>
              <a:gd name="T49" fmla="*/ 2147483647 h 649"/>
              <a:gd name="T50" fmla="*/ 0 w 759"/>
              <a:gd name="T51" fmla="*/ 2147483647 h 6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59"/>
              <a:gd name="T79" fmla="*/ 0 h 649"/>
              <a:gd name="T80" fmla="*/ 759 w 759"/>
              <a:gd name="T81" fmla="*/ 649 h 64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59" h="649">
                <a:moveTo>
                  <a:pt x="0" y="483"/>
                </a:moveTo>
                <a:lnTo>
                  <a:pt x="12" y="366"/>
                </a:lnTo>
                <a:lnTo>
                  <a:pt x="71" y="271"/>
                </a:lnTo>
                <a:lnTo>
                  <a:pt x="164" y="0"/>
                </a:lnTo>
                <a:lnTo>
                  <a:pt x="212" y="16"/>
                </a:lnTo>
                <a:lnTo>
                  <a:pt x="214" y="28"/>
                </a:lnTo>
                <a:lnTo>
                  <a:pt x="226" y="29"/>
                </a:lnTo>
                <a:lnTo>
                  <a:pt x="250" y="75"/>
                </a:lnTo>
                <a:lnTo>
                  <a:pt x="245" y="92"/>
                </a:lnTo>
                <a:lnTo>
                  <a:pt x="283" y="122"/>
                </a:lnTo>
                <a:lnTo>
                  <a:pt x="347" y="120"/>
                </a:lnTo>
                <a:lnTo>
                  <a:pt x="395" y="141"/>
                </a:lnTo>
                <a:lnTo>
                  <a:pt x="418" y="137"/>
                </a:lnTo>
                <a:lnTo>
                  <a:pt x="564" y="141"/>
                </a:lnTo>
                <a:lnTo>
                  <a:pt x="730" y="181"/>
                </a:lnTo>
                <a:lnTo>
                  <a:pt x="738" y="201"/>
                </a:lnTo>
                <a:lnTo>
                  <a:pt x="758" y="231"/>
                </a:lnTo>
                <a:lnTo>
                  <a:pt x="732" y="271"/>
                </a:lnTo>
                <a:lnTo>
                  <a:pt x="702" y="317"/>
                </a:lnTo>
                <a:lnTo>
                  <a:pt x="667" y="351"/>
                </a:lnTo>
                <a:lnTo>
                  <a:pt x="662" y="374"/>
                </a:lnTo>
                <a:lnTo>
                  <a:pt x="681" y="399"/>
                </a:lnTo>
                <a:lnTo>
                  <a:pt x="658" y="451"/>
                </a:lnTo>
                <a:lnTo>
                  <a:pt x="613" y="648"/>
                </a:lnTo>
                <a:lnTo>
                  <a:pt x="356" y="583"/>
                </a:lnTo>
                <a:lnTo>
                  <a:pt x="0" y="48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9" name="Freeform 5"/>
          <p:cNvSpPr>
            <a:spLocks/>
          </p:cNvSpPr>
          <p:nvPr/>
        </p:nvSpPr>
        <p:spPr bwMode="auto">
          <a:xfrm>
            <a:off x="5788026" y="3514725"/>
            <a:ext cx="511175" cy="703660"/>
          </a:xfrm>
          <a:custGeom>
            <a:avLst/>
            <a:gdLst>
              <a:gd name="T0" fmla="*/ 0 w 362"/>
              <a:gd name="T1" fmla="*/ 2147483647 h 591"/>
              <a:gd name="T2" fmla="*/ 2147483647 w 362"/>
              <a:gd name="T3" fmla="*/ 2147483647 h 591"/>
              <a:gd name="T4" fmla="*/ 0 w 362"/>
              <a:gd name="T5" fmla="*/ 2147483647 h 591"/>
              <a:gd name="T6" fmla="*/ 2147483647 w 362"/>
              <a:gd name="T7" fmla="*/ 2147483647 h 591"/>
              <a:gd name="T8" fmla="*/ 2147483647 w 362"/>
              <a:gd name="T9" fmla="*/ 2147483647 h 591"/>
              <a:gd name="T10" fmla="*/ 2147483647 w 362"/>
              <a:gd name="T11" fmla="*/ 2147483647 h 591"/>
              <a:gd name="T12" fmla="*/ 2147483647 w 362"/>
              <a:gd name="T13" fmla="*/ 2147483647 h 591"/>
              <a:gd name="T14" fmla="*/ 2147483647 w 362"/>
              <a:gd name="T15" fmla="*/ 2147483647 h 591"/>
              <a:gd name="T16" fmla="*/ 2147483647 w 362"/>
              <a:gd name="T17" fmla="*/ 2147483647 h 591"/>
              <a:gd name="T18" fmla="*/ 2147483647 w 362"/>
              <a:gd name="T19" fmla="*/ 2147483647 h 591"/>
              <a:gd name="T20" fmla="*/ 2147483647 w 362"/>
              <a:gd name="T21" fmla="*/ 2147483647 h 591"/>
              <a:gd name="T22" fmla="*/ 2147483647 w 362"/>
              <a:gd name="T23" fmla="*/ 2147483647 h 591"/>
              <a:gd name="T24" fmla="*/ 2147483647 w 362"/>
              <a:gd name="T25" fmla="*/ 2147483647 h 591"/>
              <a:gd name="T26" fmla="*/ 2147483647 w 362"/>
              <a:gd name="T27" fmla="*/ 2147483647 h 591"/>
              <a:gd name="T28" fmla="*/ 2147483647 w 362"/>
              <a:gd name="T29" fmla="*/ 2147483647 h 591"/>
              <a:gd name="T30" fmla="*/ 2147483647 w 362"/>
              <a:gd name="T31" fmla="*/ 2147483647 h 591"/>
              <a:gd name="T32" fmla="*/ 2147483647 w 362"/>
              <a:gd name="T33" fmla="*/ 2147483647 h 591"/>
              <a:gd name="T34" fmla="*/ 2147483647 w 362"/>
              <a:gd name="T35" fmla="*/ 2147483647 h 591"/>
              <a:gd name="T36" fmla="*/ 2147483647 w 362"/>
              <a:gd name="T37" fmla="*/ 2147483647 h 591"/>
              <a:gd name="T38" fmla="*/ 2147483647 w 362"/>
              <a:gd name="T39" fmla="*/ 2147483647 h 591"/>
              <a:gd name="T40" fmla="*/ 2147483647 w 362"/>
              <a:gd name="T41" fmla="*/ 2147483647 h 591"/>
              <a:gd name="T42" fmla="*/ 2147483647 w 362"/>
              <a:gd name="T43" fmla="*/ 2147483647 h 591"/>
              <a:gd name="T44" fmla="*/ 2147483647 w 362"/>
              <a:gd name="T45" fmla="*/ 0 h 591"/>
              <a:gd name="T46" fmla="*/ 0 w 362"/>
              <a:gd name="T47" fmla="*/ 2147483647 h 5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2"/>
              <a:gd name="T73" fmla="*/ 0 h 591"/>
              <a:gd name="T74" fmla="*/ 362 w 362"/>
              <a:gd name="T75" fmla="*/ 591 h 59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2" h="591">
                <a:moveTo>
                  <a:pt x="0" y="22"/>
                </a:moveTo>
                <a:lnTo>
                  <a:pt x="7" y="33"/>
                </a:lnTo>
                <a:lnTo>
                  <a:pt x="0" y="397"/>
                </a:lnTo>
                <a:lnTo>
                  <a:pt x="21" y="573"/>
                </a:lnTo>
                <a:lnTo>
                  <a:pt x="47" y="579"/>
                </a:lnTo>
                <a:lnTo>
                  <a:pt x="57" y="525"/>
                </a:lnTo>
                <a:lnTo>
                  <a:pt x="66" y="538"/>
                </a:lnTo>
                <a:lnTo>
                  <a:pt x="68" y="566"/>
                </a:lnTo>
                <a:lnTo>
                  <a:pt x="83" y="578"/>
                </a:lnTo>
                <a:lnTo>
                  <a:pt x="62" y="590"/>
                </a:lnTo>
                <a:lnTo>
                  <a:pt x="113" y="577"/>
                </a:lnTo>
                <a:lnTo>
                  <a:pt x="122" y="560"/>
                </a:lnTo>
                <a:lnTo>
                  <a:pt x="115" y="551"/>
                </a:lnTo>
                <a:lnTo>
                  <a:pt x="120" y="536"/>
                </a:lnTo>
                <a:lnTo>
                  <a:pt x="94" y="513"/>
                </a:lnTo>
                <a:lnTo>
                  <a:pt x="96" y="495"/>
                </a:lnTo>
                <a:lnTo>
                  <a:pt x="361" y="471"/>
                </a:lnTo>
                <a:lnTo>
                  <a:pt x="338" y="377"/>
                </a:lnTo>
                <a:lnTo>
                  <a:pt x="342" y="344"/>
                </a:lnTo>
                <a:lnTo>
                  <a:pt x="352" y="322"/>
                </a:lnTo>
                <a:lnTo>
                  <a:pt x="344" y="291"/>
                </a:lnTo>
                <a:lnTo>
                  <a:pt x="318" y="250"/>
                </a:lnTo>
                <a:lnTo>
                  <a:pt x="250" y="0"/>
                </a:lnTo>
                <a:lnTo>
                  <a:pt x="0" y="2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4899026" y="3338513"/>
            <a:ext cx="676275" cy="515541"/>
          </a:xfrm>
          <a:custGeom>
            <a:avLst/>
            <a:gdLst>
              <a:gd name="T0" fmla="*/ 0 w 480"/>
              <a:gd name="T1" fmla="*/ 2147483647 h 433"/>
              <a:gd name="T2" fmla="*/ 2147483647 w 480"/>
              <a:gd name="T3" fmla="*/ 2147483647 h 433"/>
              <a:gd name="T4" fmla="*/ 2147483647 w 480"/>
              <a:gd name="T5" fmla="*/ 2147483647 h 433"/>
              <a:gd name="T6" fmla="*/ 2147483647 w 480"/>
              <a:gd name="T7" fmla="*/ 2147483647 h 433"/>
              <a:gd name="T8" fmla="*/ 2147483647 w 480"/>
              <a:gd name="T9" fmla="*/ 2147483647 h 433"/>
              <a:gd name="T10" fmla="*/ 2147483647 w 480"/>
              <a:gd name="T11" fmla="*/ 2147483647 h 433"/>
              <a:gd name="T12" fmla="*/ 2147483647 w 480"/>
              <a:gd name="T13" fmla="*/ 2147483647 h 433"/>
              <a:gd name="T14" fmla="*/ 2147483647 w 480"/>
              <a:gd name="T15" fmla="*/ 2147483647 h 433"/>
              <a:gd name="T16" fmla="*/ 2147483647 w 480"/>
              <a:gd name="T17" fmla="*/ 2147483647 h 433"/>
              <a:gd name="T18" fmla="*/ 2147483647 w 480"/>
              <a:gd name="T19" fmla="*/ 2147483647 h 433"/>
              <a:gd name="T20" fmla="*/ 2147483647 w 480"/>
              <a:gd name="T21" fmla="*/ 2147483647 h 433"/>
              <a:gd name="T22" fmla="*/ 2147483647 w 480"/>
              <a:gd name="T23" fmla="*/ 2147483647 h 433"/>
              <a:gd name="T24" fmla="*/ 2147483647 w 480"/>
              <a:gd name="T25" fmla="*/ 2147483647 h 433"/>
              <a:gd name="T26" fmla="*/ 2147483647 w 480"/>
              <a:gd name="T27" fmla="*/ 2147483647 h 433"/>
              <a:gd name="T28" fmla="*/ 2147483647 w 480"/>
              <a:gd name="T29" fmla="*/ 2147483647 h 433"/>
              <a:gd name="T30" fmla="*/ 2147483647 w 480"/>
              <a:gd name="T31" fmla="*/ 2147483647 h 433"/>
              <a:gd name="T32" fmla="*/ 2147483647 w 480"/>
              <a:gd name="T33" fmla="*/ 2147483647 h 433"/>
              <a:gd name="T34" fmla="*/ 2147483647 w 480"/>
              <a:gd name="T35" fmla="*/ 2147483647 h 433"/>
              <a:gd name="T36" fmla="*/ 2147483647 w 480"/>
              <a:gd name="T37" fmla="*/ 2147483647 h 433"/>
              <a:gd name="T38" fmla="*/ 2147483647 w 480"/>
              <a:gd name="T39" fmla="*/ 0 h 433"/>
              <a:gd name="T40" fmla="*/ 0 w 480"/>
              <a:gd name="T41" fmla="*/ 2147483647 h 43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0"/>
              <a:gd name="T64" fmla="*/ 0 h 433"/>
              <a:gd name="T65" fmla="*/ 480 w 480"/>
              <a:gd name="T66" fmla="*/ 433 h 43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0" h="433">
                <a:moveTo>
                  <a:pt x="0" y="14"/>
                </a:moveTo>
                <a:lnTo>
                  <a:pt x="19" y="147"/>
                </a:lnTo>
                <a:lnTo>
                  <a:pt x="15" y="356"/>
                </a:lnTo>
                <a:lnTo>
                  <a:pt x="25" y="368"/>
                </a:lnTo>
                <a:lnTo>
                  <a:pt x="60" y="368"/>
                </a:lnTo>
                <a:lnTo>
                  <a:pt x="61" y="432"/>
                </a:lnTo>
                <a:lnTo>
                  <a:pt x="346" y="428"/>
                </a:lnTo>
                <a:lnTo>
                  <a:pt x="340" y="362"/>
                </a:lnTo>
                <a:lnTo>
                  <a:pt x="365" y="292"/>
                </a:lnTo>
                <a:lnTo>
                  <a:pt x="400" y="240"/>
                </a:lnTo>
                <a:lnTo>
                  <a:pt x="398" y="227"/>
                </a:lnTo>
                <a:lnTo>
                  <a:pt x="425" y="183"/>
                </a:lnTo>
                <a:lnTo>
                  <a:pt x="438" y="134"/>
                </a:lnTo>
                <a:lnTo>
                  <a:pt x="433" y="129"/>
                </a:lnTo>
                <a:lnTo>
                  <a:pt x="457" y="111"/>
                </a:lnTo>
                <a:lnTo>
                  <a:pt x="479" y="67"/>
                </a:lnTo>
                <a:lnTo>
                  <a:pt x="473" y="58"/>
                </a:lnTo>
                <a:lnTo>
                  <a:pt x="408" y="61"/>
                </a:lnTo>
                <a:lnTo>
                  <a:pt x="426" y="37"/>
                </a:lnTo>
                <a:lnTo>
                  <a:pt x="420" y="0"/>
                </a:lnTo>
                <a:lnTo>
                  <a:pt x="0" y="1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138238" y="2112169"/>
            <a:ext cx="1065212" cy="1540669"/>
          </a:xfrm>
          <a:custGeom>
            <a:avLst/>
            <a:gdLst>
              <a:gd name="T0" fmla="*/ 2147483647 w 755"/>
              <a:gd name="T1" fmla="*/ 2147483647 h 1294"/>
              <a:gd name="T2" fmla="*/ 2147483647 w 755"/>
              <a:gd name="T3" fmla="*/ 2147483647 h 1294"/>
              <a:gd name="T4" fmla="*/ 2147483647 w 755"/>
              <a:gd name="T5" fmla="*/ 2147483647 h 1294"/>
              <a:gd name="T6" fmla="*/ 2147483647 w 755"/>
              <a:gd name="T7" fmla="*/ 2147483647 h 1294"/>
              <a:gd name="T8" fmla="*/ 2147483647 w 755"/>
              <a:gd name="T9" fmla="*/ 2147483647 h 1294"/>
              <a:gd name="T10" fmla="*/ 2147483647 w 755"/>
              <a:gd name="T11" fmla="*/ 2147483647 h 1294"/>
              <a:gd name="T12" fmla="*/ 2147483647 w 755"/>
              <a:gd name="T13" fmla="*/ 2147483647 h 1294"/>
              <a:gd name="T14" fmla="*/ 2147483647 w 755"/>
              <a:gd name="T15" fmla="*/ 2147483647 h 1294"/>
              <a:gd name="T16" fmla="*/ 2147483647 w 755"/>
              <a:gd name="T17" fmla="*/ 2147483647 h 1294"/>
              <a:gd name="T18" fmla="*/ 2147483647 w 755"/>
              <a:gd name="T19" fmla="*/ 2147483647 h 1294"/>
              <a:gd name="T20" fmla="*/ 2147483647 w 755"/>
              <a:gd name="T21" fmla="*/ 2147483647 h 1294"/>
              <a:gd name="T22" fmla="*/ 2147483647 w 755"/>
              <a:gd name="T23" fmla="*/ 2147483647 h 1294"/>
              <a:gd name="T24" fmla="*/ 2147483647 w 755"/>
              <a:gd name="T25" fmla="*/ 2147483647 h 1294"/>
              <a:gd name="T26" fmla="*/ 2147483647 w 755"/>
              <a:gd name="T27" fmla="*/ 2147483647 h 1294"/>
              <a:gd name="T28" fmla="*/ 2147483647 w 755"/>
              <a:gd name="T29" fmla="*/ 2147483647 h 1294"/>
              <a:gd name="T30" fmla="*/ 2147483647 w 755"/>
              <a:gd name="T31" fmla="*/ 2147483647 h 1294"/>
              <a:gd name="T32" fmla="*/ 2147483647 w 755"/>
              <a:gd name="T33" fmla="*/ 2147483647 h 1294"/>
              <a:gd name="T34" fmla="*/ 2147483647 w 755"/>
              <a:gd name="T35" fmla="*/ 2147483647 h 1294"/>
              <a:gd name="T36" fmla="*/ 2147483647 w 755"/>
              <a:gd name="T37" fmla="*/ 2147483647 h 1294"/>
              <a:gd name="T38" fmla="*/ 2147483647 w 755"/>
              <a:gd name="T39" fmla="*/ 2147483647 h 1294"/>
              <a:gd name="T40" fmla="*/ 2147483647 w 755"/>
              <a:gd name="T41" fmla="*/ 2147483647 h 1294"/>
              <a:gd name="T42" fmla="*/ 2147483647 w 755"/>
              <a:gd name="T43" fmla="*/ 2147483647 h 1294"/>
              <a:gd name="T44" fmla="*/ 2147483647 w 755"/>
              <a:gd name="T45" fmla="*/ 2147483647 h 1294"/>
              <a:gd name="T46" fmla="*/ 2147483647 w 755"/>
              <a:gd name="T47" fmla="*/ 2147483647 h 1294"/>
              <a:gd name="T48" fmla="*/ 2147483647 w 755"/>
              <a:gd name="T49" fmla="*/ 2147483647 h 1294"/>
              <a:gd name="T50" fmla="*/ 2147483647 w 755"/>
              <a:gd name="T51" fmla="*/ 2147483647 h 1294"/>
              <a:gd name="T52" fmla="*/ 2147483647 w 755"/>
              <a:gd name="T53" fmla="*/ 2147483647 h 1294"/>
              <a:gd name="T54" fmla="*/ 2147483647 w 755"/>
              <a:gd name="T55" fmla="*/ 2147483647 h 1294"/>
              <a:gd name="T56" fmla="*/ 2147483647 w 755"/>
              <a:gd name="T57" fmla="*/ 2147483647 h 1294"/>
              <a:gd name="T58" fmla="*/ 2147483647 w 755"/>
              <a:gd name="T59" fmla="*/ 2147483647 h 1294"/>
              <a:gd name="T60" fmla="*/ 2147483647 w 755"/>
              <a:gd name="T61" fmla="*/ 2147483647 h 1294"/>
              <a:gd name="T62" fmla="*/ 2147483647 w 755"/>
              <a:gd name="T63" fmla="*/ 2147483647 h 1294"/>
              <a:gd name="T64" fmla="*/ 2147483647 w 755"/>
              <a:gd name="T65" fmla="*/ 2147483647 h 1294"/>
              <a:gd name="T66" fmla="*/ 2147483647 w 755"/>
              <a:gd name="T67" fmla="*/ 2147483647 h 1294"/>
              <a:gd name="T68" fmla="*/ 2147483647 w 755"/>
              <a:gd name="T69" fmla="*/ 2147483647 h 1294"/>
              <a:gd name="T70" fmla="*/ 2147483647 w 755"/>
              <a:gd name="T71" fmla="*/ 2147483647 h 1294"/>
              <a:gd name="T72" fmla="*/ 2147483647 w 755"/>
              <a:gd name="T73" fmla="*/ 2147483647 h 1294"/>
              <a:gd name="T74" fmla="*/ 2147483647 w 755"/>
              <a:gd name="T75" fmla="*/ 2147483647 h 1294"/>
              <a:gd name="T76" fmla="*/ 2147483647 w 755"/>
              <a:gd name="T77" fmla="*/ 2147483647 h 1294"/>
              <a:gd name="T78" fmla="*/ 2147483647 w 755"/>
              <a:gd name="T79" fmla="*/ 2147483647 h 1294"/>
              <a:gd name="T80" fmla="*/ 2147483647 w 755"/>
              <a:gd name="T81" fmla="*/ 2147483647 h 1294"/>
              <a:gd name="T82" fmla="*/ 2147483647 w 755"/>
              <a:gd name="T83" fmla="*/ 2147483647 h 1294"/>
              <a:gd name="T84" fmla="*/ 2147483647 w 755"/>
              <a:gd name="T85" fmla="*/ 2147483647 h 1294"/>
              <a:gd name="T86" fmla="*/ 2147483647 w 755"/>
              <a:gd name="T87" fmla="*/ 2147483647 h 1294"/>
              <a:gd name="T88" fmla="*/ 2147483647 w 755"/>
              <a:gd name="T89" fmla="*/ 2147483647 h 1294"/>
              <a:gd name="T90" fmla="*/ 2147483647 w 755"/>
              <a:gd name="T91" fmla="*/ 2147483647 h 1294"/>
              <a:gd name="T92" fmla="*/ 2147483647 w 755"/>
              <a:gd name="T93" fmla="*/ 2147483647 h 1294"/>
              <a:gd name="T94" fmla="*/ 2147483647 w 755"/>
              <a:gd name="T95" fmla="*/ 2147483647 h 1294"/>
              <a:gd name="T96" fmla="*/ 2147483647 w 755"/>
              <a:gd name="T97" fmla="*/ 0 h 1294"/>
              <a:gd name="T98" fmla="*/ 2147483647 w 755"/>
              <a:gd name="T99" fmla="*/ 2147483647 h 1294"/>
              <a:gd name="T100" fmla="*/ 2147483647 w 755"/>
              <a:gd name="T101" fmla="*/ 2147483647 h 1294"/>
              <a:gd name="T102" fmla="*/ 0 w 755"/>
              <a:gd name="T103" fmla="*/ 2147483647 h 1294"/>
              <a:gd name="T104" fmla="*/ 2147483647 w 755"/>
              <a:gd name="T105" fmla="*/ 2147483647 h 12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5"/>
              <a:gd name="T160" fmla="*/ 0 h 1294"/>
              <a:gd name="T161" fmla="*/ 755 w 755"/>
              <a:gd name="T162" fmla="*/ 1294 h 12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5" h="1294">
                <a:moveTo>
                  <a:pt x="17" y="234"/>
                </a:moveTo>
                <a:lnTo>
                  <a:pt x="26" y="261"/>
                </a:lnTo>
                <a:lnTo>
                  <a:pt x="4" y="363"/>
                </a:lnTo>
                <a:lnTo>
                  <a:pt x="18" y="392"/>
                </a:lnTo>
                <a:lnTo>
                  <a:pt x="78" y="526"/>
                </a:lnTo>
                <a:lnTo>
                  <a:pt x="84" y="523"/>
                </a:lnTo>
                <a:lnTo>
                  <a:pt x="87" y="493"/>
                </a:lnTo>
                <a:lnTo>
                  <a:pt x="97" y="489"/>
                </a:lnTo>
                <a:lnTo>
                  <a:pt x="107" y="497"/>
                </a:lnTo>
                <a:lnTo>
                  <a:pt x="89" y="513"/>
                </a:lnTo>
                <a:lnTo>
                  <a:pt x="96" y="524"/>
                </a:lnTo>
                <a:lnTo>
                  <a:pt x="112" y="581"/>
                </a:lnTo>
                <a:lnTo>
                  <a:pt x="102" y="578"/>
                </a:lnTo>
                <a:lnTo>
                  <a:pt x="81" y="556"/>
                </a:lnTo>
                <a:lnTo>
                  <a:pt x="87" y="533"/>
                </a:lnTo>
                <a:lnTo>
                  <a:pt x="77" y="535"/>
                </a:lnTo>
                <a:lnTo>
                  <a:pt x="65" y="558"/>
                </a:lnTo>
                <a:lnTo>
                  <a:pt x="69" y="611"/>
                </a:lnTo>
                <a:lnTo>
                  <a:pt x="81" y="634"/>
                </a:lnTo>
                <a:lnTo>
                  <a:pt x="108" y="655"/>
                </a:lnTo>
                <a:lnTo>
                  <a:pt x="100" y="681"/>
                </a:lnTo>
                <a:lnTo>
                  <a:pt x="84" y="685"/>
                </a:lnTo>
                <a:lnTo>
                  <a:pt x="81" y="719"/>
                </a:lnTo>
                <a:lnTo>
                  <a:pt x="118" y="796"/>
                </a:lnTo>
                <a:lnTo>
                  <a:pt x="148" y="843"/>
                </a:lnTo>
                <a:lnTo>
                  <a:pt x="143" y="872"/>
                </a:lnTo>
                <a:lnTo>
                  <a:pt x="161" y="891"/>
                </a:lnTo>
                <a:lnTo>
                  <a:pt x="154" y="909"/>
                </a:lnTo>
                <a:lnTo>
                  <a:pt x="143" y="954"/>
                </a:lnTo>
                <a:lnTo>
                  <a:pt x="156" y="970"/>
                </a:lnTo>
                <a:lnTo>
                  <a:pt x="248" y="1002"/>
                </a:lnTo>
                <a:lnTo>
                  <a:pt x="286" y="1053"/>
                </a:lnTo>
                <a:lnTo>
                  <a:pt x="329" y="1071"/>
                </a:lnTo>
                <a:lnTo>
                  <a:pt x="330" y="1101"/>
                </a:lnTo>
                <a:lnTo>
                  <a:pt x="359" y="1109"/>
                </a:lnTo>
                <a:lnTo>
                  <a:pt x="398" y="1161"/>
                </a:lnTo>
                <a:lnTo>
                  <a:pt x="419" y="1206"/>
                </a:lnTo>
                <a:lnTo>
                  <a:pt x="420" y="1276"/>
                </a:lnTo>
                <a:lnTo>
                  <a:pt x="688" y="1293"/>
                </a:lnTo>
                <a:lnTo>
                  <a:pt x="672" y="1264"/>
                </a:lnTo>
                <a:lnTo>
                  <a:pt x="680" y="1223"/>
                </a:lnTo>
                <a:lnTo>
                  <a:pt x="723" y="1152"/>
                </a:lnTo>
                <a:lnTo>
                  <a:pt x="754" y="1132"/>
                </a:lnTo>
                <a:lnTo>
                  <a:pt x="735" y="1107"/>
                </a:lnTo>
                <a:lnTo>
                  <a:pt x="724" y="1037"/>
                </a:lnTo>
                <a:lnTo>
                  <a:pt x="366" y="498"/>
                </a:lnTo>
                <a:lnTo>
                  <a:pt x="339" y="444"/>
                </a:lnTo>
                <a:lnTo>
                  <a:pt x="428" y="100"/>
                </a:lnTo>
                <a:lnTo>
                  <a:pt x="72" y="0"/>
                </a:lnTo>
                <a:lnTo>
                  <a:pt x="62" y="19"/>
                </a:lnTo>
                <a:lnTo>
                  <a:pt x="65" y="64"/>
                </a:lnTo>
                <a:lnTo>
                  <a:pt x="0" y="172"/>
                </a:lnTo>
                <a:lnTo>
                  <a:pt x="17" y="23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5919788" y="4050627"/>
            <a:ext cx="1219200" cy="779860"/>
          </a:xfrm>
          <a:custGeom>
            <a:avLst/>
            <a:gdLst>
              <a:gd name="T0" fmla="*/ 0 w 865"/>
              <a:gd name="T1" fmla="*/ 2147483647 h 655"/>
              <a:gd name="T2" fmla="*/ 2147483647 w 865"/>
              <a:gd name="T3" fmla="*/ 2147483647 h 655"/>
              <a:gd name="T4" fmla="*/ 2147483647 w 865"/>
              <a:gd name="T5" fmla="*/ 2147483647 h 655"/>
              <a:gd name="T6" fmla="*/ 2147483647 w 865"/>
              <a:gd name="T7" fmla="*/ 2147483647 h 655"/>
              <a:gd name="T8" fmla="*/ 2147483647 w 865"/>
              <a:gd name="T9" fmla="*/ 2147483647 h 655"/>
              <a:gd name="T10" fmla="*/ 2147483647 w 865"/>
              <a:gd name="T11" fmla="*/ 2147483647 h 655"/>
              <a:gd name="T12" fmla="*/ 2147483647 w 865"/>
              <a:gd name="T13" fmla="*/ 2147483647 h 655"/>
              <a:gd name="T14" fmla="*/ 2147483647 w 865"/>
              <a:gd name="T15" fmla="*/ 2147483647 h 655"/>
              <a:gd name="T16" fmla="*/ 2147483647 w 865"/>
              <a:gd name="T17" fmla="*/ 2147483647 h 655"/>
              <a:gd name="T18" fmla="*/ 2147483647 w 865"/>
              <a:gd name="T19" fmla="*/ 2147483647 h 655"/>
              <a:gd name="T20" fmla="*/ 2147483647 w 865"/>
              <a:gd name="T21" fmla="*/ 2147483647 h 655"/>
              <a:gd name="T22" fmla="*/ 2147483647 w 865"/>
              <a:gd name="T23" fmla="*/ 2147483647 h 655"/>
              <a:gd name="T24" fmla="*/ 2147483647 w 865"/>
              <a:gd name="T25" fmla="*/ 2147483647 h 655"/>
              <a:gd name="T26" fmla="*/ 2147483647 w 865"/>
              <a:gd name="T27" fmla="*/ 2147483647 h 655"/>
              <a:gd name="T28" fmla="*/ 2147483647 w 865"/>
              <a:gd name="T29" fmla="*/ 2147483647 h 655"/>
              <a:gd name="T30" fmla="*/ 2147483647 w 865"/>
              <a:gd name="T31" fmla="*/ 2147483647 h 655"/>
              <a:gd name="T32" fmla="*/ 2147483647 w 865"/>
              <a:gd name="T33" fmla="*/ 2147483647 h 655"/>
              <a:gd name="T34" fmla="*/ 2147483647 w 865"/>
              <a:gd name="T35" fmla="*/ 2147483647 h 655"/>
              <a:gd name="T36" fmla="*/ 2147483647 w 865"/>
              <a:gd name="T37" fmla="*/ 2147483647 h 655"/>
              <a:gd name="T38" fmla="*/ 2147483647 w 865"/>
              <a:gd name="T39" fmla="*/ 2147483647 h 655"/>
              <a:gd name="T40" fmla="*/ 2147483647 w 865"/>
              <a:gd name="T41" fmla="*/ 2147483647 h 655"/>
              <a:gd name="T42" fmla="*/ 2147483647 w 865"/>
              <a:gd name="T43" fmla="*/ 2147483647 h 655"/>
              <a:gd name="T44" fmla="*/ 2147483647 w 865"/>
              <a:gd name="T45" fmla="*/ 2147483647 h 655"/>
              <a:gd name="T46" fmla="*/ 2147483647 w 865"/>
              <a:gd name="T47" fmla="*/ 2147483647 h 655"/>
              <a:gd name="T48" fmla="*/ 2147483647 w 865"/>
              <a:gd name="T49" fmla="*/ 2147483647 h 655"/>
              <a:gd name="T50" fmla="*/ 2147483647 w 865"/>
              <a:gd name="T51" fmla="*/ 2147483647 h 655"/>
              <a:gd name="T52" fmla="*/ 2147483647 w 865"/>
              <a:gd name="T53" fmla="*/ 2147483647 h 655"/>
              <a:gd name="T54" fmla="*/ 2147483647 w 865"/>
              <a:gd name="T55" fmla="*/ 2147483647 h 655"/>
              <a:gd name="T56" fmla="*/ 2147483647 w 865"/>
              <a:gd name="T57" fmla="*/ 2147483647 h 655"/>
              <a:gd name="T58" fmla="*/ 2147483647 w 865"/>
              <a:gd name="T59" fmla="*/ 2147483647 h 655"/>
              <a:gd name="T60" fmla="*/ 2147483647 w 865"/>
              <a:gd name="T61" fmla="*/ 2147483647 h 655"/>
              <a:gd name="T62" fmla="*/ 2147483647 w 865"/>
              <a:gd name="T63" fmla="*/ 2147483647 h 655"/>
              <a:gd name="T64" fmla="*/ 2147483647 w 865"/>
              <a:gd name="T65" fmla="*/ 2147483647 h 655"/>
              <a:gd name="T66" fmla="*/ 2147483647 w 865"/>
              <a:gd name="T67" fmla="*/ 2147483647 h 655"/>
              <a:gd name="T68" fmla="*/ 2147483647 w 865"/>
              <a:gd name="T69" fmla="*/ 2147483647 h 655"/>
              <a:gd name="T70" fmla="*/ 2147483647 w 865"/>
              <a:gd name="T71" fmla="*/ 2147483647 h 655"/>
              <a:gd name="T72" fmla="*/ 2147483647 w 865"/>
              <a:gd name="T73" fmla="*/ 2147483647 h 655"/>
              <a:gd name="T74" fmla="*/ 2147483647 w 865"/>
              <a:gd name="T75" fmla="*/ 2147483647 h 655"/>
              <a:gd name="T76" fmla="*/ 2147483647 w 865"/>
              <a:gd name="T77" fmla="*/ 2147483647 h 655"/>
              <a:gd name="T78" fmla="*/ 2147483647 w 865"/>
              <a:gd name="T79" fmla="*/ 2147483647 h 655"/>
              <a:gd name="T80" fmla="*/ 2147483647 w 865"/>
              <a:gd name="T81" fmla="*/ 2147483647 h 655"/>
              <a:gd name="T82" fmla="*/ 2147483647 w 865"/>
              <a:gd name="T83" fmla="*/ 2147483647 h 655"/>
              <a:gd name="T84" fmla="*/ 2147483647 w 865"/>
              <a:gd name="T85" fmla="*/ 2147483647 h 655"/>
              <a:gd name="T86" fmla="*/ 2147483647 w 865"/>
              <a:gd name="T87" fmla="*/ 2147483647 h 655"/>
              <a:gd name="T88" fmla="*/ 2147483647 w 865"/>
              <a:gd name="T89" fmla="*/ 2147483647 h 655"/>
              <a:gd name="T90" fmla="*/ 2147483647 w 865"/>
              <a:gd name="T91" fmla="*/ 2147483647 h 655"/>
              <a:gd name="T92" fmla="*/ 2147483647 w 865"/>
              <a:gd name="T93" fmla="*/ 2147483647 h 655"/>
              <a:gd name="T94" fmla="*/ 2147483647 w 865"/>
              <a:gd name="T95" fmla="*/ 2147483647 h 655"/>
              <a:gd name="T96" fmla="*/ 2147483647 w 865"/>
              <a:gd name="T97" fmla="*/ 2147483647 h 655"/>
              <a:gd name="T98" fmla="*/ 2147483647 w 865"/>
              <a:gd name="T99" fmla="*/ 2147483647 h 655"/>
              <a:gd name="T100" fmla="*/ 2147483647 w 865"/>
              <a:gd name="T101" fmla="*/ 2147483647 h 655"/>
              <a:gd name="T102" fmla="*/ 2147483647 w 865"/>
              <a:gd name="T103" fmla="*/ 2147483647 h 655"/>
              <a:gd name="T104" fmla="*/ 2147483647 w 865"/>
              <a:gd name="T105" fmla="*/ 2147483647 h 655"/>
              <a:gd name="T106" fmla="*/ 2147483647 w 865"/>
              <a:gd name="T107" fmla="*/ 2147483647 h 655"/>
              <a:gd name="T108" fmla="*/ 2147483647 w 865"/>
              <a:gd name="T109" fmla="*/ 2147483647 h 6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865"/>
              <a:gd name="T166" fmla="*/ 0 h 655"/>
              <a:gd name="T167" fmla="*/ 865 w 865"/>
              <a:gd name="T168" fmla="*/ 655 h 65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865" h="655">
                <a:moveTo>
                  <a:pt x="2" y="43"/>
                </a:moveTo>
                <a:lnTo>
                  <a:pt x="0" y="61"/>
                </a:lnTo>
                <a:lnTo>
                  <a:pt x="26" y="84"/>
                </a:lnTo>
                <a:lnTo>
                  <a:pt x="21" y="99"/>
                </a:lnTo>
                <a:lnTo>
                  <a:pt x="28" y="108"/>
                </a:lnTo>
                <a:lnTo>
                  <a:pt x="19" y="125"/>
                </a:lnTo>
                <a:lnTo>
                  <a:pt x="37" y="117"/>
                </a:lnTo>
                <a:lnTo>
                  <a:pt x="48" y="105"/>
                </a:lnTo>
                <a:lnTo>
                  <a:pt x="47" y="92"/>
                </a:lnTo>
                <a:lnTo>
                  <a:pt x="57" y="100"/>
                </a:lnTo>
                <a:lnTo>
                  <a:pt x="64" y="89"/>
                </a:lnTo>
                <a:lnTo>
                  <a:pt x="72" y="99"/>
                </a:lnTo>
                <a:lnTo>
                  <a:pt x="52" y="114"/>
                </a:lnTo>
                <a:lnTo>
                  <a:pt x="108" y="101"/>
                </a:lnTo>
                <a:lnTo>
                  <a:pt x="119" y="89"/>
                </a:lnTo>
                <a:lnTo>
                  <a:pt x="127" y="94"/>
                </a:lnTo>
                <a:lnTo>
                  <a:pt x="148" y="89"/>
                </a:lnTo>
                <a:lnTo>
                  <a:pt x="158" y="96"/>
                </a:lnTo>
                <a:lnTo>
                  <a:pt x="120" y="100"/>
                </a:lnTo>
                <a:lnTo>
                  <a:pt x="132" y="104"/>
                </a:lnTo>
                <a:lnTo>
                  <a:pt x="175" y="114"/>
                </a:lnTo>
                <a:lnTo>
                  <a:pt x="201" y="128"/>
                </a:lnTo>
                <a:lnTo>
                  <a:pt x="193" y="107"/>
                </a:lnTo>
                <a:lnTo>
                  <a:pt x="207" y="123"/>
                </a:lnTo>
                <a:lnTo>
                  <a:pt x="225" y="126"/>
                </a:lnTo>
                <a:lnTo>
                  <a:pt x="209" y="131"/>
                </a:lnTo>
                <a:lnTo>
                  <a:pt x="238" y="147"/>
                </a:lnTo>
                <a:lnTo>
                  <a:pt x="250" y="160"/>
                </a:lnTo>
                <a:lnTo>
                  <a:pt x="249" y="174"/>
                </a:lnTo>
                <a:lnTo>
                  <a:pt x="237" y="156"/>
                </a:lnTo>
                <a:lnTo>
                  <a:pt x="244" y="179"/>
                </a:lnTo>
                <a:lnTo>
                  <a:pt x="267" y="170"/>
                </a:lnTo>
                <a:lnTo>
                  <a:pt x="282" y="169"/>
                </a:lnTo>
                <a:lnTo>
                  <a:pt x="292" y="159"/>
                </a:lnTo>
                <a:lnTo>
                  <a:pt x="296" y="165"/>
                </a:lnTo>
                <a:lnTo>
                  <a:pt x="328" y="142"/>
                </a:lnTo>
                <a:lnTo>
                  <a:pt x="348" y="141"/>
                </a:lnTo>
                <a:lnTo>
                  <a:pt x="341" y="133"/>
                </a:lnTo>
                <a:lnTo>
                  <a:pt x="354" y="115"/>
                </a:lnTo>
                <a:lnTo>
                  <a:pt x="384" y="114"/>
                </a:lnTo>
                <a:lnTo>
                  <a:pt x="416" y="129"/>
                </a:lnTo>
                <a:lnTo>
                  <a:pt x="435" y="152"/>
                </a:lnTo>
                <a:lnTo>
                  <a:pt x="451" y="157"/>
                </a:lnTo>
                <a:lnTo>
                  <a:pt x="454" y="174"/>
                </a:lnTo>
                <a:lnTo>
                  <a:pt x="475" y="184"/>
                </a:lnTo>
                <a:lnTo>
                  <a:pt x="483" y="197"/>
                </a:lnTo>
                <a:lnTo>
                  <a:pt x="494" y="207"/>
                </a:lnTo>
                <a:lnTo>
                  <a:pt x="521" y="208"/>
                </a:lnTo>
                <a:lnTo>
                  <a:pt x="532" y="226"/>
                </a:lnTo>
                <a:lnTo>
                  <a:pt x="546" y="261"/>
                </a:lnTo>
                <a:lnTo>
                  <a:pt x="538" y="326"/>
                </a:lnTo>
                <a:lnTo>
                  <a:pt x="540" y="365"/>
                </a:lnTo>
                <a:lnTo>
                  <a:pt x="557" y="377"/>
                </a:lnTo>
                <a:lnTo>
                  <a:pt x="560" y="359"/>
                </a:lnTo>
                <a:lnTo>
                  <a:pt x="549" y="353"/>
                </a:lnTo>
                <a:lnTo>
                  <a:pt x="551" y="339"/>
                </a:lnTo>
                <a:lnTo>
                  <a:pt x="556" y="343"/>
                </a:lnTo>
                <a:lnTo>
                  <a:pt x="568" y="347"/>
                </a:lnTo>
                <a:lnTo>
                  <a:pt x="572" y="360"/>
                </a:lnTo>
                <a:lnTo>
                  <a:pt x="579" y="346"/>
                </a:lnTo>
                <a:lnTo>
                  <a:pt x="586" y="358"/>
                </a:lnTo>
                <a:lnTo>
                  <a:pt x="563" y="400"/>
                </a:lnTo>
                <a:lnTo>
                  <a:pt x="562" y="407"/>
                </a:lnTo>
                <a:lnTo>
                  <a:pt x="576" y="414"/>
                </a:lnTo>
                <a:lnTo>
                  <a:pt x="589" y="448"/>
                </a:lnTo>
                <a:lnTo>
                  <a:pt x="605" y="464"/>
                </a:lnTo>
                <a:lnTo>
                  <a:pt x="615" y="477"/>
                </a:lnTo>
                <a:lnTo>
                  <a:pt x="627" y="477"/>
                </a:lnTo>
                <a:lnTo>
                  <a:pt x="614" y="457"/>
                </a:lnTo>
                <a:lnTo>
                  <a:pt x="624" y="460"/>
                </a:lnTo>
                <a:lnTo>
                  <a:pt x="638" y="457"/>
                </a:lnTo>
                <a:lnTo>
                  <a:pt x="631" y="464"/>
                </a:lnTo>
                <a:lnTo>
                  <a:pt x="637" y="482"/>
                </a:lnTo>
                <a:lnTo>
                  <a:pt x="643" y="505"/>
                </a:lnTo>
                <a:lnTo>
                  <a:pt x="663" y="514"/>
                </a:lnTo>
                <a:lnTo>
                  <a:pt x="668" y="529"/>
                </a:lnTo>
                <a:lnTo>
                  <a:pt x="687" y="573"/>
                </a:lnTo>
                <a:lnTo>
                  <a:pt x="709" y="573"/>
                </a:lnTo>
                <a:lnTo>
                  <a:pt x="729" y="584"/>
                </a:lnTo>
                <a:lnTo>
                  <a:pt x="761" y="627"/>
                </a:lnTo>
                <a:lnTo>
                  <a:pt x="787" y="631"/>
                </a:lnTo>
                <a:lnTo>
                  <a:pt x="787" y="640"/>
                </a:lnTo>
                <a:lnTo>
                  <a:pt x="781" y="645"/>
                </a:lnTo>
                <a:lnTo>
                  <a:pt x="761" y="636"/>
                </a:lnTo>
                <a:lnTo>
                  <a:pt x="767" y="654"/>
                </a:lnTo>
                <a:lnTo>
                  <a:pt x="792" y="647"/>
                </a:lnTo>
                <a:lnTo>
                  <a:pt x="813" y="647"/>
                </a:lnTo>
                <a:lnTo>
                  <a:pt x="823" y="636"/>
                </a:lnTo>
                <a:lnTo>
                  <a:pt x="841" y="634"/>
                </a:lnTo>
                <a:lnTo>
                  <a:pt x="851" y="616"/>
                </a:lnTo>
                <a:lnTo>
                  <a:pt x="847" y="589"/>
                </a:lnTo>
                <a:lnTo>
                  <a:pt x="856" y="560"/>
                </a:lnTo>
                <a:lnTo>
                  <a:pt x="864" y="563"/>
                </a:lnTo>
                <a:lnTo>
                  <a:pt x="857" y="457"/>
                </a:lnTo>
                <a:lnTo>
                  <a:pt x="847" y="426"/>
                </a:lnTo>
                <a:lnTo>
                  <a:pt x="754" y="274"/>
                </a:lnTo>
                <a:lnTo>
                  <a:pt x="731" y="225"/>
                </a:lnTo>
                <a:lnTo>
                  <a:pt x="741" y="225"/>
                </a:lnTo>
                <a:lnTo>
                  <a:pt x="680" y="128"/>
                </a:lnTo>
                <a:lnTo>
                  <a:pt x="638" y="26"/>
                </a:lnTo>
                <a:lnTo>
                  <a:pt x="636" y="9"/>
                </a:lnTo>
                <a:lnTo>
                  <a:pt x="624" y="6"/>
                </a:lnTo>
                <a:lnTo>
                  <a:pt x="584" y="0"/>
                </a:lnTo>
                <a:lnTo>
                  <a:pt x="573" y="12"/>
                </a:lnTo>
                <a:lnTo>
                  <a:pt x="580" y="56"/>
                </a:lnTo>
                <a:lnTo>
                  <a:pt x="563" y="55"/>
                </a:lnTo>
                <a:lnTo>
                  <a:pt x="560" y="34"/>
                </a:lnTo>
                <a:lnTo>
                  <a:pt x="286" y="51"/>
                </a:lnTo>
                <a:lnTo>
                  <a:pt x="267" y="19"/>
                </a:lnTo>
                <a:lnTo>
                  <a:pt x="2" y="4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6604001" y="5085160"/>
            <a:ext cx="61913" cy="35719"/>
          </a:xfrm>
          <a:custGeom>
            <a:avLst/>
            <a:gdLst>
              <a:gd name="T0" fmla="*/ 0 w 44"/>
              <a:gd name="T1" fmla="*/ 2147483647 h 30"/>
              <a:gd name="T2" fmla="*/ 2147483647 w 44"/>
              <a:gd name="T3" fmla="*/ 2147483647 h 30"/>
              <a:gd name="T4" fmla="*/ 2147483647 w 44"/>
              <a:gd name="T5" fmla="*/ 2147483647 h 30"/>
              <a:gd name="T6" fmla="*/ 2147483647 w 44"/>
              <a:gd name="T7" fmla="*/ 0 h 30"/>
              <a:gd name="T8" fmla="*/ 2147483647 w 44"/>
              <a:gd name="T9" fmla="*/ 2147483647 h 30"/>
              <a:gd name="T10" fmla="*/ 2147483647 w 44"/>
              <a:gd name="T11" fmla="*/ 2147483647 h 30"/>
              <a:gd name="T12" fmla="*/ 2147483647 w 44"/>
              <a:gd name="T13" fmla="*/ 2147483647 h 30"/>
              <a:gd name="T14" fmla="*/ 2147483647 w 44"/>
              <a:gd name="T15" fmla="*/ 2147483647 h 30"/>
              <a:gd name="T16" fmla="*/ 0 w 44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"/>
              <a:gd name="T28" fmla="*/ 0 h 30"/>
              <a:gd name="T29" fmla="*/ 44 w 44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" h="30">
                <a:moveTo>
                  <a:pt x="0" y="29"/>
                </a:moveTo>
                <a:lnTo>
                  <a:pt x="3" y="13"/>
                </a:lnTo>
                <a:lnTo>
                  <a:pt x="17" y="10"/>
                </a:lnTo>
                <a:lnTo>
                  <a:pt x="20" y="0"/>
                </a:lnTo>
                <a:lnTo>
                  <a:pt x="43" y="11"/>
                </a:lnTo>
                <a:lnTo>
                  <a:pt x="20" y="20"/>
                </a:lnTo>
                <a:lnTo>
                  <a:pt x="9" y="16"/>
                </a:lnTo>
                <a:lnTo>
                  <a:pt x="12" y="24"/>
                </a:lnTo>
                <a:lnTo>
                  <a:pt x="0" y="29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6688139" y="5063729"/>
            <a:ext cx="52387" cy="28575"/>
          </a:xfrm>
          <a:custGeom>
            <a:avLst/>
            <a:gdLst>
              <a:gd name="T0" fmla="*/ 0 w 36"/>
              <a:gd name="T1" fmla="*/ 2147483647 h 24"/>
              <a:gd name="T2" fmla="*/ 2147483647 w 36"/>
              <a:gd name="T3" fmla="*/ 2147483647 h 24"/>
              <a:gd name="T4" fmla="*/ 2147483647 w 36"/>
              <a:gd name="T5" fmla="*/ 0 h 24"/>
              <a:gd name="T6" fmla="*/ 2147483647 w 36"/>
              <a:gd name="T7" fmla="*/ 2147483647 h 24"/>
              <a:gd name="T8" fmla="*/ 0 w 36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4"/>
              <a:gd name="T17" fmla="*/ 36 w 36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4">
                <a:moveTo>
                  <a:pt x="0" y="21"/>
                </a:moveTo>
                <a:lnTo>
                  <a:pt x="6" y="23"/>
                </a:lnTo>
                <a:lnTo>
                  <a:pt x="35" y="0"/>
                </a:lnTo>
                <a:lnTo>
                  <a:pt x="9" y="16"/>
                </a:lnTo>
                <a:lnTo>
                  <a:pt x="0" y="21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7099301" y="4787504"/>
            <a:ext cx="36513" cy="55959"/>
          </a:xfrm>
          <a:custGeom>
            <a:avLst/>
            <a:gdLst>
              <a:gd name="T0" fmla="*/ 0 w 26"/>
              <a:gd name="T1" fmla="*/ 2147483647 h 47"/>
              <a:gd name="T2" fmla="*/ 2147483647 w 26"/>
              <a:gd name="T3" fmla="*/ 2147483647 h 47"/>
              <a:gd name="T4" fmla="*/ 2147483647 w 26"/>
              <a:gd name="T5" fmla="*/ 0 h 47"/>
              <a:gd name="T6" fmla="*/ 2147483647 w 26"/>
              <a:gd name="T7" fmla="*/ 2147483647 h 47"/>
              <a:gd name="T8" fmla="*/ 0 w 26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47"/>
              <a:gd name="T17" fmla="*/ 26 w 2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47">
                <a:moveTo>
                  <a:pt x="0" y="46"/>
                </a:moveTo>
                <a:lnTo>
                  <a:pt x="12" y="31"/>
                </a:lnTo>
                <a:lnTo>
                  <a:pt x="25" y="0"/>
                </a:lnTo>
                <a:lnTo>
                  <a:pt x="17" y="14"/>
                </a:lnTo>
                <a:lnTo>
                  <a:pt x="0" y="46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6135624" y="3483865"/>
            <a:ext cx="730250" cy="640556"/>
          </a:xfrm>
          <a:custGeom>
            <a:avLst/>
            <a:gdLst>
              <a:gd name="T0" fmla="*/ 0 w 518"/>
              <a:gd name="T1" fmla="*/ 2147483647 h 538"/>
              <a:gd name="T2" fmla="*/ 2147483647 w 518"/>
              <a:gd name="T3" fmla="*/ 2147483647 h 538"/>
              <a:gd name="T4" fmla="*/ 2147483647 w 518"/>
              <a:gd name="T5" fmla="*/ 2147483647 h 538"/>
              <a:gd name="T6" fmla="*/ 2147483647 w 518"/>
              <a:gd name="T7" fmla="*/ 2147483647 h 538"/>
              <a:gd name="T8" fmla="*/ 2147483647 w 518"/>
              <a:gd name="T9" fmla="*/ 2147483647 h 538"/>
              <a:gd name="T10" fmla="*/ 2147483647 w 518"/>
              <a:gd name="T11" fmla="*/ 2147483647 h 538"/>
              <a:gd name="T12" fmla="*/ 2147483647 w 518"/>
              <a:gd name="T13" fmla="*/ 2147483647 h 538"/>
              <a:gd name="T14" fmla="*/ 2147483647 w 518"/>
              <a:gd name="T15" fmla="*/ 2147483647 h 538"/>
              <a:gd name="T16" fmla="*/ 2147483647 w 518"/>
              <a:gd name="T17" fmla="*/ 2147483647 h 538"/>
              <a:gd name="T18" fmla="*/ 2147483647 w 518"/>
              <a:gd name="T19" fmla="*/ 2147483647 h 538"/>
              <a:gd name="T20" fmla="*/ 2147483647 w 518"/>
              <a:gd name="T21" fmla="*/ 2147483647 h 538"/>
              <a:gd name="T22" fmla="*/ 2147483647 w 518"/>
              <a:gd name="T23" fmla="*/ 2147483647 h 538"/>
              <a:gd name="T24" fmla="*/ 2147483647 w 518"/>
              <a:gd name="T25" fmla="*/ 2147483647 h 538"/>
              <a:gd name="T26" fmla="*/ 2147483647 w 518"/>
              <a:gd name="T27" fmla="*/ 2147483647 h 538"/>
              <a:gd name="T28" fmla="*/ 2147483647 w 518"/>
              <a:gd name="T29" fmla="*/ 2147483647 h 538"/>
              <a:gd name="T30" fmla="*/ 2147483647 w 518"/>
              <a:gd name="T31" fmla="*/ 2147483647 h 538"/>
              <a:gd name="T32" fmla="*/ 2147483647 w 518"/>
              <a:gd name="T33" fmla="*/ 2147483647 h 538"/>
              <a:gd name="T34" fmla="*/ 2147483647 w 518"/>
              <a:gd name="T35" fmla="*/ 2147483647 h 538"/>
              <a:gd name="T36" fmla="*/ 2147483647 w 518"/>
              <a:gd name="T37" fmla="*/ 2147483647 h 538"/>
              <a:gd name="T38" fmla="*/ 2147483647 w 518"/>
              <a:gd name="T39" fmla="*/ 2147483647 h 538"/>
              <a:gd name="T40" fmla="*/ 2147483647 w 518"/>
              <a:gd name="T41" fmla="*/ 2147483647 h 538"/>
              <a:gd name="T42" fmla="*/ 2147483647 w 518"/>
              <a:gd name="T43" fmla="*/ 2147483647 h 538"/>
              <a:gd name="T44" fmla="*/ 2147483647 w 518"/>
              <a:gd name="T45" fmla="*/ 2147483647 h 538"/>
              <a:gd name="T46" fmla="*/ 2147483647 w 518"/>
              <a:gd name="T47" fmla="*/ 2147483647 h 538"/>
              <a:gd name="T48" fmla="*/ 2147483647 w 518"/>
              <a:gd name="T49" fmla="*/ 2147483647 h 538"/>
              <a:gd name="T50" fmla="*/ 2147483647 w 518"/>
              <a:gd name="T51" fmla="*/ 2147483647 h 538"/>
              <a:gd name="T52" fmla="*/ 2147483647 w 518"/>
              <a:gd name="T53" fmla="*/ 2147483647 h 538"/>
              <a:gd name="T54" fmla="*/ 2147483647 w 518"/>
              <a:gd name="T55" fmla="*/ 2147483647 h 538"/>
              <a:gd name="T56" fmla="*/ 2147483647 w 518"/>
              <a:gd name="T57" fmla="*/ 2147483647 h 538"/>
              <a:gd name="T58" fmla="*/ 2147483647 w 518"/>
              <a:gd name="T59" fmla="*/ 2147483647 h 538"/>
              <a:gd name="T60" fmla="*/ 2147483647 w 518"/>
              <a:gd name="T61" fmla="*/ 2147483647 h 538"/>
              <a:gd name="T62" fmla="*/ 2147483647 w 518"/>
              <a:gd name="T63" fmla="*/ 2147483647 h 538"/>
              <a:gd name="T64" fmla="*/ 2147483647 w 518"/>
              <a:gd name="T65" fmla="*/ 2147483647 h 538"/>
              <a:gd name="T66" fmla="*/ 2147483647 w 518"/>
              <a:gd name="T67" fmla="*/ 2147483647 h 538"/>
              <a:gd name="T68" fmla="*/ 2147483647 w 518"/>
              <a:gd name="T69" fmla="*/ 2147483647 h 538"/>
              <a:gd name="T70" fmla="*/ 2147483647 w 518"/>
              <a:gd name="T71" fmla="*/ 2147483647 h 538"/>
              <a:gd name="T72" fmla="*/ 2147483647 w 518"/>
              <a:gd name="T73" fmla="*/ 2147483647 h 538"/>
              <a:gd name="T74" fmla="*/ 2147483647 w 518"/>
              <a:gd name="T75" fmla="*/ 2147483647 h 538"/>
              <a:gd name="T76" fmla="*/ 2147483647 w 518"/>
              <a:gd name="T77" fmla="*/ 2147483647 h 538"/>
              <a:gd name="T78" fmla="*/ 2147483647 w 518"/>
              <a:gd name="T79" fmla="*/ 2147483647 h 538"/>
              <a:gd name="T80" fmla="*/ 2147483647 w 518"/>
              <a:gd name="T81" fmla="*/ 0 h 538"/>
              <a:gd name="T82" fmla="*/ 2147483647 w 518"/>
              <a:gd name="T83" fmla="*/ 2147483647 h 538"/>
              <a:gd name="T84" fmla="*/ 0 w 518"/>
              <a:gd name="T85" fmla="*/ 2147483647 h 5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18"/>
              <a:gd name="T130" fmla="*/ 0 h 538"/>
              <a:gd name="T131" fmla="*/ 518 w 518"/>
              <a:gd name="T132" fmla="*/ 538 h 5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18" h="538">
                <a:moveTo>
                  <a:pt x="0" y="29"/>
                </a:moveTo>
                <a:lnTo>
                  <a:pt x="68" y="279"/>
                </a:lnTo>
                <a:lnTo>
                  <a:pt x="94" y="320"/>
                </a:lnTo>
                <a:lnTo>
                  <a:pt x="102" y="351"/>
                </a:lnTo>
                <a:lnTo>
                  <a:pt x="92" y="373"/>
                </a:lnTo>
                <a:lnTo>
                  <a:pt x="88" y="406"/>
                </a:lnTo>
                <a:lnTo>
                  <a:pt x="111" y="500"/>
                </a:lnTo>
                <a:lnTo>
                  <a:pt x="130" y="532"/>
                </a:lnTo>
                <a:lnTo>
                  <a:pt x="404" y="515"/>
                </a:lnTo>
                <a:lnTo>
                  <a:pt x="407" y="536"/>
                </a:lnTo>
                <a:lnTo>
                  <a:pt x="424" y="537"/>
                </a:lnTo>
                <a:lnTo>
                  <a:pt x="417" y="493"/>
                </a:lnTo>
                <a:lnTo>
                  <a:pt x="428" y="481"/>
                </a:lnTo>
                <a:lnTo>
                  <a:pt x="468" y="487"/>
                </a:lnTo>
                <a:lnTo>
                  <a:pt x="475" y="457"/>
                </a:lnTo>
                <a:lnTo>
                  <a:pt x="468" y="454"/>
                </a:lnTo>
                <a:lnTo>
                  <a:pt x="478" y="446"/>
                </a:lnTo>
                <a:lnTo>
                  <a:pt x="463" y="439"/>
                </a:lnTo>
                <a:lnTo>
                  <a:pt x="470" y="428"/>
                </a:lnTo>
                <a:lnTo>
                  <a:pt x="469" y="414"/>
                </a:lnTo>
                <a:lnTo>
                  <a:pt x="487" y="401"/>
                </a:lnTo>
                <a:lnTo>
                  <a:pt x="481" y="386"/>
                </a:lnTo>
                <a:lnTo>
                  <a:pt x="489" y="381"/>
                </a:lnTo>
                <a:lnTo>
                  <a:pt x="494" y="366"/>
                </a:lnTo>
                <a:lnTo>
                  <a:pt x="487" y="361"/>
                </a:lnTo>
                <a:lnTo>
                  <a:pt x="500" y="351"/>
                </a:lnTo>
                <a:lnTo>
                  <a:pt x="493" y="341"/>
                </a:lnTo>
                <a:lnTo>
                  <a:pt x="505" y="341"/>
                </a:lnTo>
                <a:lnTo>
                  <a:pt x="517" y="325"/>
                </a:lnTo>
                <a:lnTo>
                  <a:pt x="512" y="320"/>
                </a:lnTo>
                <a:lnTo>
                  <a:pt x="495" y="317"/>
                </a:lnTo>
                <a:lnTo>
                  <a:pt x="482" y="302"/>
                </a:lnTo>
                <a:lnTo>
                  <a:pt x="462" y="265"/>
                </a:lnTo>
                <a:lnTo>
                  <a:pt x="450" y="260"/>
                </a:lnTo>
                <a:lnTo>
                  <a:pt x="427" y="212"/>
                </a:lnTo>
                <a:lnTo>
                  <a:pt x="394" y="191"/>
                </a:lnTo>
                <a:lnTo>
                  <a:pt x="371" y="158"/>
                </a:lnTo>
                <a:lnTo>
                  <a:pt x="313" y="115"/>
                </a:lnTo>
                <a:lnTo>
                  <a:pt x="284" y="77"/>
                </a:lnTo>
                <a:lnTo>
                  <a:pt x="222" y="38"/>
                </a:lnTo>
                <a:lnTo>
                  <a:pt x="241" y="0"/>
                </a:lnTo>
                <a:lnTo>
                  <a:pt x="125" y="14"/>
                </a:lnTo>
                <a:lnTo>
                  <a:pt x="0" y="29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5292725" y="2459832"/>
            <a:ext cx="528638" cy="802481"/>
          </a:xfrm>
          <a:custGeom>
            <a:avLst/>
            <a:gdLst>
              <a:gd name="T0" fmla="*/ 0 w 375"/>
              <a:gd name="T1" fmla="*/ 2147483647 h 674"/>
              <a:gd name="T2" fmla="*/ 2147483647 w 375"/>
              <a:gd name="T3" fmla="*/ 2147483647 h 674"/>
              <a:gd name="T4" fmla="*/ 2147483647 w 375"/>
              <a:gd name="T5" fmla="*/ 2147483647 h 674"/>
              <a:gd name="T6" fmla="*/ 2147483647 w 375"/>
              <a:gd name="T7" fmla="*/ 2147483647 h 674"/>
              <a:gd name="T8" fmla="*/ 2147483647 w 375"/>
              <a:gd name="T9" fmla="*/ 2147483647 h 674"/>
              <a:gd name="T10" fmla="*/ 2147483647 w 375"/>
              <a:gd name="T11" fmla="*/ 2147483647 h 674"/>
              <a:gd name="T12" fmla="*/ 2147483647 w 375"/>
              <a:gd name="T13" fmla="*/ 2147483647 h 674"/>
              <a:gd name="T14" fmla="*/ 2147483647 w 375"/>
              <a:gd name="T15" fmla="*/ 2147483647 h 674"/>
              <a:gd name="T16" fmla="*/ 2147483647 w 375"/>
              <a:gd name="T17" fmla="*/ 2147483647 h 674"/>
              <a:gd name="T18" fmla="*/ 2147483647 w 375"/>
              <a:gd name="T19" fmla="*/ 0 h 674"/>
              <a:gd name="T20" fmla="*/ 2147483647 w 375"/>
              <a:gd name="T21" fmla="*/ 2147483647 h 674"/>
              <a:gd name="T22" fmla="*/ 2147483647 w 375"/>
              <a:gd name="T23" fmla="*/ 2147483647 h 674"/>
              <a:gd name="T24" fmla="*/ 2147483647 w 375"/>
              <a:gd name="T25" fmla="*/ 2147483647 h 674"/>
              <a:gd name="T26" fmla="*/ 2147483647 w 375"/>
              <a:gd name="T27" fmla="*/ 2147483647 h 674"/>
              <a:gd name="T28" fmla="*/ 2147483647 w 375"/>
              <a:gd name="T29" fmla="*/ 2147483647 h 674"/>
              <a:gd name="T30" fmla="*/ 2147483647 w 375"/>
              <a:gd name="T31" fmla="*/ 2147483647 h 674"/>
              <a:gd name="T32" fmla="*/ 2147483647 w 375"/>
              <a:gd name="T33" fmla="*/ 2147483647 h 674"/>
              <a:gd name="T34" fmla="*/ 2147483647 w 375"/>
              <a:gd name="T35" fmla="*/ 2147483647 h 674"/>
              <a:gd name="T36" fmla="*/ 2147483647 w 375"/>
              <a:gd name="T37" fmla="*/ 2147483647 h 674"/>
              <a:gd name="T38" fmla="*/ 2147483647 w 375"/>
              <a:gd name="T39" fmla="*/ 2147483647 h 674"/>
              <a:gd name="T40" fmla="*/ 2147483647 w 375"/>
              <a:gd name="T41" fmla="*/ 2147483647 h 674"/>
              <a:gd name="T42" fmla="*/ 2147483647 w 375"/>
              <a:gd name="T43" fmla="*/ 2147483647 h 674"/>
              <a:gd name="T44" fmla="*/ 2147483647 w 375"/>
              <a:gd name="T45" fmla="*/ 2147483647 h 674"/>
              <a:gd name="T46" fmla="*/ 2147483647 w 375"/>
              <a:gd name="T47" fmla="*/ 2147483647 h 674"/>
              <a:gd name="T48" fmla="*/ 2147483647 w 375"/>
              <a:gd name="T49" fmla="*/ 2147483647 h 674"/>
              <a:gd name="T50" fmla="*/ 2147483647 w 375"/>
              <a:gd name="T51" fmla="*/ 2147483647 h 674"/>
              <a:gd name="T52" fmla="*/ 2147483647 w 375"/>
              <a:gd name="T53" fmla="*/ 2147483647 h 674"/>
              <a:gd name="T54" fmla="*/ 2147483647 w 375"/>
              <a:gd name="T55" fmla="*/ 2147483647 h 674"/>
              <a:gd name="T56" fmla="*/ 2147483647 w 375"/>
              <a:gd name="T57" fmla="*/ 2147483647 h 674"/>
              <a:gd name="T58" fmla="*/ 2147483647 w 375"/>
              <a:gd name="T59" fmla="*/ 2147483647 h 674"/>
              <a:gd name="T60" fmla="*/ 2147483647 w 375"/>
              <a:gd name="T61" fmla="*/ 2147483647 h 674"/>
              <a:gd name="T62" fmla="*/ 2147483647 w 375"/>
              <a:gd name="T63" fmla="*/ 2147483647 h 674"/>
              <a:gd name="T64" fmla="*/ 2147483647 w 375"/>
              <a:gd name="T65" fmla="*/ 2147483647 h 674"/>
              <a:gd name="T66" fmla="*/ 2147483647 w 375"/>
              <a:gd name="T67" fmla="*/ 2147483647 h 674"/>
              <a:gd name="T68" fmla="*/ 2147483647 w 375"/>
              <a:gd name="T69" fmla="*/ 2147483647 h 674"/>
              <a:gd name="T70" fmla="*/ 2147483647 w 375"/>
              <a:gd name="T71" fmla="*/ 2147483647 h 674"/>
              <a:gd name="T72" fmla="*/ 2147483647 w 375"/>
              <a:gd name="T73" fmla="*/ 2147483647 h 674"/>
              <a:gd name="T74" fmla="*/ 2147483647 w 375"/>
              <a:gd name="T75" fmla="*/ 2147483647 h 674"/>
              <a:gd name="T76" fmla="*/ 0 w 375"/>
              <a:gd name="T77" fmla="*/ 2147483647 h 67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5"/>
              <a:gd name="T118" fmla="*/ 0 h 674"/>
              <a:gd name="T119" fmla="*/ 375 w 375"/>
              <a:gd name="T120" fmla="*/ 674 h 67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5" h="674">
                <a:moveTo>
                  <a:pt x="0" y="297"/>
                </a:moveTo>
                <a:lnTo>
                  <a:pt x="8" y="277"/>
                </a:lnTo>
                <a:lnTo>
                  <a:pt x="33" y="236"/>
                </a:lnTo>
                <a:lnTo>
                  <a:pt x="46" y="191"/>
                </a:lnTo>
                <a:lnTo>
                  <a:pt x="33" y="158"/>
                </a:lnTo>
                <a:lnTo>
                  <a:pt x="97" y="109"/>
                </a:lnTo>
                <a:lnTo>
                  <a:pt x="111" y="83"/>
                </a:lnTo>
                <a:lnTo>
                  <a:pt x="111" y="71"/>
                </a:lnTo>
                <a:lnTo>
                  <a:pt x="64" y="17"/>
                </a:lnTo>
                <a:lnTo>
                  <a:pt x="314" y="0"/>
                </a:lnTo>
                <a:lnTo>
                  <a:pt x="320" y="42"/>
                </a:lnTo>
                <a:lnTo>
                  <a:pt x="345" y="90"/>
                </a:lnTo>
                <a:lnTo>
                  <a:pt x="367" y="347"/>
                </a:lnTo>
                <a:lnTo>
                  <a:pt x="361" y="400"/>
                </a:lnTo>
                <a:lnTo>
                  <a:pt x="374" y="431"/>
                </a:lnTo>
                <a:lnTo>
                  <a:pt x="360" y="489"/>
                </a:lnTo>
                <a:lnTo>
                  <a:pt x="341" y="516"/>
                </a:lnTo>
                <a:lnTo>
                  <a:pt x="331" y="557"/>
                </a:lnTo>
                <a:lnTo>
                  <a:pt x="340" y="569"/>
                </a:lnTo>
                <a:lnTo>
                  <a:pt x="332" y="595"/>
                </a:lnTo>
                <a:lnTo>
                  <a:pt x="337" y="604"/>
                </a:lnTo>
                <a:lnTo>
                  <a:pt x="307" y="616"/>
                </a:lnTo>
                <a:lnTo>
                  <a:pt x="301" y="658"/>
                </a:lnTo>
                <a:lnTo>
                  <a:pt x="258" y="643"/>
                </a:lnTo>
                <a:lnTo>
                  <a:pt x="236" y="664"/>
                </a:lnTo>
                <a:lnTo>
                  <a:pt x="237" y="673"/>
                </a:lnTo>
                <a:lnTo>
                  <a:pt x="222" y="672"/>
                </a:lnTo>
                <a:lnTo>
                  <a:pt x="208" y="644"/>
                </a:lnTo>
                <a:lnTo>
                  <a:pt x="200" y="605"/>
                </a:lnTo>
                <a:lnTo>
                  <a:pt x="184" y="579"/>
                </a:lnTo>
                <a:lnTo>
                  <a:pt x="159" y="569"/>
                </a:lnTo>
                <a:lnTo>
                  <a:pt x="128" y="544"/>
                </a:lnTo>
                <a:lnTo>
                  <a:pt x="117" y="509"/>
                </a:lnTo>
                <a:lnTo>
                  <a:pt x="135" y="458"/>
                </a:lnTo>
                <a:lnTo>
                  <a:pt x="119" y="447"/>
                </a:lnTo>
                <a:lnTo>
                  <a:pt x="82" y="448"/>
                </a:lnTo>
                <a:lnTo>
                  <a:pt x="76" y="414"/>
                </a:lnTo>
                <a:lnTo>
                  <a:pt x="15" y="351"/>
                </a:lnTo>
                <a:lnTo>
                  <a:pt x="0" y="29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8" name="Freeform 14"/>
          <p:cNvSpPr>
            <a:spLocks/>
          </p:cNvSpPr>
          <p:nvPr/>
        </p:nvSpPr>
        <p:spPr bwMode="auto">
          <a:xfrm>
            <a:off x="4648200" y="2339578"/>
            <a:ext cx="801688" cy="451247"/>
          </a:xfrm>
          <a:custGeom>
            <a:avLst/>
            <a:gdLst>
              <a:gd name="T0" fmla="*/ 0 w 569"/>
              <a:gd name="T1" fmla="*/ 2147483647 h 379"/>
              <a:gd name="T2" fmla="*/ 0 w 569"/>
              <a:gd name="T3" fmla="*/ 2147483647 h 379"/>
              <a:gd name="T4" fmla="*/ 2147483647 w 569"/>
              <a:gd name="T5" fmla="*/ 2147483647 h 379"/>
              <a:gd name="T6" fmla="*/ 2147483647 w 569"/>
              <a:gd name="T7" fmla="*/ 2147483647 h 379"/>
              <a:gd name="T8" fmla="*/ 2147483647 w 569"/>
              <a:gd name="T9" fmla="*/ 2147483647 h 379"/>
              <a:gd name="T10" fmla="*/ 2147483647 w 569"/>
              <a:gd name="T11" fmla="*/ 2147483647 h 379"/>
              <a:gd name="T12" fmla="*/ 2147483647 w 569"/>
              <a:gd name="T13" fmla="*/ 2147483647 h 379"/>
              <a:gd name="T14" fmla="*/ 2147483647 w 569"/>
              <a:gd name="T15" fmla="*/ 2147483647 h 379"/>
              <a:gd name="T16" fmla="*/ 2147483647 w 569"/>
              <a:gd name="T17" fmla="*/ 2147483647 h 379"/>
              <a:gd name="T18" fmla="*/ 2147483647 w 569"/>
              <a:gd name="T19" fmla="*/ 2147483647 h 379"/>
              <a:gd name="T20" fmla="*/ 2147483647 w 569"/>
              <a:gd name="T21" fmla="*/ 2147483647 h 379"/>
              <a:gd name="T22" fmla="*/ 2147483647 w 569"/>
              <a:gd name="T23" fmla="*/ 2147483647 h 379"/>
              <a:gd name="T24" fmla="*/ 2147483647 w 569"/>
              <a:gd name="T25" fmla="*/ 2147483647 h 379"/>
              <a:gd name="T26" fmla="*/ 2147483647 w 569"/>
              <a:gd name="T27" fmla="*/ 2147483647 h 379"/>
              <a:gd name="T28" fmla="*/ 2147483647 w 569"/>
              <a:gd name="T29" fmla="*/ 2147483647 h 379"/>
              <a:gd name="T30" fmla="*/ 2147483647 w 569"/>
              <a:gd name="T31" fmla="*/ 2147483647 h 379"/>
              <a:gd name="T32" fmla="*/ 2147483647 w 569"/>
              <a:gd name="T33" fmla="*/ 2147483647 h 379"/>
              <a:gd name="T34" fmla="*/ 2147483647 w 569"/>
              <a:gd name="T35" fmla="*/ 2147483647 h 379"/>
              <a:gd name="T36" fmla="*/ 2147483647 w 569"/>
              <a:gd name="T37" fmla="*/ 2147483647 h 379"/>
              <a:gd name="T38" fmla="*/ 2147483647 w 569"/>
              <a:gd name="T39" fmla="*/ 2147483647 h 379"/>
              <a:gd name="T40" fmla="*/ 2147483647 w 569"/>
              <a:gd name="T41" fmla="*/ 2147483647 h 379"/>
              <a:gd name="T42" fmla="*/ 2147483647 w 569"/>
              <a:gd name="T43" fmla="*/ 0 h 379"/>
              <a:gd name="T44" fmla="*/ 2147483647 w 569"/>
              <a:gd name="T45" fmla="*/ 2147483647 h 379"/>
              <a:gd name="T46" fmla="*/ 0 w 569"/>
              <a:gd name="T47" fmla="*/ 2147483647 h 37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69"/>
              <a:gd name="T73" fmla="*/ 0 h 379"/>
              <a:gd name="T74" fmla="*/ 569 w 569"/>
              <a:gd name="T75" fmla="*/ 379 h 37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69" h="379">
                <a:moveTo>
                  <a:pt x="0" y="8"/>
                </a:moveTo>
                <a:lnTo>
                  <a:pt x="0" y="37"/>
                </a:lnTo>
                <a:lnTo>
                  <a:pt x="11" y="59"/>
                </a:lnTo>
                <a:lnTo>
                  <a:pt x="4" y="80"/>
                </a:lnTo>
                <a:lnTo>
                  <a:pt x="10" y="132"/>
                </a:lnTo>
                <a:lnTo>
                  <a:pt x="38" y="206"/>
                </a:lnTo>
                <a:lnTo>
                  <a:pt x="38" y="230"/>
                </a:lnTo>
                <a:lnTo>
                  <a:pt x="56" y="264"/>
                </a:lnTo>
                <a:lnTo>
                  <a:pt x="64" y="322"/>
                </a:lnTo>
                <a:lnTo>
                  <a:pt x="60" y="339"/>
                </a:lnTo>
                <a:lnTo>
                  <a:pt x="70" y="357"/>
                </a:lnTo>
                <a:lnTo>
                  <a:pt x="437" y="350"/>
                </a:lnTo>
                <a:lnTo>
                  <a:pt x="465" y="378"/>
                </a:lnTo>
                <a:lnTo>
                  <a:pt x="490" y="337"/>
                </a:lnTo>
                <a:lnTo>
                  <a:pt x="503" y="292"/>
                </a:lnTo>
                <a:lnTo>
                  <a:pt x="490" y="259"/>
                </a:lnTo>
                <a:lnTo>
                  <a:pt x="554" y="210"/>
                </a:lnTo>
                <a:lnTo>
                  <a:pt x="568" y="184"/>
                </a:lnTo>
                <a:lnTo>
                  <a:pt x="568" y="172"/>
                </a:lnTo>
                <a:lnTo>
                  <a:pt x="521" y="118"/>
                </a:lnTo>
                <a:lnTo>
                  <a:pt x="474" y="61"/>
                </a:lnTo>
                <a:lnTo>
                  <a:pt x="465" y="0"/>
                </a:lnTo>
                <a:lnTo>
                  <a:pt x="12" y="9"/>
                </a:lnTo>
                <a:lnTo>
                  <a:pt x="0" y="8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9" name="Freeform 15"/>
          <p:cNvSpPr>
            <a:spLocks/>
          </p:cNvSpPr>
          <p:nvPr/>
        </p:nvSpPr>
        <p:spPr bwMode="auto">
          <a:xfrm>
            <a:off x="4984750" y="3848100"/>
            <a:ext cx="755650" cy="563166"/>
          </a:xfrm>
          <a:custGeom>
            <a:avLst/>
            <a:gdLst>
              <a:gd name="T0" fmla="*/ 2147483647 w 535"/>
              <a:gd name="T1" fmla="*/ 2147483647 h 473"/>
              <a:gd name="T2" fmla="*/ 2147483647 w 535"/>
              <a:gd name="T3" fmla="*/ 2147483647 h 473"/>
              <a:gd name="T4" fmla="*/ 2147483647 w 535"/>
              <a:gd name="T5" fmla="*/ 2147483647 h 473"/>
              <a:gd name="T6" fmla="*/ 2147483647 w 535"/>
              <a:gd name="T7" fmla="*/ 2147483647 h 473"/>
              <a:gd name="T8" fmla="*/ 2147483647 w 535"/>
              <a:gd name="T9" fmla="*/ 2147483647 h 473"/>
              <a:gd name="T10" fmla="*/ 2147483647 w 535"/>
              <a:gd name="T11" fmla="*/ 2147483647 h 473"/>
              <a:gd name="T12" fmla="*/ 2147483647 w 535"/>
              <a:gd name="T13" fmla="*/ 2147483647 h 473"/>
              <a:gd name="T14" fmla="*/ 2147483647 w 535"/>
              <a:gd name="T15" fmla="*/ 2147483647 h 473"/>
              <a:gd name="T16" fmla="*/ 2147483647 w 535"/>
              <a:gd name="T17" fmla="*/ 2147483647 h 473"/>
              <a:gd name="T18" fmla="*/ 2147483647 w 535"/>
              <a:gd name="T19" fmla="*/ 2147483647 h 473"/>
              <a:gd name="T20" fmla="*/ 2147483647 w 535"/>
              <a:gd name="T21" fmla="*/ 2147483647 h 473"/>
              <a:gd name="T22" fmla="*/ 2147483647 w 535"/>
              <a:gd name="T23" fmla="*/ 2147483647 h 473"/>
              <a:gd name="T24" fmla="*/ 2147483647 w 535"/>
              <a:gd name="T25" fmla="*/ 2147483647 h 473"/>
              <a:gd name="T26" fmla="*/ 2147483647 w 535"/>
              <a:gd name="T27" fmla="*/ 2147483647 h 473"/>
              <a:gd name="T28" fmla="*/ 2147483647 w 535"/>
              <a:gd name="T29" fmla="*/ 2147483647 h 473"/>
              <a:gd name="T30" fmla="*/ 2147483647 w 535"/>
              <a:gd name="T31" fmla="*/ 2147483647 h 473"/>
              <a:gd name="T32" fmla="*/ 2147483647 w 535"/>
              <a:gd name="T33" fmla="*/ 2147483647 h 473"/>
              <a:gd name="T34" fmla="*/ 2147483647 w 535"/>
              <a:gd name="T35" fmla="*/ 2147483647 h 473"/>
              <a:gd name="T36" fmla="*/ 2147483647 w 535"/>
              <a:gd name="T37" fmla="*/ 2147483647 h 473"/>
              <a:gd name="T38" fmla="*/ 2147483647 w 535"/>
              <a:gd name="T39" fmla="*/ 2147483647 h 473"/>
              <a:gd name="T40" fmla="*/ 2147483647 w 535"/>
              <a:gd name="T41" fmla="*/ 2147483647 h 473"/>
              <a:gd name="T42" fmla="*/ 2147483647 w 535"/>
              <a:gd name="T43" fmla="*/ 2147483647 h 473"/>
              <a:gd name="T44" fmla="*/ 2147483647 w 535"/>
              <a:gd name="T45" fmla="*/ 2147483647 h 473"/>
              <a:gd name="T46" fmla="*/ 2147483647 w 535"/>
              <a:gd name="T47" fmla="*/ 2147483647 h 473"/>
              <a:gd name="T48" fmla="*/ 2147483647 w 535"/>
              <a:gd name="T49" fmla="*/ 2147483647 h 473"/>
              <a:gd name="T50" fmla="*/ 2147483647 w 535"/>
              <a:gd name="T51" fmla="*/ 2147483647 h 473"/>
              <a:gd name="T52" fmla="*/ 2147483647 w 535"/>
              <a:gd name="T53" fmla="*/ 2147483647 h 473"/>
              <a:gd name="T54" fmla="*/ 2147483647 w 535"/>
              <a:gd name="T55" fmla="*/ 2147483647 h 473"/>
              <a:gd name="T56" fmla="*/ 2147483647 w 535"/>
              <a:gd name="T57" fmla="*/ 2147483647 h 473"/>
              <a:gd name="T58" fmla="*/ 2147483647 w 535"/>
              <a:gd name="T59" fmla="*/ 2147483647 h 473"/>
              <a:gd name="T60" fmla="*/ 2147483647 w 535"/>
              <a:gd name="T61" fmla="*/ 2147483647 h 473"/>
              <a:gd name="T62" fmla="*/ 2147483647 w 535"/>
              <a:gd name="T63" fmla="*/ 2147483647 h 473"/>
              <a:gd name="T64" fmla="*/ 2147483647 w 535"/>
              <a:gd name="T65" fmla="*/ 2147483647 h 473"/>
              <a:gd name="T66" fmla="*/ 2147483647 w 535"/>
              <a:gd name="T67" fmla="*/ 2147483647 h 473"/>
              <a:gd name="T68" fmla="*/ 2147483647 w 535"/>
              <a:gd name="T69" fmla="*/ 2147483647 h 473"/>
              <a:gd name="T70" fmla="*/ 2147483647 w 535"/>
              <a:gd name="T71" fmla="*/ 2147483647 h 473"/>
              <a:gd name="T72" fmla="*/ 2147483647 w 535"/>
              <a:gd name="T73" fmla="*/ 2147483647 h 473"/>
              <a:gd name="T74" fmla="*/ 2147483647 w 535"/>
              <a:gd name="T75" fmla="*/ 2147483647 h 473"/>
              <a:gd name="T76" fmla="*/ 2147483647 w 535"/>
              <a:gd name="T77" fmla="*/ 2147483647 h 473"/>
              <a:gd name="T78" fmla="*/ 2147483647 w 535"/>
              <a:gd name="T79" fmla="*/ 2147483647 h 473"/>
              <a:gd name="T80" fmla="*/ 2147483647 w 535"/>
              <a:gd name="T81" fmla="*/ 2147483647 h 473"/>
              <a:gd name="T82" fmla="*/ 2147483647 w 535"/>
              <a:gd name="T83" fmla="*/ 2147483647 h 473"/>
              <a:gd name="T84" fmla="*/ 2147483647 w 535"/>
              <a:gd name="T85" fmla="*/ 2147483647 h 473"/>
              <a:gd name="T86" fmla="*/ 2147483647 w 535"/>
              <a:gd name="T87" fmla="*/ 2147483647 h 473"/>
              <a:gd name="T88" fmla="*/ 2147483647 w 535"/>
              <a:gd name="T89" fmla="*/ 2147483647 h 473"/>
              <a:gd name="T90" fmla="*/ 2147483647 w 535"/>
              <a:gd name="T91" fmla="*/ 0 h 4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35"/>
              <a:gd name="T139" fmla="*/ 0 h 473"/>
              <a:gd name="T140" fmla="*/ 535 w 535"/>
              <a:gd name="T141" fmla="*/ 473 h 4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35" h="473">
                <a:moveTo>
                  <a:pt x="0" y="4"/>
                </a:moveTo>
                <a:lnTo>
                  <a:pt x="5" y="130"/>
                </a:lnTo>
                <a:lnTo>
                  <a:pt x="20" y="146"/>
                </a:lnTo>
                <a:lnTo>
                  <a:pt x="25" y="178"/>
                </a:lnTo>
                <a:lnTo>
                  <a:pt x="55" y="223"/>
                </a:lnTo>
                <a:lnTo>
                  <a:pt x="53" y="261"/>
                </a:lnTo>
                <a:lnTo>
                  <a:pt x="37" y="298"/>
                </a:lnTo>
                <a:lnTo>
                  <a:pt x="37" y="318"/>
                </a:lnTo>
                <a:lnTo>
                  <a:pt x="43" y="339"/>
                </a:lnTo>
                <a:lnTo>
                  <a:pt x="40" y="359"/>
                </a:lnTo>
                <a:lnTo>
                  <a:pt x="31" y="372"/>
                </a:lnTo>
                <a:lnTo>
                  <a:pt x="18" y="389"/>
                </a:lnTo>
                <a:lnTo>
                  <a:pt x="27" y="399"/>
                </a:lnTo>
                <a:lnTo>
                  <a:pt x="98" y="390"/>
                </a:lnTo>
                <a:lnTo>
                  <a:pt x="156" y="414"/>
                </a:lnTo>
                <a:lnTo>
                  <a:pt x="211" y="411"/>
                </a:lnTo>
                <a:lnTo>
                  <a:pt x="205" y="395"/>
                </a:lnTo>
                <a:lnTo>
                  <a:pt x="223" y="380"/>
                </a:lnTo>
                <a:lnTo>
                  <a:pt x="262" y="389"/>
                </a:lnTo>
                <a:lnTo>
                  <a:pt x="267" y="417"/>
                </a:lnTo>
                <a:lnTo>
                  <a:pt x="279" y="413"/>
                </a:lnTo>
                <a:lnTo>
                  <a:pt x="295" y="419"/>
                </a:lnTo>
                <a:lnTo>
                  <a:pt x="311" y="436"/>
                </a:lnTo>
                <a:lnTo>
                  <a:pt x="315" y="452"/>
                </a:lnTo>
                <a:lnTo>
                  <a:pt x="332" y="454"/>
                </a:lnTo>
                <a:lnTo>
                  <a:pt x="347" y="464"/>
                </a:lnTo>
                <a:lnTo>
                  <a:pt x="360" y="460"/>
                </a:lnTo>
                <a:lnTo>
                  <a:pt x="372" y="447"/>
                </a:lnTo>
                <a:lnTo>
                  <a:pt x="370" y="436"/>
                </a:lnTo>
                <a:lnTo>
                  <a:pt x="387" y="450"/>
                </a:lnTo>
                <a:lnTo>
                  <a:pt x="395" y="438"/>
                </a:lnTo>
                <a:lnTo>
                  <a:pt x="407" y="462"/>
                </a:lnTo>
                <a:lnTo>
                  <a:pt x="424" y="450"/>
                </a:lnTo>
                <a:lnTo>
                  <a:pt x="430" y="443"/>
                </a:lnTo>
                <a:lnTo>
                  <a:pt x="424" y="436"/>
                </a:lnTo>
                <a:lnTo>
                  <a:pt x="425" y="415"/>
                </a:lnTo>
                <a:lnTo>
                  <a:pt x="430" y="415"/>
                </a:lnTo>
                <a:lnTo>
                  <a:pt x="445" y="417"/>
                </a:lnTo>
                <a:lnTo>
                  <a:pt x="449" y="431"/>
                </a:lnTo>
                <a:lnTo>
                  <a:pt x="466" y="430"/>
                </a:lnTo>
                <a:lnTo>
                  <a:pt x="481" y="440"/>
                </a:lnTo>
                <a:lnTo>
                  <a:pt x="484" y="437"/>
                </a:lnTo>
                <a:lnTo>
                  <a:pt x="490" y="448"/>
                </a:lnTo>
                <a:lnTo>
                  <a:pt x="501" y="455"/>
                </a:lnTo>
                <a:lnTo>
                  <a:pt x="496" y="472"/>
                </a:lnTo>
                <a:lnTo>
                  <a:pt x="511" y="455"/>
                </a:lnTo>
                <a:lnTo>
                  <a:pt x="521" y="466"/>
                </a:lnTo>
                <a:lnTo>
                  <a:pt x="521" y="454"/>
                </a:lnTo>
                <a:lnTo>
                  <a:pt x="534" y="450"/>
                </a:lnTo>
                <a:lnTo>
                  <a:pt x="534" y="442"/>
                </a:lnTo>
                <a:lnTo>
                  <a:pt x="520" y="440"/>
                </a:lnTo>
                <a:lnTo>
                  <a:pt x="512" y="431"/>
                </a:lnTo>
                <a:lnTo>
                  <a:pt x="500" y="433"/>
                </a:lnTo>
                <a:lnTo>
                  <a:pt x="495" y="420"/>
                </a:lnTo>
                <a:lnTo>
                  <a:pt x="481" y="420"/>
                </a:lnTo>
                <a:lnTo>
                  <a:pt x="468" y="397"/>
                </a:lnTo>
                <a:lnTo>
                  <a:pt x="476" y="391"/>
                </a:lnTo>
                <a:lnTo>
                  <a:pt x="487" y="385"/>
                </a:lnTo>
                <a:lnTo>
                  <a:pt x="489" y="372"/>
                </a:lnTo>
                <a:lnTo>
                  <a:pt x="498" y="371"/>
                </a:lnTo>
                <a:lnTo>
                  <a:pt x="512" y="358"/>
                </a:lnTo>
                <a:lnTo>
                  <a:pt x="508" y="353"/>
                </a:lnTo>
                <a:lnTo>
                  <a:pt x="508" y="329"/>
                </a:lnTo>
                <a:lnTo>
                  <a:pt x="493" y="341"/>
                </a:lnTo>
                <a:lnTo>
                  <a:pt x="476" y="344"/>
                </a:lnTo>
                <a:lnTo>
                  <a:pt x="464" y="364"/>
                </a:lnTo>
                <a:lnTo>
                  <a:pt x="441" y="353"/>
                </a:lnTo>
                <a:lnTo>
                  <a:pt x="445" y="345"/>
                </a:lnTo>
                <a:lnTo>
                  <a:pt x="455" y="341"/>
                </a:lnTo>
                <a:lnTo>
                  <a:pt x="455" y="345"/>
                </a:lnTo>
                <a:lnTo>
                  <a:pt x="461" y="332"/>
                </a:lnTo>
                <a:lnTo>
                  <a:pt x="453" y="337"/>
                </a:lnTo>
                <a:lnTo>
                  <a:pt x="449" y="331"/>
                </a:lnTo>
                <a:lnTo>
                  <a:pt x="447" y="337"/>
                </a:lnTo>
                <a:lnTo>
                  <a:pt x="437" y="332"/>
                </a:lnTo>
                <a:lnTo>
                  <a:pt x="427" y="345"/>
                </a:lnTo>
                <a:lnTo>
                  <a:pt x="412" y="349"/>
                </a:lnTo>
                <a:lnTo>
                  <a:pt x="381" y="341"/>
                </a:lnTo>
                <a:lnTo>
                  <a:pt x="380" y="334"/>
                </a:lnTo>
                <a:lnTo>
                  <a:pt x="398" y="308"/>
                </a:lnTo>
                <a:lnTo>
                  <a:pt x="415" y="308"/>
                </a:lnTo>
                <a:lnTo>
                  <a:pt x="427" y="319"/>
                </a:lnTo>
                <a:lnTo>
                  <a:pt x="472" y="328"/>
                </a:lnTo>
                <a:lnTo>
                  <a:pt x="438" y="271"/>
                </a:lnTo>
                <a:lnTo>
                  <a:pt x="445" y="231"/>
                </a:lnTo>
                <a:lnTo>
                  <a:pt x="252" y="239"/>
                </a:lnTo>
                <a:lnTo>
                  <a:pt x="254" y="217"/>
                </a:lnTo>
                <a:lnTo>
                  <a:pt x="275" y="150"/>
                </a:lnTo>
                <a:lnTo>
                  <a:pt x="309" y="106"/>
                </a:lnTo>
                <a:lnTo>
                  <a:pt x="298" y="93"/>
                </a:lnTo>
                <a:lnTo>
                  <a:pt x="302" y="50"/>
                </a:lnTo>
                <a:lnTo>
                  <a:pt x="285" y="0"/>
                </a:lnTo>
                <a:lnTo>
                  <a:pt x="0" y="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5373688" y="1754982"/>
            <a:ext cx="773112" cy="335756"/>
          </a:xfrm>
          <a:custGeom>
            <a:avLst/>
            <a:gdLst>
              <a:gd name="T0" fmla="*/ 2147483647 w 546"/>
              <a:gd name="T1" fmla="*/ 2147483647 h 282"/>
              <a:gd name="T2" fmla="*/ 2147483647 w 546"/>
              <a:gd name="T3" fmla="*/ 2147483647 h 282"/>
              <a:gd name="T4" fmla="*/ 2147483647 w 546"/>
              <a:gd name="T5" fmla="*/ 2147483647 h 282"/>
              <a:gd name="T6" fmla="*/ 2147483647 w 546"/>
              <a:gd name="T7" fmla="*/ 2147483647 h 282"/>
              <a:gd name="T8" fmla="*/ 2147483647 w 546"/>
              <a:gd name="T9" fmla="*/ 2147483647 h 282"/>
              <a:gd name="T10" fmla="*/ 2147483647 w 546"/>
              <a:gd name="T11" fmla="*/ 2147483647 h 282"/>
              <a:gd name="T12" fmla="*/ 2147483647 w 546"/>
              <a:gd name="T13" fmla="*/ 2147483647 h 282"/>
              <a:gd name="T14" fmla="*/ 2147483647 w 546"/>
              <a:gd name="T15" fmla="*/ 2147483647 h 282"/>
              <a:gd name="T16" fmla="*/ 2147483647 w 546"/>
              <a:gd name="T17" fmla="*/ 2147483647 h 282"/>
              <a:gd name="T18" fmla="*/ 2147483647 w 546"/>
              <a:gd name="T19" fmla="*/ 2147483647 h 282"/>
              <a:gd name="T20" fmla="*/ 2147483647 w 546"/>
              <a:gd name="T21" fmla="*/ 2147483647 h 282"/>
              <a:gd name="T22" fmla="*/ 2147483647 w 546"/>
              <a:gd name="T23" fmla="*/ 2147483647 h 282"/>
              <a:gd name="T24" fmla="*/ 2147483647 w 546"/>
              <a:gd name="T25" fmla="*/ 2147483647 h 282"/>
              <a:gd name="T26" fmla="*/ 2147483647 w 546"/>
              <a:gd name="T27" fmla="*/ 2147483647 h 282"/>
              <a:gd name="T28" fmla="*/ 2147483647 w 546"/>
              <a:gd name="T29" fmla="*/ 2147483647 h 282"/>
              <a:gd name="T30" fmla="*/ 2147483647 w 546"/>
              <a:gd name="T31" fmla="*/ 2147483647 h 282"/>
              <a:gd name="T32" fmla="*/ 2147483647 w 546"/>
              <a:gd name="T33" fmla="*/ 2147483647 h 282"/>
              <a:gd name="T34" fmla="*/ 2147483647 w 546"/>
              <a:gd name="T35" fmla="*/ 2147483647 h 282"/>
              <a:gd name="T36" fmla="*/ 2147483647 w 546"/>
              <a:gd name="T37" fmla="*/ 2147483647 h 282"/>
              <a:gd name="T38" fmla="*/ 2147483647 w 546"/>
              <a:gd name="T39" fmla="*/ 2147483647 h 282"/>
              <a:gd name="T40" fmla="*/ 2147483647 w 546"/>
              <a:gd name="T41" fmla="*/ 2147483647 h 282"/>
              <a:gd name="T42" fmla="*/ 2147483647 w 546"/>
              <a:gd name="T43" fmla="*/ 2147483647 h 282"/>
              <a:gd name="T44" fmla="*/ 2147483647 w 546"/>
              <a:gd name="T45" fmla="*/ 2147483647 h 282"/>
              <a:gd name="T46" fmla="*/ 2147483647 w 546"/>
              <a:gd name="T47" fmla="*/ 2147483647 h 282"/>
              <a:gd name="T48" fmla="*/ 2147483647 w 546"/>
              <a:gd name="T49" fmla="*/ 2147483647 h 282"/>
              <a:gd name="T50" fmla="*/ 2147483647 w 546"/>
              <a:gd name="T51" fmla="*/ 2147483647 h 282"/>
              <a:gd name="T52" fmla="*/ 2147483647 w 546"/>
              <a:gd name="T53" fmla="*/ 2147483647 h 282"/>
              <a:gd name="T54" fmla="*/ 2147483647 w 546"/>
              <a:gd name="T55" fmla="*/ 2147483647 h 282"/>
              <a:gd name="T56" fmla="*/ 2147483647 w 546"/>
              <a:gd name="T57" fmla="*/ 2147483647 h 282"/>
              <a:gd name="T58" fmla="*/ 2147483647 w 546"/>
              <a:gd name="T59" fmla="*/ 2147483647 h 282"/>
              <a:gd name="T60" fmla="*/ 2147483647 w 546"/>
              <a:gd name="T61" fmla="*/ 2147483647 h 282"/>
              <a:gd name="T62" fmla="*/ 2147483647 w 546"/>
              <a:gd name="T63" fmla="*/ 0 h 282"/>
              <a:gd name="T64" fmla="*/ 2147483647 w 546"/>
              <a:gd name="T65" fmla="*/ 2147483647 h 282"/>
              <a:gd name="T66" fmla="*/ 2147483647 w 546"/>
              <a:gd name="T67" fmla="*/ 2147483647 h 282"/>
              <a:gd name="T68" fmla="*/ 2147483647 w 546"/>
              <a:gd name="T69" fmla="*/ 2147483647 h 282"/>
              <a:gd name="T70" fmla="*/ 2147483647 w 546"/>
              <a:gd name="T71" fmla="*/ 2147483647 h 282"/>
              <a:gd name="T72" fmla="*/ 2147483647 w 546"/>
              <a:gd name="T73" fmla="*/ 2147483647 h 282"/>
              <a:gd name="T74" fmla="*/ 0 w 546"/>
              <a:gd name="T75" fmla="*/ 2147483647 h 28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46"/>
              <a:gd name="T115" fmla="*/ 0 h 282"/>
              <a:gd name="T116" fmla="*/ 546 w 546"/>
              <a:gd name="T117" fmla="*/ 282 h 28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46" h="282">
                <a:moveTo>
                  <a:pt x="0" y="121"/>
                </a:moveTo>
                <a:lnTo>
                  <a:pt x="43" y="151"/>
                </a:lnTo>
                <a:lnTo>
                  <a:pt x="148" y="179"/>
                </a:lnTo>
                <a:lnTo>
                  <a:pt x="195" y="184"/>
                </a:lnTo>
                <a:lnTo>
                  <a:pt x="202" y="201"/>
                </a:lnTo>
                <a:lnTo>
                  <a:pt x="222" y="207"/>
                </a:lnTo>
                <a:lnTo>
                  <a:pt x="248" y="281"/>
                </a:lnTo>
                <a:lnTo>
                  <a:pt x="272" y="223"/>
                </a:lnTo>
                <a:lnTo>
                  <a:pt x="277" y="210"/>
                </a:lnTo>
                <a:lnTo>
                  <a:pt x="284" y="202"/>
                </a:lnTo>
                <a:lnTo>
                  <a:pt x="284" y="193"/>
                </a:lnTo>
                <a:lnTo>
                  <a:pt x="293" y="178"/>
                </a:lnTo>
                <a:lnTo>
                  <a:pt x="296" y="179"/>
                </a:lnTo>
                <a:lnTo>
                  <a:pt x="293" y="188"/>
                </a:lnTo>
                <a:lnTo>
                  <a:pt x="294" y="203"/>
                </a:lnTo>
                <a:lnTo>
                  <a:pt x="303" y="200"/>
                </a:lnTo>
                <a:lnTo>
                  <a:pt x="309" y="182"/>
                </a:lnTo>
                <a:lnTo>
                  <a:pt x="321" y="184"/>
                </a:lnTo>
                <a:lnTo>
                  <a:pt x="327" y="176"/>
                </a:lnTo>
                <a:lnTo>
                  <a:pt x="329" y="180"/>
                </a:lnTo>
                <a:lnTo>
                  <a:pt x="316" y="207"/>
                </a:lnTo>
                <a:lnTo>
                  <a:pt x="325" y="210"/>
                </a:lnTo>
                <a:lnTo>
                  <a:pt x="333" y="194"/>
                </a:lnTo>
                <a:lnTo>
                  <a:pt x="345" y="188"/>
                </a:lnTo>
                <a:lnTo>
                  <a:pt x="352" y="168"/>
                </a:lnTo>
                <a:lnTo>
                  <a:pt x="383" y="163"/>
                </a:lnTo>
                <a:lnTo>
                  <a:pt x="398" y="161"/>
                </a:lnTo>
                <a:lnTo>
                  <a:pt x="422" y="144"/>
                </a:lnTo>
                <a:lnTo>
                  <a:pt x="457" y="150"/>
                </a:lnTo>
                <a:lnTo>
                  <a:pt x="480" y="166"/>
                </a:lnTo>
                <a:lnTo>
                  <a:pt x="482" y="145"/>
                </a:lnTo>
                <a:lnTo>
                  <a:pt x="494" y="145"/>
                </a:lnTo>
                <a:lnTo>
                  <a:pt x="523" y="147"/>
                </a:lnTo>
                <a:lnTo>
                  <a:pt x="545" y="140"/>
                </a:lnTo>
                <a:lnTo>
                  <a:pt x="516" y="122"/>
                </a:lnTo>
                <a:lnTo>
                  <a:pt x="509" y="92"/>
                </a:lnTo>
                <a:lnTo>
                  <a:pt x="485" y="97"/>
                </a:lnTo>
                <a:lnTo>
                  <a:pt x="477" y="92"/>
                </a:lnTo>
                <a:lnTo>
                  <a:pt x="467" y="97"/>
                </a:lnTo>
                <a:lnTo>
                  <a:pt x="454" y="94"/>
                </a:lnTo>
                <a:lnTo>
                  <a:pt x="447" y="93"/>
                </a:lnTo>
                <a:lnTo>
                  <a:pt x="444" y="77"/>
                </a:lnTo>
                <a:lnTo>
                  <a:pt x="449" y="59"/>
                </a:lnTo>
                <a:lnTo>
                  <a:pt x="426" y="64"/>
                </a:lnTo>
                <a:lnTo>
                  <a:pt x="404" y="76"/>
                </a:lnTo>
                <a:lnTo>
                  <a:pt x="348" y="83"/>
                </a:lnTo>
                <a:lnTo>
                  <a:pt x="314" y="116"/>
                </a:lnTo>
                <a:lnTo>
                  <a:pt x="306" y="110"/>
                </a:lnTo>
                <a:lnTo>
                  <a:pt x="296" y="114"/>
                </a:lnTo>
                <a:lnTo>
                  <a:pt x="282" y="104"/>
                </a:lnTo>
                <a:lnTo>
                  <a:pt x="273" y="108"/>
                </a:lnTo>
                <a:lnTo>
                  <a:pt x="253" y="112"/>
                </a:lnTo>
                <a:lnTo>
                  <a:pt x="226" y="73"/>
                </a:lnTo>
                <a:lnTo>
                  <a:pt x="193" y="68"/>
                </a:lnTo>
                <a:lnTo>
                  <a:pt x="183" y="69"/>
                </a:lnTo>
                <a:lnTo>
                  <a:pt x="177" y="78"/>
                </a:lnTo>
                <a:lnTo>
                  <a:pt x="182" y="61"/>
                </a:lnTo>
                <a:lnTo>
                  <a:pt x="168" y="74"/>
                </a:lnTo>
                <a:lnTo>
                  <a:pt x="161" y="87"/>
                </a:lnTo>
                <a:lnTo>
                  <a:pt x="162" y="65"/>
                </a:lnTo>
                <a:lnTo>
                  <a:pt x="177" y="34"/>
                </a:lnTo>
                <a:lnTo>
                  <a:pt x="197" y="10"/>
                </a:lnTo>
                <a:lnTo>
                  <a:pt x="215" y="4"/>
                </a:lnTo>
                <a:lnTo>
                  <a:pt x="212" y="0"/>
                </a:lnTo>
                <a:lnTo>
                  <a:pt x="180" y="2"/>
                </a:lnTo>
                <a:lnTo>
                  <a:pt x="161" y="13"/>
                </a:lnTo>
                <a:lnTo>
                  <a:pt x="154" y="24"/>
                </a:lnTo>
                <a:lnTo>
                  <a:pt x="130" y="43"/>
                </a:lnTo>
                <a:lnTo>
                  <a:pt x="119" y="60"/>
                </a:lnTo>
                <a:lnTo>
                  <a:pt x="101" y="65"/>
                </a:lnTo>
                <a:lnTo>
                  <a:pt x="95" y="76"/>
                </a:lnTo>
                <a:lnTo>
                  <a:pt x="83" y="81"/>
                </a:lnTo>
                <a:lnTo>
                  <a:pt x="51" y="87"/>
                </a:lnTo>
                <a:lnTo>
                  <a:pt x="43" y="94"/>
                </a:lnTo>
                <a:lnTo>
                  <a:pt x="28" y="109"/>
                </a:lnTo>
                <a:lnTo>
                  <a:pt x="0" y="121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1" name="Freeform 17"/>
          <p:cNvSpPr>
            <a:spLocks/>
          </p:cNvSpPr>
          <p:nvPr/>
        </p:nvSpPr>
        <p:spPr bwMode="auto">
          <a:xfrm>
            <a:off x="5867400" y="1962150"/>
            <a:ext cx="520700" cy="595313"/>
          </a:xfrm>
          <a:custGeom>
            <a:avLst/>
            <a:gdLst>
              <a:gd name="T0" fmla="*/ 0 w 367"/>
              <a:gd name="T1" fmla="*/ 2147483647 h 500"/>
              <a:gd name="T2" fmla="*/ 2147483647 w 367"/>
              <a:gd name="T3" fmla="*/ 2147483647 h 500"/>
              <a:gd name="T4" fmla="*/ 2147483647 w 367"/>
              <a:gd name="T5" fmla="*/ 2147483647 h 500"/>
              <a:gd name="T6" fmla="*/ 2147483647 w 367"/>
              <a:gd name="T7" fmla="*/ 2147483647 h 500"/>
              <a:gd name="T8" fmla="*/ 2147483647 w 367"/>
              <a:gd name="T9" fmla="*/ 2147483647 h 500"/>
              <a:gd name="T10" fmla="*/ 2147483647 w 367"/>
              <a:gd name="T11" fmla="*/ 2147483647 h 500"/>
              <a:gd name="T12" fmla="*/ 2147483647 w 367"/>
              <a:gd name="T13" fmla="*/ 2147483647 h 500"/>
              <a:gd name="T14" fmla="*/ 2147483647 w 367"/>
              <a:gd name="T15" fmla="*/ 2147483647 h 500"/>
              <a:gd name="T16" fmla="*/ 2147483647 w 367"/>
              <a:gd name="T17" fmla="*/ 2147483647 h 500"/>
              <a:gd name="T18" fmla="*/ 2147483647 w 367"/>
              <a:gd name="T19" fmla="*/ 2147483647 h 500"/>
              <a:gd name="T20" fmla="*/ 2147483647 w 367"/>
              <a:gd name="T21" fmla="*/ 2147483647 h 500"/>
              <a:gd name="T22" fmla="*/ 2147483647 w 367"/>
              <a:gd name="T23" fmla="*/ 2147483647 h 500"/>
              <a:gd name="T24" fmla="*/ 2147483647 w 367"/>
              <a:gd name="T25" fmla="*/ 2147483647 h 500"/>
              <a:gd name="T26" fmla="*/ 2147483647 w 367"/>
              <a:gd name="T27" fmla="*/ 2147483647 h 500"/>
              <a:gd name="T28" fmla="*/ 2147483647 w 367"/>
              <a:gd name="T29" fmla="*/ 2147483647 h 500"/>
              <a:gd name="T30" fmla="*/ 2147483647 w 367"/>
              <a:gd name="T31" fmla="*/ 2147483647 h 500"/>
              <a:gd name="T32" fmla="*/ 2147483647 w 367"/>
              <a:gd name="T33" fmla="*/ 2147483647 h 500"/>
              <a:gd name="T34" fmla="*/ 2147483647 w 367"/>
              <a:gd name="T35" fmla="*/ 2147483647 h 500"/>
              <a:gd name="T36" fmla="*/ 2147483647 w 367"/>
              <a:gd name="T37" fmla="*/ 2147483647 h 500"/>
              <a:gd name="T38" fmla="*/ 2147483647 w 367"/>
              <a:gd name="T39" fmla="*/ 2147483647 h 500"/>
              <a:gd name="T40" fmla="*/ 2147483647 w 367"/>
              <a:gd name="T41" fmla="*/ 2147483647 h 500"/>
              <a:gd name="T42" fmla="*/ 2147483647 w 367"/>
              <a:gd name="T43" fmla="*/ 2147483647 h 500"/>
              <a:gd name="T44" fmla="*/ 2147483647 w 367"/>
              <a:gd name="T45" fmla="*/ 2147483647 h 500"/>
              <a:gd name="T46" fmla="*/ 2147483647 w 367"/>
              <a:gd name="T47" fmla="*/ 2147483647 h 500"/>
              <a:gd name="T48" fmla="*/ 2147483647 w 367"/>
              <a:gd name="T49" fmla="*/ 0 h 500"/>
              <a:gd name="T50" fmla="*/ 2147483647 w 367"/>
              <a:gd name="T51" fmla="*/ 2147483647 h 500"/>
              <a:gd name="T52" fmla="*/ 2147483647 w 367"/>
              <a:gd name="T53" fmla="*/ 2147483647 h 500"/>
              <a:gd name="T54" fmla="*/ 2147483647 w 367"/>
              <a:gd name="T55" fmla="*/ 2147483647 h 500"/>
              <a:gd name="T56" fmla="*/ 2147483647 w 367"/>
              <a:gd name="T57" fmla="*/ 2147483647 h 500"/>
              <a:gd name="T58" fmla="*/ 2147483647 w 367"/>
              <a:gd name="T59" fmla="*/ 2147483647 h 500"/>
              <a:gd name="T60" fmla="*/ 2147483647 w 367"/>
              <a:gd name="T61" fmla="*/ 2147483647 h 500"/>
              <a:gd name="T62" fmla="*/ 2147483647 w 367"/>
              <a:gd name="T63" fmla="*/ 2147483647 h 500"/>
              <a:gd name="T64" fmla="*/ 2147483647 w 367"/>
              <a:gd name="T65" fmla="*/ 2147483647 h 500"/>
              <a:gd name="T66" fmla="*/ 2147483647 w 367"/>
              <a:gd name="T67" fmla="*/ 2147483647 h 500"/>
              <a:gd name="T68" fmla="*/ 2147483647 w 367"/>
              <a:gd name="T69" fmla="*/ 2147483647 h 500"/>
              <a:gd name="T70" fmla="*/ 2147483647 w 367"/>
              <a:gd name="T71" fmla="*/ 2147483647 h 500"/>
              <a:gd name="T72" fmla="*/ 2147483647 w 367"/>
              <a:gd name="T73" fmla="*/ 2147483647 h 500"/>
              <a:gd name="T74" fmla="*/ 2147483647 w 367"/>
              <a:gd name="T75" fmla="*/ 2147483647 h 500"/>
              <a:gd name="T76" fmla="*/ 2147483647 w 367"/>
              <a:gd name="T77" fmla="*/ 2147483647 h 500"/>
              <a:gd name="T78" fmla="*/ 2147483647 w 367"/>
              <a:gd name="T79" fmla="*/ 2147483647 h 500"/>
              <a:gd name="T80" fmla="*/ 2147483647 w 367"/>
              <a:gd name="T81" fmla="*/ 2147483647 h 500"/>
              <a:gd name="T82" fmla="*/ 2147483647 w 367"/>
              <a:gd name="T83" fmla="*/ 2147483647 h 500"/>
              <a:gd name="T84" fmla="*/ 2147483647 w 367"/>
              <a:gd name="T85" fmla="*/ 2147483647 h 500"/>
              <a:gd name="T86" fmla="*/ 2147483647 w 367"/>
              <a:gd name="T87" fmla="*/ 2147483647 h 500"/>
              <a:gd name="T88" fmla="*/ 2147483647 w 367"/>
              <a:gd name="T89" fmla="*/ 2147483647 h 500"/>
              <a:gd name="T90" fmla="*/ 2147483647 w 367"/>
              <a:gd name="T91" fmla="*/ 2147483647 h 500"/>
              <a:gd name="T92" fmla="*/ 2147483647 w 367"/>
              <a:gd name="T93" fmla="*/ 2147483647 h 500"/>
              <a:gd name="T94" fmla="*/ 2147483647 w 367"/>
              <a:gd name="T95" fmla="*/ 2147483647 h 500"/>
              <a:gd name="T96" fmla="*/ 2147483647 w 367"/>
              <a:gd name="T97" fmla="*/ 2147483647 h 500"/>
              <a:gd name="T98" fmla="*/ 2147483647 w 367"/>
              <a:gd name="T99" fmla="*/ 2147483647 h 500"/>
              <a:gd name="T100" fmla="*/ 2147483647 w 367"/>
              <a:gd name="T101" fmla="*/ 2147483647 h 500"/>
              <a:gd name="T102" fmla="*/ 2147483647 w 367"/>
              <a:gd name="T103" fmla="*/ 2147483647 h 500"/>
              <a:gd name="T104" fmla="*/ 2147483647 w 367"/>
              <a:gd name="T105" fmla="*/ 2147483647 h 500"/>
              <a:gd name="T106" fmla="*/ 2147483647 w 367"/>
              <a:gd name="T107" fmla="*/ 2147483647 h 500"/>
              <a:gd name="T108" fmla="*/ 2147483647 w 367"/>
              <a:gd name="T109" fmla="*/ 2147483647 h 500"/>
              <a:gd name="T110" fmla="*/ 2147483647 w 367"/>
              <a:gd name="T111" fmla="*/ 2147483647 h 500"/>
              <a:gd name="T112" fmla="*/ 2147483647 w 367"/>
              <a:gd name="T113" fmla="*/ 2147483647 h 500"/>
              <a:gd name="T114" fmla="*/ 2147483647 w 367"/>
              <a:gd name="T115" fmla="*/ 2147483647 h 500"/>
              <a:gd name="T116" fmla="*/ 2147483647 w 367"/>
              <a:gd name="T117" fmla="*/ 2147483647 h 500"/>
              <a:gd name="T118" fmla="*/ 2147483647 w 367"/>
              <a:gd name="T119" fmla="*/ 2147483647 h 500"/>
              <a:gd name="T120" fmla="*/ 2147483647 w 367"/>
              <a:gd name="T121" fmla="*/ 2147483647 h 500"/>
              <a:gd name="T122" fmla="*/ 0 w 367"/>
              <a:gd name="T123" fmla="*/ 2147483647 h 5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67"/>
              <a:gd name="T187" fmla="*/ 0 h 500"/>
              <a:gd name="T188" fmla="*/ 367 w 367"/>
              <a:gd name="T189" fmla="*/ 500 h 5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67" h="500">
                <a:moveTo>
                  <a:pt x="0" y="499"/>
                </a:moveTo>
                <a:lnTo>
                  <a:pt x="34" y="439"/>
                </a:lnTo>
                <a:lnTo>
                  <a:pt x="41" y="417"/>
                </a:lnTo>
                <a:lnTo>
                  <a:pt x="44" y="373"/>
                </a:lnTo>
                <a:lnTo>
                  <a:pt x="35" y="332"/>
                </a:lnTo>
                <a:lnTo>
                  <a:pt x="14" y="293"/>
                </a:lnTo>
                <a:lnTo>
                  <a:pt x="5" y="270"/>
                </a:lnTo>
                <a:lnTo>
                  <a:pt x="10" y="250"/>
                </a:lnTo>
                <a:lnTo>
                  <a:pt x="2" y="225"/>
                </a:lnTo>
                <a:lnTo>
                  <a:pt x="12" y="207"/>
                </a:lnTo>
                <a:lnTo>
                  <a:pt x="21" y="164"/>
                </a:lnTo>
                <a:lnTo>
                  <a:pt x="19" y="144"/>
                </a:lnTo>
                <a:lnTo>
                  <a:pt x="32" y="131"/>
                </a:lnTo>
                <a:lnTo>
                  <a:pt x="30" y="116"/>
                </a:lnTo>
                <a:lnTo>
                  <a:pt x="52" y="107"/>
                </a:lnTo>
                <a:lnTo>
                  <a:pt x="71" y="76"/>
                </a:lnTo>
                <a:lnTo>
                  <a:pt x="68" y="126"/>
                </a:lnTo>
                <a:lnTo>
                  <a:pt x="83" y="116"/>
                </a:lnTo>
                <a:lnTo>
                  <a:pt x="83" y="74"/>
                </a:lnTo>
                <a:lnTo>
                  <a:pt x="104" y="51"/>
                </a:lnTo>
                <a:lnTo>
                  <a:pt x="118" y="49"/>
                </a:lnTo>
                <a:lnTo>
                  <a:pt x="107" y="41"/>
                </a:lnTo>
                <a:lnTo>
                  <a:pt x="102" y="27"/>
                </a:lnTo>
                <a:lnTo>
                  <a:pt x="110" y="6"/>
                </a:lnTo>
                <a:lnTo>
                  <a:pt x="129" y="0"/>
                </a:lnTo>
                <a:lnTo>
                  <a:pt x="173" y="12"/>
                </a:lnTo>
                <a:lnTo>
                  <a:pt x="188" y="28"/>
                </a:lnTo>
                <a:lnTo>
                  <a:pt x="238" y="39"/>
                </a:lnTo>
                <a:lnTo>
                  <a:pt x="248" y="54"/>
                </a:lnTo>
                <a:lnTo>
                  <a:pt x="263" y="72"/>
                </a:lnTo>
                <a:lnTo>
                  <a:pt x="249" y="72"/>
                </a:lnTo>
                <a:lnTo>
                  <a:pt x="248" y="83"/>
                </a:lnTo>
                <a:lnTo>
                  <a:pt x="264" y="102"/>
                </a:lnTo>
                <a:lnTo>
                  <a:pt x="267" y="136"/>
                </a:lnTo>
                <a:lnTo>
                  <a:pt x="267" y="158"/>
                </a:lnTo>
                <a:lnTo>
                  <a:pt x="252" y="182"/>
                </a:lnTo>
                <a:lnTo>
                  <a:pt x="249" y="194"/>
                </a:lnTo>
                <a:lnTo>
                  <a:pt x="229" y="204"/>
                </a:lnTo>
                <a:lnTo>
                  <a:pt x="226" y="215"/>
                </a:lnTo>
                <a:lnTo>
                  <a:pt x="229" y="240"/>
                </a:lnTo>
                <a:lnTo>
                  <a:pt x="249" y="252"/>
                </a:lnTo>
                <a:lnTo>
                  <a:pt x="267" y="232"/>
                </a:lnTo>
                <a:lnTo>
                  <a:pt x="279" y="203"/>
                </a:lnTo>
                <a:lnTo>
                  <a:pt x="309" y="186"/>
                </a:lnTo>
                <a:lnTo>
                  <a:pt x="329" y="196"/>
                </a:lnTo>
                <a:lnTo>
                  <a:pt x="342" y="227"/>
                </a:lnTo>
                <a:lnTo>
                  <a:pt x="359" y="287"/>
                </a:lnTo>
                <a:lnTo>
                  <a:pt x="366" y="307"/>
                </a:lnTo>
                <a:lnTo>
                  <a:pt x="361" y="323"/>
                </a:lnTo>
                <a:lnTo>
                  <a:pt x="364" y="348"/>
                </a:lnTo>
                <a:lnTo>
                  <a:pt x="358" y="362"/>
                </a:lnTo>
                <a:lnTo>
                  <a:pt x="349" y="348"/>
                </a:lnTo>
                <a:lnTo>
                  <a:pt x="340" y="354"/>
                </a:lnTo>
                <a:lnTo>
                  <a:pt x="339" y="377"/>
                </a:lnTo>
                <a:lnTo>
                  <a:pt x="335" y="387"/>
                </a:lnTo>
                <a:lnTo>
                  <a:pt x="319" y="398"/>
                </a:lnTo>
                <a:lnTo>
                  <a:pt x="318" y="430"/>
                </a:lnTo>
                <a:lnTo>
                  <a:pt x="307" y="443"/>
                </a:lnTo>
                <a:lnTo>
                  <a:pt x="298" y="469"/>
                </a:lnTo>
                <a:lnTo>
                  <a:pt x="179" y="488"/>
                </a:lnTo>
                <a:lnTo>
                  <a:pt x="175" y="479"/>
                </a:lnTo>
                <a:lnTo>
                  <a:pt x="0" y="499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4584701" y="1513285"/>
            <a:ext cx="887413" cy="838200"/>
          </a:xfrm>
          <a:custGeom>
            <a:avLst/>
            <a:gdLst>
              <a:gd name="T0" fmla="*/ 0 w 628"/>
              <a:gd name="T1" fmla="*/ 2147483647 h 704"/>
              <a:gd name="T2" fmla="*/ 2147483647 w 628"/>
              <a:gd name="T3" fmla="*/ 2147483647 h 704"/>
              <a:gd name="T4" fmla="*/ 2147483647 w 628"/>
              <a:gd name="T5" fmla="*/ 2147483647 h 704"/>
              <a:gd name="T6" fmla="*/ 2147483647 w 628"/>
              <a:gd name="T7" fmla="*/ 2147483647 h 704"/>
              <a:gd name="T8" fmla="*/ 2147483647 w 628"/>
              <a:gd name="T9" fmla="*/ 2147483647 h 704"/>
              <a:gd name="T10" fmla="*/ 2147483647 w 628"/>
              <a:gd name="T11" fmla="*/ 2147483647 h 704"/>
              <a:gd name="T12" fmla="*/ 2147483647 w 628"/>
              <a:gd name="T13" fmla="*/ 2147483647 h 704"/>
              <a:gd name="T14" fmla="*/ 2147483647 w 628"/>
              <a:gd name="T15" fmla="*/ 2147483647 h 704"/>
              <a:gd name="T16" fmla="*/ 2147483647 w 628"/>
              <a:gd name="T17" fmla="*/ 2147483647 h 704"/>
              <a:gd name="T18" fmla="*/ 2147483647 w 628"/>
              <a:gd name="T19" fmla="*/ 2147483647 h 704"/>
              <a:gd name="T20" fmla="*/ 2147483647 w 628"/>
              <a:gd name="T21" fmla="*/ 2147483647 h 704"/>
              <a:gd name="T22" fmla="*/ 2147483647 w 628"/>
              <a:gd name="T23" fmla="*/ 2147483647 h 704"/>
              <a:gd name="T24" fmla="*/ 2147483647 w 628"/>
              <a:gd name="T25" fmla="*/ 2147483647 h 704"/>
              <a:gd name="T26" fmla="*/ 2147483647 w 628"/>
              <a:gd name="T27" fmla="*/ 2147483647 h 704"/>
              <a:gd name="T28" fmla="*/ 2147483647 w 628"/>
              <a:gd name="T29" fmla="*/ 2147483647 h 704"/>
              <a:gd name="T30" fmla="*/ 2147483647 w 628"/>
              <a:gd name="T31" fmla="*/ 2147483647 h 704"/>
              <a:gd name="T32" fmla="*/ 2147483647 w 628"/>
              <a:gd name="T33" fmla="*/ 2147483647 h 704"/>
              <a:gd name="T34" fmla="*/ 2147483647 w 628"/>
              <a:gd name="T35" fmla="*/ 2147483647 h 704"/>
              <a:gd name="T36" fmla="*/ 2147483647 w 628"/>
              <a:gd name="T37" fmla="*/ 2147483647 h 704"/>
              <a:gd name="T38" fmla="*/ 2147483647 w 628"/>
              <a:gd name="T39" fmla="*/ 2147483647 h 704"/>
              <a:gd name="T40" fmla="*/ 2147483647 w 628"/>
              <a:gd name="T41" fmla="*/ 2147483647 h 704"/>
              <a:gd name="T42" fmla="*/ 2147483647 w 628"/>
              <a:gd name="T43" fmla="*/ 2147483647 h 704"/>
              <a:gd name="T44" fmla="*/ 2147483647 w 628"/>
              <a:gd name="T45" fmla="*/ 2147483647 h 704"/>
              <a:gd name="T46" fmla="*/ 2147483647 w 628"/>
              <a:gd name="T47" fmla="*/ 2147483647 h 704"/>
              <a:gd name="T48" fmla="*/ 2147483647 w 628"/>
              <a:gd name="T49" fmla="*/ 2147483647 h 704"/>
              <a:gd name="T50" fmla="*/ 2147483647 w 628"/>
              <a:gd name="T51" fmla="*/ 2147483647 h 704"/>
              <a:gd name="T52" fmla="*/ 2147483647 w 628"/>
              <a:gd name="T53" fmla="*/ 2147483647 h 704"/>
              <a:gd name="T54" fmla="*/ 2147483647 w 628"/>
              <a:gd name="T55" fmla="*/ 2147483647 h 704"/>
              <a:gd name="T56" fmla="*/ 2147483647 w 628"/>
              <a:gd name="T57" fmla="*/ 2147483647 h 704"/>
              <a:gd name="T58" fmla="*/ 2147483647 w 628"/>
              <a:gd name="T59" fmla="*/ 2147483647 h 704"/>
              <a:gd name="T60" fmla="*/ 2147483647 w 628"/>
              <a:gd name="T61" fmla="*/ 2147483647 h 704"/>
              <a:gd name="T62" fmla="*/ 2147483647 w 628"/>
              <a:gd name="T63" fmla="*/ 2147483647 h 704"/>
              <a:gd name="T64" fmla="*/ 2147483647 w 628"/>
              <a:gd name="T65" fmla="*/ 2147483647 h 704"/>
              <a:gd name="T66" fmla="*/ 2147483647 w 628"/>
              <a:gd name="T67" fmla="*/ 2147483647 h 704"/>
              <a:gd name="T68" fmla="*/ 2147483647 w 628"/>
              <a:gd name="T69" fmla="*/ 2147483647 h 704"/>
              <a:gd name="T70" fmla="*/ 2147483647 w 628"/>
              <a:gd name="T71" fmla="*/ 2147483647 h 704"/>
              <a:gd name="T72" fmla="*/ 2147483647 w 628"/>
              <a:gd name="T73" fmla="*/ 2147483647 h 704"/>
              <a:gd name="T74" fmla="*/ 2147483647 w 628"/>
              <a:gd name="T75" fmla="*/ 2147483647 h 704"/>
              <a:gd name="T76" fmla="*/ 2147483647 w 628"/>
              <a:gd name="T77" fmla="*/ 2147483647 h 704"/>
              <a:gd name="T78" fmla="*/ 2147483647 w 628"/>
              <a:gd name="T79" fmla="*/ 2147483647 h 704"/>
              <a:gd name="T80" fmla="*/ 2147483647 w 628"/>
              <a:gd name="T81" fmla="*/ 2147483647 h 704"/>
              <a:gd name="T82" fmla="*/ 2147483647 w 628"/>
              <a:gd name="T83" fmla="*/ 2147483647 h 704"/>
              <a:gd name="T84" fmla="*/ 2147483647 w 628"/>
              <a:gd name="T85" fmla="*/ 2147483647 h 704"/>
              <a:gd name="T86" fmla="*/ 2147483647 w 628"/>
              <a:gd name="T87" fmla="*/ 2147483647 h 704"/>
              <a:gd name="T88" fmla="*/ 2147483647 w 628"/>
              <a:gd name="T89" fmla="*/ 2147483647 h 704"/>
              <a:gd name="T90" fmla="*/ 2147483647 w 628"/>
              <a:gd name="T91" fmla="*/ 0 h 704"/>
              <a:gd name="T92" fmla="*/ 2147483647 w 628"/>
              <a:gd name="T93" fmla="*/ 2147483647 h 704"/>
              <a:gd name="T94" fmla="*/ 0 w 628"/>
              <a:gd name="T95" fmla="*/ 2147483647 h 7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28"/>
              <a:gd name="T145" fmla="*/ 0 h 704"/>
              <a:gd name="T146" fmla="*/ 628 w 628"/>
              <a:gd name="T147" fmla="*/ 704 h 7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28" h="704">
                <a:moveTo>
                  <a:pt x="0" y="43"/>
                </a:moveTo>
                <a:lnTo>
                  <a:pt x="4" y="143"/>
                </a:lnTo>
                <a:lnTo>
                  <a:pt x="28" y="223"/>
                </a:lnTo>
                <a:lnTo>
                  <a:pt x="31" y="326"/>
                </a:lnTo>
                <a:lnTo>
                  <a:pt x="49" y="410"/>
                </a:lnTo>
                <a:lnTo>
                  <a:pt x="26" y="451"/>
                </a:lnTo>
                <a:lnTo>
                  <a:pt x="58" y="484"/>
                </a:lnTo>
                <a:lnTo>
                  <a:pt x="56" y="703"/>
                </a:lnTo>
                <a:lnTo>
                  <a:pt x="509" y="694"/>
                </a:lnTo>
                <a:lnTo>
                  <a:pt x="501" y="652"/>
                </a:lnTo>
                <a:lnTo>
                  <a:pt x="488" y="637"/>
                </a:lnTo>
                <a:lnTo>
                  <a:pt x="452" y="614"/>
                </a:lnTo>
                <a:lnTo>
                  <a:pt x="429" y="586"/>
                </a:lnTo>
                <a:lnTo>
                  <a:pt x="368" y="548"/>
                </a:lnTo>
                <a:lnTo>
                  <a:pt x="369" y="484"/>
                </a:lnTo>
                <a:lnTo>
                  <a:pt x="356" y="443"/>
                </a:lnTo>
                <a:lnTo>
                  <a:pt x="406" y="380"/>
                </a:lnTo>
                <a:lnTo>
                  <a:pt x="403" y="319"/>
                </a:lnTo>
                <a:lnTo>
                  <a:pt x="414" y="309"/>
                </a:lnTo>
                <a:lnTo>
                  <a:pt x="475" y="258"/>
                </a:lnTo>
                <a:lnTo>
                  <a:pt x="506" y="221"/>
                </a:lnTo>
                <a:lnTo>
                  <a:pt x="546" y="189"/>
                </a:lnTo>
                <a:lnTo>
                  <a:pt x="627" y="148"/>
                </a:lnTo>
                <a:lnTo>
                  <a:pt x="597" y="150"/>
                </a:lnTo>
                <a:lnTo>
                  <a:pt x="569" y="136"/>
                </a:lnTo>
                <a:lnTo>
                  <a:pt x="524" y="141"/>
                </a:lnTo>
                <a:lnTo>
                  <a:pt x="514" y="124"/>
                </a:lnTo>
                <a:lnTo>
                  <a:pt x="500" y="131"/>
                </a:lnTo>
                <a:lnTo>
                  <a:pt x="469" y="150"/>
                </a:lnTo>
                <a:lnTo>
                  <a:pt x="448" y="143"/>
                </a:lnTo>
                <a:lnTo>
                  <a:pt x="438" y="134"/>
                </a:lnTo>
                <a:lnTo>
                  <a:pt x="422" y="130"/>
                </a:lnTo>
                <a:lnTo>
                  <a:pt x="414" y="116"/>
                </a:lnTo>
                <a:lnTo>
                  <a:pt x="398" y="118"/>
                </a:lnTo>
                <a:lnTo>
                  <a:pt x="398" y="130"/>
                </a:lnTo>
                <a:lnTo>
                  <a:pt x="391" y="132"/>
                </a:lnTo>
                <a:lnTo>
                  <a:pt x="379" y="106"/>
                </a:lnTo>
                <a:lnTo>
                  <a:pt x="364" y="106"/>
                </a:lnTo>
                <a:lnTo>
                  <a:pt x="369" y="94"/>
                </a:lnTo>
                <a:lnTo>
                  <a:pt x="333" y="87"/>
                </a:lnTo>
                <a:lnTo>
                  <a:pt x="320" y="85"/>
                </a:lnTo>
                <a:lnTo>
                  <a:pt x="277" y="102"/>
                </a:lnTo>
                <a:lnTo>
                  <a:pt x="270" y="87"/>
                </a:lnTo>
                <a:lnTo>
                  <a:pt x="204" y="73"/>
                </a:lnTo>
                <a:lnTo>
                  <a:pt x="193" y="4"/>
                </a:lnTo>
                <a:lnTo>
                  <a:pt x="165" y="0"/>
                </a:lnTo>
                <a:lnTo>
                  <a:pt x="165" y="44"/>
                </a:lnTo>
                <a:lnTo>
                  <a:pt x="0" y="43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5349240" y="3540919"/>
            <a:ext cx="477838" cy="698897"/>
          </a:xfrm>
          <a:custGeom>
            <a:avLst/>
            <a:gdLst>
              <a:gd name="T0" fmla="*/ 0 w 339"/>
              <a:gd name="T1" fmla="*/ 2147483647 h 587"/>
              <a:gd name="T2" fmla="*/ 2147483647 w 339"/>
              <a:gd name="T3" fmla="*/ 2147483647 h 587"/>
              <a:gd name="T4" fmla="*/ 2147483647 w 339"/>
              <a:gd name="T5" fmla="*/ 2147483647 h 587"/>
              <a:gd name="T6" fmla="*/ 2147483647 w 339"/>
              <a:gd name="T7" fmla="*/ 2147483647 h 587"/>
              <a:gd name="T8" fmla="*/ 2147483647 w 339"/>
              <a:gd name="T9" fmla="*/ 2147483647 h 587"/>
              <a:gd name="T10" fmla="*/ 2147483647 w 339"/>
              <a:gd name="T11" fmla="*/ 2147483647 h 587"/>
              <a:gd name="T12" fmla="*/ 2147483647 w 339"/>
              <a:gd name="T13" fmla="*/ 2147483647 h 587"/>
              <a:gd name="T14" fmla="*/ 2147483647 w 339"/>
              <a:gd name="T15" fmla="*/ 2147483647 h 587"/>
              <a:gd name="T16" fmla="*/ 2147483647 w 339"/>
              <a:gd name="T17" fmla="*/ 2147483647 h 587"/>
              <a:gd name="T18" fmla="*/ 2147483647 w 339"/>
              <a:gd name="T19" fmla="*/ 2147483647 h 587"/>
              <a:gd name="T20" fmla="*/ 2147483647 w 339"/>
              <a:gd name="T21" fmla="*/ 2147483647 h 587"/>
              <a:gd name="T22" fmla="*/ 2147483647 w 339"/>
              <a:gd name="T23" fmla="*/ 2147483647 h 587"/>
              <a:gd name="T24" fmla="*/ 2147483647 w 339"/>
              <a:gd name="T25" fmla="*/ 0 h 587"/>
              <a:gd name="T26" fmla="*/ 2147483647 w 339"/>
              <a:gd name="T27" fmla="*/ 2147483647 h 587"/>
              <a:gd name="T28" fmla="*/ 2147483647 w 339"/>
              <a:gd name="T29" fmla="*/ 2147483647 h 587"/>
              <a:gd name="T30" fmla="*/ 2147483647 w 339"/>
              <a:gd name="T31" fmla="*/ 2147483647 h 587"/>
              <a:gd name="T32" fmla="*/ 2147483647 w 339"/>
              <a:gd name="T33" fmla="*/ 2147483647 h 587"/>
              <a:gd name="T34" fmla="*/ 2147483647 w 339"/>
              <a:gd name="T35" fmla="*/ 2147483647 h 587"/>
              <a:gd name="T36" fmla="*/ 2147483647 w 339"/>
              <a:gd name="T37" fmla="*/ 2147483647 h 587"/>
              <a:gd name="T38" fmla="*/ 2147483647 w 339"/>
              <a:gd name="T39" fmla="*/ 2147483647 h 587"/>
              <a:gd name="T40" fmla="*/ 2147483647 w 339"/>
              <a:gd name="T41" fmla="*/ 2147483647 h 587"/>
              <a:gd name="T42" fmla="*/ 2147483647 w 339"/>
              <a:gd name="T43" fmla="*/ 2147483647 h 587"/>
              <a:gd name="T44" fmla="*/ 2147483647 w 339"/>
              <a:gd name="T45" fmla="*/ 2147483647 h 587"/>
              <a:gd name="T46" fmla="*/ 2147483647 w 339"/>
              <a:gd name="T47" fmla="*/ 2147483647 h 587"/>
              <a:gd name="T48" fmla="*/ 2147483647 w 339"/>
              <a:gd name="T49" fmla="*/ 2147483647 h 587"/>
              <a:gd name="T50" fmla="*/ 2147483647 w 339"/>
              <a:gd name="T51" fmla="*/ 2147483647 h 587"/>
              <a:gd name="T52" fmla="*/ 2147483647 w 339"/>
              <a:gd name="T53" fmla="*/ 2147483647 h 587"/>
              <a:gd name="T54" fmla="*/ 2147483647 w 339"/>
              <a:gd name="T55" fmla="*/ 2147483647 h 587"/>
              <a:gd name="T56" fmla="*/ 0 w 339"/>
              <a:gd name="T57" fmla="*/ 2147483647 h 58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39"/>
              <a:gd name="T88" fmla="*/ 0 h 587"/>
              <a:gd name="T89" fmla="*/ 339 w 339"/>
              <a:gd name="T90" fmla="*/ 587 h 58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39" h="587">
                <a:moveTo>
                  <a:pt x="0" y="497"/>
                </a:moveTo>
                <a:lnTo>
                  <a:pt x="2" y="475"/>
                </a:lnTo>
                <a:lnTo>
                  <a:pt x="23" y="408"/>
                </a:lnTo>
                <a:lnTo>
                  <a:pt x="57" y="364"/>
                </a:lnTo>
                <a:lnTo>
                  <a:pt x="46" y="351"/>
                </a:lnTo>
                <a:lnTo>
                  <a:pt x="50" y="308"/>
                </a:lnTo>
                <a:lnTo>
                  <a:pt x="33" y="258"/>
                </a:lnTo>
                <a:lnTo>
                  <a:pt x="27" y="192"/>
                </a:lnTo>
                <a:lnTo>
                  <a:pt x="52" y="122"/>
                </a:lnTo>
                <a:lnTo>
                  <a:pt x="87" y="70"/>
                </a:lnTo>
                <a:lnTo>
                  <a:pt x="85" y="57"/>
                </a:lnTo>
                <a:lnTo>
                  <a:pt x="112" y="13"/>
                </a:lnTo>
                <a:lnTo>
                  <a:pt x="316" y="0"/>
                </a:lnTo>
                <a:lnTo>
                  <a:pt x="324" y="11"/>
                </a:lnTo>
                <a:lnTo>
                  <a:pt x="316" y="375"/>
                </a:lnTo>
                <a:lnTo>
                  <a:pt x="338" y="551"/>
                </a:lnTo>
                <a:lnTo>
                  <a:pt x="328" y="559"/>
                </a:lnTo>
                <a:lnTo>
                  <a:pt x="316" y="551"/>
                </a:lnTo>
                <a:lnTo>
                  <a:pt x="301" y="559"/>
                </a:lnTo>
                <a:lnTo>
                  <a:pt x="286" y="549"/>
                </a:lnTo>
                <a:lnTo>
                  <a:pt x="285" y="555"/>
                </a:lnTo>
                <a:lnTo>
                  <a:pt x="269" y="557"/>
                </a:lnTo>
                <a:lnTo>
                  <a:pt x="248" y="567"/>
                </a:lnTo>
                <a:lnTo>
                  <a:pt x="241" y="562"/>
                </a:lnTo>
                <a:lnTo>
                  <a:pt x="230" y="582"/>
                </a:lnTo>
                <a:lnTo>
                  <a:pt x="220" y="586"/>
                </a:lnTo>
                <a:lnTo>
                  <a:pt x="186" y="529"/>
                </a:lnTo>
                <a:lnTo>
                  <a:pt x="193" y="489"/>
                </a:lnTo>
                <a:lnTo>
                  <a:pt x="0" y="49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4" name="Freeform 20"/>
          <p:cNvSpPr>
            <a:spLocks/>
          </p:cNvSpPr>
          <p:nvPr/>
        </p:nvSpPr>
        <p:spPr bwMode="auto">
          <a:xfrm>
            <a:off x="4746626" y="2756297"/>
            <a:ext cx="893763" cy="656034"/>
          </a:xfrm>
          <a:custGeom>
            <a:avLst/>
            <a:gdLst>
              <a:gd name="T0" fmla="*/ 0 w 635"/>
              <a:gd name="T1" fmla="*/ 2147483647 h 551"/>
              <a:gd name="T2" fmla="*/ 2147483647 w 635"/>
              <a:gd name="T3" fmla="*/ 2147483647 h 551"/>
              <a:gd name="T4" fmla="*/ 2147483647 w 635"/>
              <a:gd name="T5" fmla="*/ 2147483647 h 551"/>
              <a:gd name="T6" fmla="*/ 2147483647 w 635"/>
              <a:gd name="T7" fmla="*/ 2147483647 h 551"/>
              <a:gd name="T8" fmla="*/ 2147483647 w 635"/>
              <a:gd name="T9" fmla="*/ 2147483647 h 551"/>
              <a:gd name="T10" fmla="*/ 2147483647 w 635"/>
              <a:gd name="T11" fmla="*/ 2147483647 h 551"/>
              <a:gd name="T12" fmla="*/ 2147483647 w 635"/>
              <a:gd name="T13" fmla="*/ 2147483647 h 551"/>
              <a:gd name="T14" fmla="*/ 2147483647 w 635"/>
              <a:gd name="T15" fmla="*/ 2147483647 h 551"/>
              <a:gd name="T16" fmla="*/ 2147483647 w 635"/>
              <a:gd name="T17" fmla="*/ 2147483647 h 551"/>
              <a:gd name="T18" fmla="*/ 2147483647 w 635"/>
              <a:gd name="T19" fmla="*/ 2147483647 h 551"/>
              <a:gd name="T20" fmla="*/ 2147483647 w 635"/>
              <a:gd name="T21" fmla="*/ 2147483647 h 551"/>
              <a:gd name="T22" fmla="*/ 2147483647 w 635"/>
              <a:gd name="T23" fmla="*/ 2147483647 h 551"/>
              <a:gd name="T24" fmla="*/ 2147483647 w 635"/>
              <a:gd name="T25" fmla="*/ 2147483647 h 551"/>
              <a:gd name="T26" fmla="*/ 2147483647 w 635"/>
              <a:gd name="T27" fmla="*/ 2147483647 h 551"/>
              <a:gd name="T28" fmla="*/ 2147483647 w 635"/>
              <a:gd name="T29" fmla="*/ 2147483647 h 551"/>
              <a:gd name="T30" fmla="*/ 2147483647 w 635"/>
              <a:gd name="T31" fmla="*/ 2147483647 h 551"/>
              <a:gd name="T32" fmla="*/ 2147483647 w 635"/>
              <a:gd name="T33" fmla="*/ 2147483647 h 551"/>
              <a:gd name="T34" fmla="*/ 2147483647 w 635"/>
              <a:gd name="T35" fmla="*/ 2147483647 h 551"/>
              <a:gd name="T36" fmla="*/ 2147483647 w 635"/>
              <a:gd name="T37" fmla="*/ 2147483647 h 551"/>
              <a:gd name="T38" fmla="*/ 2147483647 w 635"/>
              <a:gd name="T39" fmla="*/ 2147483647 h 551"/>
              <a:gd name="T40" fmla="*/ 2147483647 w 635"/>
              <a:gd name="T41" fmla="*/ 2147483647 h 551"/>
              <a:gd name="T42" fmla="*/ 2147483647 w 635"/>
              <a:gd name="T43" fmla="*/ 2147483647 h 551"/>
              <a:gd name="T44" fmla="*/ 2147483647 w 635"/>
              <a:gd name="T45" fmla="*/ 2147483647 h 551"/>
              <a:gd name="T46" fmla="*/ 2147483647 w 635"/>
              <a:gd name="T47" fmla="*/ 2147483647 h 551"/>
              <a:gd name="T48" fmla="*/ 2147483647 w 635"/>
              <a:gd name="T49" fmla="*/ 2147483647 h 551"/>
              <a:gd name="T50" fmla="*/ 2147483647 w 635"/>
              <a:gd name="T51" fmla="*/ 2147483647 h 551"/>
              <a:gd name="T52" fmla="*/ 2147483647 w 635"/>
              <a:gd name="T53" fmla="*/ 2147483647 h 551"/>
              <a:gd name="T54" fmla="*/ 2147483647 w 635"/>
              <a:gd name="T55" fmla="*/ 2147483647 h 551"/>
              <a:gd name="T56" fmla="*/ 2147483647 w 635"/>
              <a:gd name="T57" fmla="*/ 2147483647 h 551"/>
              <a:gd name="T58" fmla="*/ 2147483647 w 635"/>
              <a:gd name="T59" fmla="*/ 2147483647 h 551"/>
              <a:gd name="T60" fmla="*/ 2147483647 w 635"/>
              <a:gd name="T61" fmla="*/ 2147483647 h 551"/>
              <a:gd name="T62" fmla="*/ 2147483647 w 635"/>
              <a:gd name="T63" fmla="*/ 2147483647 h 551"/>
              <a:gd name="T64" fmla="*/ 2147483647 w 635"/>
              <a:gd name="T65" fmla="*/ 2147483647 h 551"/>
              <a:gd name="T66" fmla="*/ 2147483647 w 635"/>
              <a:gd name="T67" fmla="*/ 2147483647 h 551"/>
              <a:gd name="T68" fmla="*/ 2147483647 w 635"/>
              <a:gd name="T69" fmla="*/ 2147483647 h 551"/>
              <a:gd name="T70" fmla="*/ 2147483647 w 635"/>
              <a:gd name="T71" fmla="*/ 2147483647 h 551"/>
              <a:gd name="T72" fmla="*/ 2147483647 w 635"/>
              <a:gd name="T73" fmla="*/ 2147483647 h 551"/>
              <a:gd name="T74" fmla="*/ 2147483647 w 635"/>
              <a:gd name="T75" fmla="*/ 0 h 551"/>
              <a:gd name="T76" fmla="*/ 0 w 635"/>
              <a:gd name="T77" fmla="*/ 2147483647 h 5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35"/>
              <a:gd name="T118" fmla="*/ 0 h 551"/>
              <a:gd name="T119" fmla="*/ 635 w 635"/>
              <a:gd name="T120" fmla="*/ 551 h 55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35" h="551">
                <a:moveTo>
                  <a:pt x="0" y="7"/>
                </a:moveTo>
                <a:lnTo>
                  <a:pt x="38" y="79"/>
                </a:lnTo>
                <a:lnTo>
                  <a:pt x="57" y="95"/>
                </a:lnTo>
                <a:lnTo>
                  <a:pt x="70" y="92"/>
                </a:lnTo>
                <a:lnTo>
                  <a:pt x="80" y="101"/>
                </a:lnTo>
                <a:lnTo>
                  <a:pt x="81" y="111"/>
                </a:lnTo>
                <a:lnTo>
                  <a:pt x="71" y="111"/>
                </a:lnTo>
                <a:lnTo>
                  <a:pt x="59" y="136"/>
                </a:lnTo>
                <a:lnTo>
                  <a:pt x="87" y="176"/>
                </a:lnTo>
                <a:lnTo>
                  <a:pt x="108" y="183"/>
                </a:lnTo>
                <a:lnTo>
                  <a:pt x="105" y="440"/>
                </a:lnTo>
                <a:lnTo>
                  <a:pt x="108" y="503"/>
                </a:lnTo>
                <a:lnTo>
                  <a:pt x="528" y="489"/>
                </a:lnTo>
                <a:lnTo>
                  <a:pt x="534" y="526"/>
                </a:lnTo>
                <a:lnTo>
                  <a:pt x="516" y="550"/>
                </a:lnTo>
                <a:lnTo>
                  <a:pt x="581" y="547"/>
                </a:lnTo>
                <a:lnTo>
                  <a:pt x="590" y="526"/>
                </a:lnTo>
                <a:lnTo>
                  <a:pt x="593" y="503"/>
                </a:lnTo>
                <a:lnTo>
                  <a:pt x="607" y="485"/>
                </a:lnTo>
                <a:lnTo>
                  <a:pt x="614" y="468"/>
                </a:lnTo>
                <a:lnTo>
                  <a:pt x="628" y="466"/>
                </a:lnTo>
                <a:lnTo>
                  <a:pt x="634" y="428"/>
                </a:lnTo>
                <a:lnTo>
                  <a:pt x="624" y="424"/>
                </a:lnTo>
                <a:lnTo>
                  <a:pt x="609" y="423"/>
                </a:lnTo>
                <a:lnTo>
                  <a:pt x="595" y="395"/>
                </a:lnTo>
                <a:lnTo>
                  <a:pt x="587" y="356"/>
                </a:lnTo>
                <a:lnTo>
                  <a:pt x="571" y="330"/>
                </a:lnTo>
                <a:lnTo>
                  <a:pt x="546" y="320"/>
                </a:lnTo>
                <a:lnTo>
                  <a:pt x="515" y="295"/>
                </a:lnTo>
                <a:lnTo>
                  <a:pt x="504" y="260"/>
                </a:lnTo>
                <a:lnTo>
                  <a:pt x="522" y="209"/>
                </a:lnTo>
                <a:lnTo>
                  <a:pt x="506" y="198"/>
                </a:lnTo>
                <a:lnTo>
                  <a:pt x="469" y="199"/>
                </a:lnTo>
                <a:lnTo>
                  <a:pt x="463" y="165"/>
                </a:lnTo>
                <a:lnTo>
                  <a:pt x="402" y="102"/>
                </a:lnTo>
                <a:lnTo>
                  <a:pt x="387" y="48"/>
                </a:lnTo>
                <a:lnTo>
                  <a:pt x="395" y="28"/>
                </a:lnTo>
                <a:lnTo>
                  <a:pt x="367" y="0"/>
                </a:lnTo>
                <a:lnTo>
                  <a:pt x="0" y="7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5" name="Freeform 21"/>
          <p:cNvSpPr>
            <a:spLocks/>
          </p:cNvSpPr>
          <p:nvPr/>
        </p:nvSpPr>
        <p:spPr bwMode="auto">
          <a:xfrm>
            <a:off x="6431922" y="3413882"/>
            <a:ext cx="684212" cy="440531"/>
          </a:xfrm>
          <a:custGeom>
            <a:avLst/>
            <a:gdLst>
              <a:gd name="T0" fmla="*/ 0 w 484"/>
              <a:gd name="T1" fmla="*/ 2147483647 h 370"/>
              <a:gd name="T2" fmla="*/ 2147483647 w 484"/>
              <a:gd name="T3" fmla="*/ 2147483647 h 370"/>
              <a:gd name="T4" fmla="*/ 2147483647 w 484"/>
              <a:gd name="T5" fmla="*/ 2147483647 h 370"/>
              <a:gd name="T6" fmla="*/ 2147483647 w 484"/>
              <a:gd name="T7" fmla="*/ 0 h 370"/>
              <a:gd name="T8" fmla="*/ 2147483647 w 484"/>
              <a:gd name="T9" fmla="*/ 2147483647 h 370"/>
              <a:gd name="T10" fmla="*/ 2147483647 w 484"/>
              <a:gd name="T11" fmla="*/ 2147483647 h 370"/>
              <a:gd name="T12" fmla="*/ 2147483647 w 484"/>
              <a:gd name="T13" fmla="*/ 2147483647 h 370"/>
              <a:gd name="T14" fmla="*/ 2147483647 w 484"/>
              <a:gd name="T15" fmla="*/ 2147483647 h 370"/>
              <a:gd name="T16" fmla="*/ 2147483647 w 484"/>
              <a:gd name="T17" fmla="*/ 2147483647 h 370"/>
              <a:gd name="T18" fmla="*/ 2147483647 w 484"/>
              <a:gd name="T19" fmla="*/ 2147483647 h 370"/>
              <a:gd name="T20" fmla="*/ 2147483647 w 484"/>
              <a:gd name="T21" fmla="*/ 2147483647 h 370"/>
              <a:gd name="T22" fmla="*/ 2147483647 w 484"/>
              <a:gd name="T23" fmla="*/ 2147483647 h 370"/>
              <a:gd name="T24" fmla="*/ 2147483647 w 484"/>
              <a:gd name="T25" fmla="*/ 2147483647 h 370"/>
              <a:gd name="T26" fmla="*/ 2147483647 w 484"/>
              <a:gd name="T27" fmla="*/ 2147483647 h 370"/>
              <a:gd name="T28" fmla="*/ 2147483647 w 484"/>
              <a:gd name="T29" fmla="*/ 2147483647 h 370"/>
              <a:gd name="T30" fmla="*/ 2147483647 w 484"/>
              <a:gd name="T31" fmla="*/ 2147483647 h 370"/>
              <a:gd name="T32" fmla="*/ 2147483647 w 484"/>
              <a:gd name="T33" fmla="*/ 2147483647 h 370"/>
              <a:gd name="T34" fmla="*/ 2147483647 w 484"/>
              <a:gd name="T35" fmla="*/ 2147483647 h 370"/>
              <a:gd name="T36" fmla="*/ 2147483647 w 484"/>
              <a:gd name="T37" fmla="*/ 2147483647 h 370"/>
              <a:gd name="T38" fmla="*/ 2147483647 w 484"/>
              <a:gd name="T39" fmla="*/ 2147483647 h 370"/>
              <a:gd name="T40" fmla="*/ 2147483647 w 484"/>
              <a:gd name="T41" fmla="*/ 2147483647 h 370"/>
              <a:gd name="T42" fmla="*/ 2147483647 w 484"/>
              <a:gd name="T43" fmla="*/ 2147483647 h 370"/>
              <a:gd name="T44" fmla="*/ 2147483647 w 484"/>
              <a:gd name="T45" fmla="*/ 2147483647 h 370"/>
              <a:gd name="T46" fmla="*/ 2147483647 w 484"/>
              <a:gd name="T47" fmla="*/ 2147483647 h 370"/>
              <a:gd name="T48" fmla="*/ 2147483647 w 484"/>
              <a:gd name="T49" fmla="*/ 2147483647 h 370"/>
              <a:gd name="T50" fmla="*/ 2147483647 w 484"/>
              <a:gd name="T51" fmla="*/ 2147483647 h 370"/>
              <a:gd name="T52" fmla="*/ 2147483647 w 484"/>
              <a:gd name="T53" fmla="*/ 2147483647 h 370"/>
              <a:gd name="T54" fmla="*/ 0 w 484"/>
              <a:gd name="T55" fmla="*/ 2147483647 h 37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4"/>
              <a:gd name="T85" fmla="*/ 0 h 370"/>
              <a:gd name="T86" fmla="*/ 484 w 484"/>
              <a:gd name="T87" fmla="*/ 370 h 37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4" h="370">
                <a:moveTo>
                  <a:pt x="0" y="87"/>
                </a:moveTo>
                <a:lnTo>
                  <a:pt x="19" y="49"/>
                </a:lnTo>
                <a:lnTo>
                  <a:pt x="89" y="14"/>
                </a:lnTo>
                <a:lnTo>
                  <a:pt x="218" y="0"/>
                </a:lnTo>
                <a:lnTo>
                  <a:pt x="272" y="33"/>
                </a:lnTo>
                <a:lnTo>
                  <a:pt x="356" y="21"/>
                </a:lnTo>
                <a:lnTo>
                  <a:pt x="483" y="114"/>
                </a:lnTo>
                <a:lnTo>
                  <a:pt x="446" y="156"/>
                </a:lnTo>
                <a:lnTo>
                  <a:pt x="427" y="184"/>
                </a:lnTo>
                <a:lnTo>
                  <a:pt x="429" y="214"/>
                </a:lnTo>
                <a:lnTo>
                  <a:pt x="396" y="241"/>
                </a:lnTo>
                <a:lnTo>
                  <a:pt x="370" y="283"/>
                </a:lnTo>
                <a:lnTo>
                  <a:pt x="334" y="304"/>
                </a:lnTo>
                <a:lnTo>
                  <a:pt x="317" y="308"/>
                </a:lnTo>
                <a:lnTo>
                  <a:pt x="310" y="334"/>
                </a:lnTo>
                <a:lnTo>
                  <a:pt x="289" y="320"/>
                </a:lnTo>
                <a:lnTo>
                  <a:pt x="308" y="344"/>
                </a:lnTo>
                <a:lnTo>
                  <a:pt x="290" y="369"/>
                </a:lnTo>
                <a:lnTo>
                  <a:pt x="273" y="366"/>
                </a:lnTo>
                <a:lnTo>
                  <a:pt x="260" y="351"/>
                </a:lnTo>
                <a:lnTo>
                  <a:pt x="240" y="314"/>
                </a:lnTo>
                <a:lnTo>
                  <a:pt x="228" y="309"/>
                </a:lnTo>
                <a:lnTo>
                  <a:pt x="205" y="261"/>
                </a:lnTo>
                <a:lnTo>
                  <a:pt x="172" y="240"/>
                </a:lnTo>
                <a:lnTo>
                  <a:pt x="149" y="207"/>
                </a:lnTo>
                <a:lnTo>
                  <a:pt x="91" y="164"/>
                </a:lnTo>
                <a:lnTo>
                  <a:pt x="62" y="126"/>
                </a:lnTo>
                <a:lnTo>
                  <a:pt x="0" y="87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6" name="Freeform 22"/>
          <p:cNvSpPr>
            <a:spLocks/>
          </p:cNvSpPr>
          <p:nvPr/>
        </p:nvSpPr>
        <p:spPr bwMode="auto">
          <a:xfrm>
            <a:off x="3186114" y="3315892"/>
            <a:ext cx="1881187" cy="1535906"/>
          </a:xfrm>
          <a:custGeom>
            <a:avLst/>
            <a:gdLst>
              <a:gd name="T0" fmla="*/ 2147483647 w 1332"/>
              <a:gd name="T1" fmla="*/ 2147483647 h 1290"/>
              <a:gd name="T2" fmla="*/ 2147483647 w 1332"/>
              <a:gd name="T3" fmla="*/ 2147483647 h 1290"/>
              <a:gd name="T4" fmla="*/ 2147483647 w 1332"/>
              <a:gd name="T5" fmla="*/ 2147483647 h 1290"/>
              <a:gd name="T6" fmla="*/ 2147483647 w 1332"/>
              <a:gd name="T7" fmla="*/ 2147483647 h 1290"/>
              <a:gd name="T8" fmla="*/ 2147483647 w 1332"/>
              <a:gd name="T9" fmla="*/ 2147483647 h 1290"/>
              <a:gd name="T10" fmla="*/ 2147483647 w 1332"/>
              <a:gd name="T11" fmla="*/ 2147483647 h 1290"/>
              <a:gd name="T12" fmla="*/ 2147483647 w 1332"/>
              <a:gd name="T13" fmla="*/ 2147483647 h 1290"/>
              <a:gd name="T14" fmla="*/ 2147483647 w 1332"/>
              <a:gd name="T15" fmla="*/ 2147483647 h 1290"/>
              <a:gd name="T16" fmla="*/ 2147483647 w 1332"/>
              <a:gd name="T17" fmla="*/ 2147483647 h 1290"/>
              <a:gd name="T18" fmla="*/ 2147483647 w 1332"/>
              <a:gd name="T19" fmla="*/ 2147483647 h 1290"/>
              <a:gd name="T20" fmla="*/ 2147483647 w 1332"/>
              <a:gd name="T21" fmla="*/ 2147483647 h 1290"/>
              <a:gd name="T22" fmla="*/ 2147483647 w 1332"/>
              <a:gd name="T23" fmla="*/ 2147483647 h 1290"/>
              <a:gd name="T24" fmla="*/ 2147483647 w 1332"/>
              <a:gd name="T25" fmla="*/ 2147483647 h 1290"/>
              <a:gd name="T26" fmla="*/ 2147483647 w 1332"/>
              <a:gd name="T27" fmla="*/ 2147483647 h 1290"/>
              <a:gd name="T28" fmla="*/ 2147483647 w 1332"/>
              <a:gd name="T29" fmla="*/ 2147483647 h 1290"/>
              <a:gd name="T30" fmla="*/ 2147483647 w 1332"/>
              <a:gd name="T31" fmla="*/ 2147483647 h 1290"/>
              <a:gd name="T32" fmla="*/ 2147483647 w 1332"/>
              <a:gd name="T33" fmla="*/ 2147483647 h 1290"/>
              <a:gd name="T34" fmla="*/ 2147483647 w 1332"/>
              <a:gd name="T35" fmla="*/ 2147483647 h 1290"/>
              <a:gd name="T36" fmla="*/ 2147483647 w 1332"/>
              <a:gd name="T37" fmla="*/ 2147483647 h 1290"/>
              <a:gd name="T38" fmla="*/ 2147483647 w 1332"/>
              <a:gd name="T39" fmla="*/ 2147483647 h 1290"/>
              <a:gd name="T40" fmla="*/ 2147483647 w 1332"/>
              <a:gd name="T41" fmla="*/ 2147483647 h 1290"/>
              <a:gd name="T42" fmla="*/ 2147483647 w 1332"/>
              <a:gd name="T43" fmla="*/ 2147483647 h 1290"/>
              <a:gd name="T44" fmla="*/ 2147483647 w 1332"/>
              <a:gd name="T45" fmla="*/ 2147483647 h 1290"/>
              <a:gd name="T46" fmla="*/ 2147483647 w 1332"/>
              <a:gd name="T47" fmla="*/ 2147483647 h 1290"/>
              <a:gd name="T48" fmla="*/ 2147483647 w 1332"/>
              <a:gd name="T49" fmla="*/ 2147483647 h 1290"/>
              <a:gd name="T50" fmla="*/ 2147483647 w 1332"/>
              <a:gd name="T51" fmla="*/ 2147483647 h 1290"/>
              <a:gd name="T52" fmla="*/ 2147483647 w 1332"/>
              <a:gd name="T53" fmla="*/ 2147483647 h 1290"/>
              <a:gd name="T54" fmla="*/ 2147483647 w 1332"/>
              <a:gd name="T55" fmla="*/ 2147483647 h 1290"/>
              <a:gd name="T56" fmla="*/ 2147483647 w 1332"/>
              <a:gd name="T57" fmla="*/ 2147483647 h 1290"/>
              <a:gd name="T58" fmla="*/ 2147483647 w 1332"/>
              <a:gd name="T59" fmla="*/ 2147483647 h 1290"/>
              <a:gd name="T60" fmla="*/ 2147483647 w 1332"/>
              <a:gd name="T61" fmla="*/ 2147483647 h 1290"/>
              <a:gd name="T62" fmla="*/ 2147483647 w 1332"/>
              <a:gd name="T63" fmla="*/ 2147483647 h 1290"/>
              <a:gd name="T64" fmla="*/ 2147483647 w 1332"/>
              <a:gd name="T65" fmla="*/ 2147483647 h 1290"/>
              <a:gd name="T66" fmla="*/ 2147483647 w 1332"/>
              <a:gd name="T67" fmla="*/ 2147483647 h 1290"/>
              <a:gd name="T68" fmla="*/ 2147483647 w 1332"/>
              <a:gd name="T69" fmla="*/ 2147483647 h 1290"/>
              <a:gd name="T70" fmla="*/ 2147483647 w 1332"/>
              <a:gd name="T71" fmla="*/ 2147483647 h 1290"/>
              <a:gd name="T72" fmla="*/ 2147483647 w 1332"/>
              <a:gd name="T73" fmla="*/ 2147483647 h 1290"/>
              <a:gd name="T74" fmla="*/ 2147483647 w 1332"/>
              <a:gd name="T75" fmla="*/ 2147483647 h 1290"/>
              <a:gd name="T76" fmla="*/ 2147483647 w 1332"/>
              <a:gd name="T77" fmla="*/ 2147483647 h 1290"/>
              <a:gd name="T78" fmla="*/ 2147483647 w 1332"/>
              <a:gd name="T79" fmla="*/ 2147483647 h 1290"/>
              <a:gd name="T80" fmla="*/ 2147483647 w 1332"/>
              <a:gd name="T81" fmla="*/ 2147483647 h 1290"/>
              <a:gd name="T82" fmla="*/ 2147483647 w 1332"/>
              <a:gd name="T83" fmla="*/ 2147483647 h 1290"/>
              <a:gd name="T84" fmla="*/ 2147483647 w 1332"/>
              <a:gd name="T85" fmla="*/ 2147483647 h 12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32"/>
              <a:gd name="T130" fmla="*/ 0 h 1290"/>
              <a:gd name="T131" fmla="*/ 1332 w 1332"/>
              <a:gd name="T132" fmla="*/ 1290 h 12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32" h="1290">
                <a:moveTo>
                  <a:pt x="8" y="529"/>
                </a:moveTo>
                <a:lnTo>
                  <a:pt x="0" y="504"/>
                </a:lnTo>
                <a:lnTo>
                  <a:pt x="26" y="505"/>
                </a:lnTo>
                <a:lnTo>
                  <a:pt x="361" y="538"/>
                </a:lnTo>
                <a:lnTo>
                  <a:pt x="411" y="0"/>
                </a:lnTo>
                <a:lnTo>
                  <a:pt x="698" y="17"/>
                </a:lnTo>
                <a:lnTo>
                  <a:pt x="689" y="249"/>
                </a:lnTo>
                <a:lnTo>
                  <a:pt x="716" y="272"/>
                </a:lnTo>
                <a:lnTo>
                  <a:pt x="744" y="273"/>
                </a:lnTo>
                <a:lnTo>
                  <a:pt x="751" y="264"/>
                </a:lnTo>
                <a:lnTo>
                  <a:pt x="765" y="278"/>
                </a:lnTo>
                <a:lnTo>
                  <a:pt x="764" y="293"/>
                </a:lnTo>
                <a:lnTo>
                  <a:pt x="789" y="297"/>
                </a:lnTo>
                <a:lnTo>
                  <a:pt x="809" y="305"/>
                </a:lnTo>
                <a:lnTo>
                  <a:pt x="823" y="301"/>
                </a:lnTo>
                <a:lnTo>
                  <a:pt x="840" y="311"/>
                </a:lnTo>
                <a:lnTo>
                  <a:pt x="844" y="303"/>
                </a:lnTo>
                <a:lnTo>
                  <a:pt x="870" y="305"/>
                </a:lnTo>
                <a:lnTo>
                  <a:pt x="885" y="335"/>
                </a:lnTo>
                <a:lnTo>
                  <a:pt x="895" y="344"/>
                </a:lnTo>
                <a:lnTo>
                  <a:pt x="912" y="326"/>
                </a:lnTo>
                <a:lnTo>
                  <a:pt x="942" y="350"/>
                </a:lnTo>
                <a:lnTo>
                  <a:pt x="960" y="338"/>
                </a:lnTo>
                <a:lnTo>
                  <a:pt x="967" y="360"/>
                </a:lnTo>
                <a:lnTo>
                  <a:pt x="969" y="344"/>
                </a:lnTo>
                <a:lnTo>
                  <a:pt x="989" y="330"/>
                </a:lnTo>
                <a:lnTo>
                  <a:pt x="994" y="345"/>
                </a:lnTo>
                <a:lnTo>
                  <a:pt x="1021" y="340"/>
                </a:lnTo>
                <a:lnTo>
                  <a:pt x="1041" y="360"/>
                </a:lnTo>
                <a:lnTo>
                  <a:pt x="1094" y="342"/>
                </a:lnTo>
                <a:lnTo>
                  <a:pt x="1147" y="338"/>
                </a:lnTo>
                <a:lnTo>
                  <a:pt x="1163" y="330"/>
                </a:lnTo>
                <a:lnTo>
                  <a:pt x="1204" y="358"/>
                </a:lnTo>
                <a:lnTo>
                  <a:pt x="1229" y="366"/>
                </a:lnTo>
                <a:lnTo>
                  <a:pt x="1239" y="378"/>
                </a:lnTo>
                <a:lnTo>
                  <a:pt x="1274" y="378"/>
                </a:lnTo>
                <a:lnTo>
                  <a:pt x="1275" y="442"/>
                </a:lnTo>
                <a:lnTo>
                  <a:pt x="1280" y="568"/>
                </a:lnTo>
                <a:lnTo>
                  <a:pt x="1295" y="584"/>
                </a:lnTo>
                <a:lnTo>
                  <a:pt x="1300" y="616"/>
                </a:lnTo>
                <a:lnTo>
                  <a:pt x="1331" y="661"/>
                </a:lnTo>
                <a:lnTo>
                  <a:pt x="1328" y="699"/>
                </a:lnTo>
                <a:lnTo>
                  <a:pt x="1312" y="736"/>
                </a:lnTo>
                <a:lnTo>
                  <a:pt x="1312" y="756"/>
                </a:lnTo>
                <a:lnTo>
                  <a:pt x="1318" y="777"/>
                </a:lnTo>
                <a:lnTo>
                  <a:pt x="1315" y="797"/>
                </a:lnTo>
                <a:lnTo>
                  <a:pt x="1306" y="810"/>
                </a:lnTo>
                <a:lnTo>
                  <a:pt x="1293" y="827"/>
                </a:lnTo>
                <a:lnTo>
                  <a:pt x="1302" y="837"/>
                </a:lnTo>
                <a:lnTo>
                  <a:pt x="1249" y="855"/>
                </a:lnTo>
                <a:lnTo>
                  <a:pt x="1205" y="879"/>
                </a:lnTo>
                <a:lnTo>
                  <a:pt x="1231" y="858"/>
                </a:lnTo>
                <a:lnTo>
                  <a:pt x="1204" y="858"/>
                </a:lnTo>
                <a:lnTo>
                  <a:pt x="1212" y="826"/>
                </a:lnTo>
                <a:lnTo>
                  <a:pt x="1189" y="845"/>
                </a:lnTo>
                <a:lnTo>
                  <a:pt x="1178" y="838"/>
                </a:lnTo>
                <a:lnTo>
                  <a:pt x="1179" y="860"/>
                </a:lnTo>
                <a:lnTo>
                  <a:pt x="1188" y="865"/>
                </a:lnTo>
                <a:lnTo>
                  <a:pt x="1190" y="885"/>
                </a:lnTo>
                <a:lnTo>
                  <a:pt x="1174" y="900"/>
                </a:lnTo>
                <a:lnTo>
                  <a:pt x="1163" y="899"/>
                </a:lnTo>
                <a:lnTo>
                  <a:pt x="1161" y="922"/>
                </a:lnTo>
                <a:lnTo>
                  <a:pt x="1037" y="997"/>
                </a:lnTo>
                <a:lnTo>
                  <a:pt x="1039" y="990"/>
                </a:lnTo>
                <a:lnTo>
                  <a:pt x="1096" y="953"/>
                </a:lnTo>
                <a:lnTo>
                  <a:pt x="1052" y="976"/>
                </a:lnTo>
                <a:lnTo>
                  <a:pt x="1055" y="954"/>
                </a:lnTo>
                <a:lnTo>
                  <a:pt x="1043" y="966"/>
                </a:lnTo>
                <a:lnTo>
                  <a:pt x="1031" y="959"/>
                </a:lnTo>
                <a:lnTo>
                  <a:pt x="1025" y="976"/>
                </a:lnTo>
                <a:lnTo>
                  <a:pt x="1005" y="959"/>
                </a:lnTo>
                <a:lnTo>
                  <a:pt x="1007" y="975"/>
                </a:lnTo>
                <a:lnTo>
                  <a:pt x="1031" y="991"/>
                </a:lnTo>
                <a:lnTo>
                  <a:pt x="1003" y="1004"/>
                </a:lnTo>
                <a:lnTo>
                  <a:pt x="992" y="986"/>
                </a:lnTo>
                <a:lnTo>
                  <a:pt x="983" y="1035"/>
                </a:lnTo>
                <a:lnTo>
                  <a:pt x="972" y="1016"/>
                </a:lnTo>
                <a:lnTo>
                  <a:pt x="947" y="1023"/>
                </a:lnTo>
                <a:lnTo>
                  <a:pt x="943" y="1036"/>
                </a:lnTo>
                <a:lnTo>
                  <a:pt x="954" y="1058"/>
                </a:lnTo>
                <a:lnTo>
                  <a:pt x="910" y="1060"/>
                </a:lnTo>
                <a:lnTo>
                  <a:pt x="926" y="1065"/>
                </a:lnTo>
                <a:lnTo>
                  <a:pt x="927" y="1087"/>
                </a:lnTo>
                <a:lnTo>
                  <a:pt x="937" y="1082"/>
                </a:lnTo>
                <a:lnTo>
                  <a:pt x="932" y="1097"/>
                </a:lnTo>
                <a:lnTo>
                  <a:pt x="912" y="1129"/>
                </a:lnTo>
                <a:lnTo>
                  <a:pt x="913" y="1113"/>
                </a:lnTo>
                <a:lnTo>
                  <a:pt x="900" y="1127"/>
                </a:lnTo>
                <a:lnTo>
                  <a:pt x="883" y="1107"/>
                </a:lnTo>
                <a:lnTo>
                  <a:pt x="887" y="1130"/>
                </a:lnTo>
                <a:lnTo>
                  <a:pt x="920" y="1133"/>
                </a:lnTo>
                <a:lnTo>
                  <a:pt x="906" y="1166"/>
                </a:lnTo>
                <a:lnTo>
                  <a:pt x="917" y="1232"/>
                </a:lnTo>
                <a:lnTo>
                  <a:pt x="947" y="1287"/>
                </a:lnTo>
                <a:lnTo>
                  <a:pt x="909" y="1289"/>
                </a:lnTo>
                <a:lnTo>
                  <a:pt x="872" y="1273"/>
                </a:lnTo>
                <a:lnTo>
                  <a:pt x="839" y="1274"/>
                </a:lnTo>
                <a:lnTo>
                  <a:pt x="794" y="1248"/>
                </a:lnTo>
                <a:lnTo>
                  <a:pt x="739" y="1228"/>
                </a:lnTo>
                <a:lnTo>
                  <a:pt x="733" y="1207"/>
                </a:lnTo>
                <a:lnTo>
                  <a:pt x="721" y="1175"/>
                </a:lnTo>
                <a:lnTo>
                  <a:pt x="703" y="1153"/>
                </a:lnTo>
                <a:lnTo>
                  <a:pt x="706" y="1129"/>
                </a:lnTo>
                <a:lnTo>
                  <a:pt x="696" y="1120"/>
                </a:lnTo>
                <a:lnTo>
                  <a:pt x="696" y="1087"/>
                </a:lnTo>
                <a:lnTo>
                  <a:pt x="664" y="1061"/>
                </a:lnTo>
                <a:lnTo>
                  <a:pt x="630" y="1011"/>
                </a:lnTo>
                <a:lnTo>
                  <a:pt x="573" y="882"/>
                </a:lnTo>
                <a:lnTo>
                  <a:pt x="529" y="849"/>
                </a:lnTo>
                <a:lnTo>
                  <a:pt x="515" y="819"/>
                </a:lnTo>
                <a:lnTo>
                  <a:pt x="478" y="815"/>
                </a:lnTo>
                <a:lnTo>
                  <a:pt x="447" y="810"/>
                </a:lnTo>
                <a:lnTo>
                  <a:pt x="419" y="798"/>
                </a:lnTo>
                <a:lnTo>
                  <a:pt x="411" y="810"/>
                </a:lnTo>
                <a:lnTo>
                  <a:pt x="381" y="810"/>
                </a:lnTo>
                <a:lnTo>
                  <a:pt x="355" y="872"/>
                </a:lnTo>
                <a:lnTo>
                  <a:pt x="327" y="898"/>
                </a:lnTo>
                <a:lnTo>
                  <a:pt x="310" y="897"/>
                </a:lnTo>
                <a:lnTo>
                  <a:pt x="260" y="858"/>
                </a:lnTo>
                <a:lnTo>
                  <a:pt x="238" y="852"/>
                </a:lnTo>
                <a:lnTo>
                  <a:pt x="188" y="808"/>
                </a:lnTo>
                <a:lnTo>
                  <a:pt x="176" y="772"/>
                </a:lnTo>
                <a:lnTo>
                  <a:pt x="176" y="736"/>
                </a:lnTo>
                <a:lnTo>
                  <a:pt x="153" y="686"/>
                </a:lnTo>
                <a:lnTo>
                  <a:pt x="112" y="653"/>
                </a:lnTo>
                <a:lnTo>
                  <a:pt x="57" y="583"/>
                </a:lnTo>
                <a:lnTo>
                  <a:pt x="37" y="572"/>
                </a:lnTo>
                <a:lnTo>
                  <a:pt x="23" y="535"/>
                </a:lnTo>
                <a:lnTo>
                  <a:pt x="8" y="529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7486261" y="2252663"/>
            <a:ext cx="231775" cy="184547"/>
          </a:xfrm>
          <a:custGeom>
            <a:avLst/>
            <a:gdLst>
              <a:gd name="T0" fmla="*/ 0 w 164"/>
              <a:gd name="T1" fmla="*/ 2147483647 h 155"/>
              <a:gd name="T2" fmla="*/ 2147483647 w 164"/>
              <a:gd name="T3" fmla="*/ 2147483647 h 155"/>
              <a:gd name="T4" fmla="*/ 2147483647 w 164"/>
              <a:gd name="T5" fmla="*/ 2147483647 h 155"/>
              <a:gd name="T6" fmla="*/ 2147483647 w 164"/>
              <a:gd name="T7" fmla="*/ 2147483647 h 155"/>
              <a:gd name="T8" fmla="*/ 2147483647 w 164"/>
              <a:gd name="T9" fmla="*/ 2147483647 h 155"/>
              <a:gd name="T10" fmla="*/ 2147483647 w 164"/>
              <a:gd name="T11" fmla="*/ 2147483647 h 155"/>
              <a:gd name="T12" fmla="*/ 2147483647 w 164"/>
              <a:gd name="T13" fmla="*/ 2147483647 h 155"/>
              <a:gd name="T14" fmla="*/ 2147483647 w 164"/>
              <a:gd name="T15" fmla="*/ 2147483647 h 155"/>
              <a:gd name="T16" fmla="*/ 2147483647 w 164"/>
              <a:gd name="T17" fmla="*/ 2147483647 h 155"/>
              <a:gd name="T18" fmla="*/ 2147483647 w 164"/>
              <a:gd name="T19" fmla="*/ 2147483647 h 155"/>
              <a:gd name="T20" fmla="*/ 2147483647 w 164"/>
              <a:gd name="T21" fmla="*/ 2147483647 h 155"/>
              <a:gd name="T22" fmla="*/ 2147483647 w 164"/>
              <a:gd name="T23" fmla="*/ 2147483647 h 155"/>
              <a:gd name="T24" fmla="*/ 2147483647 w 164"/>
              <a:gd name="T25" fmla="*/ 2147483647 h 155"/>
              <a:gd name="T26" fmla="*/ 2147483647 w 164"/>
              <a:gd name="T27" fmla="*/ 2147483647 h 155"/>
              <a:gd name="T28" fmla="*/ 2147483647 w 164"/>
              <a:gd name="T29" fmla="*/ 2147483647 h 155"/>
              <a:gd name="T30" fmla="*/ 2147483647 w 164"/>
              <a:gd name="T31" fmla="*/ 0 h 155"/>
              <a:gd name="T32" fmla="*/ 0 w 164"/>
              <a:gd name="T33" fmla="*/ 2147483647 h 15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4"/>
              <a:gd name="T52" fmla="*/ 0 h 155"/>
              <a:gd name="T53" fmla="*/ 164 w 164"/>
              <a:gd name="T54" fmla="*/ 155 h 15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4" h="155">
                <a:moveTo>
                  <a:pt x="0" y="31"/>
                </a:moveTo>
                <a:lnTo>
                  <a:pt x="13" y="112"/>
                </a:lnTo>
                <a:lnTo>
                  <a:pt x="13" y="154"/>
                </a:lnTo>
                <a:lnTo>
                  <a:pt x="26" y="151"/>
                </a:lnTo>
                <a:lnTo>
                  <a:pt x="34" y="139"/>
                </a:lnTo>
                <a:lnTo>
                  <a:pt x="57" y="129"/>
                </a:lnTo>
                <a:lnTo>
                  <a:pt x="68" y="108"/>
                </a:lnTo>
                <a:lnTo>
                  <a:pt x="74" y="112"/>
                </a:lnTo>
                <a:lnTo>
                  <a:pt x="93" y="104"/>
                </a:lnTo>
                <a:lnTo>
                  <a:pt x="118" y="100"/>
                </a:lnTo>
                <a:lnTo>
                  <a:pt x="118" y="91"/>
                </a:lnTo>
                <a:lnTo>
                  <a:pt x="126" y="97"/>
                </a:lnTo>
                <a:lnTo>
                  <a:pt x="134" y="89"/>
                </a:lnTo>
                <a:lnTo>
                  <a:pt x="147" y="86"/>
                </a:lnTo>
                <a:lnTo>
                  <a:pt x="163" y="79"/>
                </a:lnTo>
                <a:lnTo>
                  <a:pt x="147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8" name="Freeform 24"/>
          <p:cNvSpPr>
            <a:spLocks/>
          </p:cNvSpPr>
          <p:nvPr/>
        </p:nvSpPr>
        <p:spPr bwMode="auto">
          <a:xfrm>
            <a:off x="7351713" y="2646760"/>
            <a:ext cx="144462" cy="196453"/>
          </a:xfrm>
          <a:custGeom>
            <a:avLst/>
            <a:gdLst>
              <a:gd name="T0" fmla="*/ 0 w 102"/>
              <a:gd name="T1" fmla="*/ 2147483647 h 165"/>
              <a:gd name="T2" fmla="*/ 2147483647 w 102"/>
              <a:gd name="T3" fmla="*/ 0 h 165"/>
              <a:gd name="T4" fmla="*/ 2147483647 w 102"/>
              <a:gd name="T5" fmla="*/ 0 h 165"/>
              <a:gd name="T6" fmla="*/ 2147483647 w 102"/>
              <a:gd name="T7" fmla="*/ 2147483647 h 165"/>
              <a:gd name="T8" fmla="*/ 2147483647 w 102"/>
              <a:gd name="T9" fmla="*/ 2147483647 h 165"/>
              <a:gd name="T10" fmla="*/ 2147483647 w 102"/>
              <a:gd name="T11" fmla="*/ 2147483647 h 165"/>
              <a:gd name="T12" fmla="*/ 2147483647 w 102"/>
              <a:gd name="T13" fmla="*/ 2147483647 h 165"/>
              <a:gd name="T14" fmla="*/ 2147483647 w 102"/>
              <a:gd name="T15" fmla="*/ 2147483647 h 165"/>
              <a:gd name="T16" fmla="*/ 2147483647 w 102"/>
              <a:gd name="T17" fmla="*/ 2147483647 h 165"/>
              <a:gd name="T18" fmla="*/ 2147483647 w 102"/>
              <a:gd name="T19" fmla="*/ 2147483647 h 165"/>
              <a:gd name="T20" fmla="*/ 2147483647 w 102"/>
              <a:gd name="T21" fmla="*/ 2147483647 h 165"/>
              <a:gd name="T22" fmla="*/ 2147483647 w 102"/>
              <a:gd name="T23" fmla="*/ 2147483647 h 165"/>
              <a:gd name="T24" fmla="*/ 2147483647 w 102"/>
              <a:gd name="T25" fmla="*/ 2147483647 h 165"/>
              <a:gd name="T26" fmla="*/ 2147483647 w 102"/>
              <a:gd name="T27" fmla="*/ 2147483647 h 165"/>
              <a:gd name="T28" fmla="*/ 2147483647 w 102"/>
              <a:gd name="T29" fmla="*/ 2147483647 h 165"/>
              <a:gd name="T30" fmla="*/ 2147483647 w 102"/>
              <a:gd name="T31" fmla="*/ 2147483647 h 165"/>
              <a:gd name="T32" fmla="*/ 2147483647 w 102"/>
              <a:gd name="T33" fmla="*/ 2147483647 h 165"/>
              <a:gd name="T34" fmla="*/ 2147483647 w 102"/>
              <a:gd name="T35" fmla="*/ 2147483647 h 165"/>
              <a:gd name="T36" fmla="*/ 2147483647 w 102"/>
              <a:gd name="T37" fmla="*/ 2147483647 h 165"/>
              <a:gd name="T38" fmla="*/ 0 w 102"/>
              <a:gd name="T39" fmla="*/ 2147483647 h 16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2"/>
              <a:gd name="T61" fmla="*/ 0 h 165"/>
              <a:gd name="T62" fmla="*/ 102 w 102"/>
              <a:gd name="T63" fmla="*/ 165 h 16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2" h="165">
                <a:moveTo>
                  <a:pt x="0" y="16"/>
                </a:moveTo>
                <a:lnTo>
                  <a:pt x="13" y="0"/>
                </a:lnTo>
                <a:lnTo>
                  <a:pt x="32" y="0"/>
                </a:lnTo>
                <a:lnTo>
                  <a:pt x="26" y="17"/>
                </a:lnTo>
                <a:lnTo>
                  <a:pt x="21" y="23"/>
                </a:lnTo>
                <a:lnTo>
                  <a:pt x="24" y="42"/>
                </a:lnTo>
                <a:lnTo>
                  <a:pt x="35" y="54"/>
                </a:lnTo>
                <a:lnTo>
                  <a:pt x="49" y="67"/>
                </a:lnTo>
                <a:lnTo>
                  <a:pt x="54" y="86"/>
                </a:lnTo>
                <a:lnTo>
                  <a:pt x="63" y="101"/>
                </a:lnTo>
                <a:lnTo>
                  <a:pt x="73" y="110"/>
                </a:lnTo>
                <a:lnTo>
                  <a:pt x="89" y="115"/>
                </a:lnTo>
                <a:lnTo>
                  <a:pt x="96" y="130"/>
                </a:lnTo>
                <a:lnTo>
                  <a:pt x="82" y="143"/>
                </a:lnTo>
                <a:lnTo>
                  <a:pt x="96" y="140"/>
                </a:lnTo>
                <a:lnTo>
                  <a:pt x="101" y="153"/>
                </a:lnTo>
                <a:lnTo>
                  <a:pt x="74" y="159"/>
                </a:lnTo>
                <a:lnTo>
                  <a:pt x="40" y="164"/>
                </a:lnTo>
                <a:lnTo>
                  <a:pt x="37" y="154"/>
                </a:lnTo>
                <a:lnTo>
                  <a:pt x="0" y="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7165975" y="2802732"/>
            <a:ext cx="26988" cy="26194"/>
          </a:xfrm>
          <a:custGeom>
            <a:avLst/>
            <a:gdLst>
              <a:gd name="T0" fmla="*/ 0 w 19"/>
              <a:gd name="T1" fmla="*/ 2147483647 h 22"/>
              <a:gd name="T2" fmla="*/ 2147483647 w 19"/>
              <a:gd name="T3" fmla="*/ 0 h 22"/>
              <a:gd name="T4" fmla="*/ 2147483647 w 19"/>
              <a:gd name="T5" fmla="*/ 2147483647 h 22"/>
              <a:gd name="T6" fmla="*/ 2147483647 w 19"/>
              <a:gd name="T7" fmla="*/ 2147483647 h 22"/>
              <a:gd name="T8" fmla="*/ 0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0" y="6"/>
                </a:moveTo>
                <a:lnTo>
                  <a:pt x="12" y="0"/>
                </a:lnTo>
                <a:lnTo>
                  <a:pt x="18" y="12"/>
                </a:lnTo>
                <a:lnTo>
                  <a:pt x="12" y="21"/>
                </a:lnTo>
                <a:lnTo>
                  <a:pt x="0" y="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5760721" y="2532460"/>
            <a:ext cx="415925" cy="606028"/>
          </a:xfrm>
          <a:custGeom>
            <a:avLst/>
            <a:gdLst>
              <a:gd name="T0" fmla="*/ 0 w 295"/>
              <a:gd name="T1" fmla="*/ 2147483647 h 509"/>
              <a:gd name="T2" fmla="*/ 2147483647 w 295"/>
              <a:gd name="T3" fmla="*/ 2147483647 h 509"/>
              <a:gd name="T4" fmla="*/ 2147483647 w 295"/>
              <a:gd name="T5" fmla="*/ 2147483647 h 509"/>
              <a:gd name="T6" fmla="*/ 2147483647 w 295"/>
              <a:gd name="T7" fmla="*/ 2147483647 h 509"/>
              <a:gd name="T8" fmla="*/ 2147483647 w 295"/>
              <a:gd name="T9" fmla="*/ 2147483647 h 509"/>
              <a:gd name="T10" fmla="*/ 2147483647 w 295"/>
              <a:gd name="T11" fmla="*/ 2147483647 h 509"/>
              <a:gd name="T12" fmla="*/ 2147483647 w 295"/>
              <a:gd name="T13" fmla="*/ 2147483647 h 509"/>
              <a:gd name="T14" fmla="*/ 2147483647 w 295"/>
              <a:gd name="T15" fmla="*/ 2147483647 h 509"/>
              <a:gd name="T16" fmla="*/ 2147483647 w 295"/>
              <a:gd name="T17" fmla="*/ 2147483647 h 509"/>
              <a:gd name="T18" fmla="*/ 2147483647 w 295"/>
              <a:gd name="T19" fmla="*/ 2147483647 h 509"/>
              <a:gd name="T20" fmla="*/ 2147483647 w 295"/>
              <a:gd name="T21" fmla="*/ 2147483647 h 509"/>
              <a:gd name="T22" fmla="*/ 2147483647 w 295"/>
              <a:gd name="T23" fmla="*/ 2147483647 h 509"/>
              <a:gd name="T24" fmla="*/ 2147483647 w 295"/>
              <a:gd name="T25" fmla="*/ 2147483647 h 509"/>
              <a:gd name="T26" fmla="*/ 2147483647 w 295"/>
              <a:gd name="T27" fmla="*/ 2147483647 h 509"/>
              <a:gd name="T28" fmla="*/ 2147483647 w 295"/>
              <a:gd name="T29" fmla="*/ 2147483647 h 509"/>
              <a:gd name="T30" fmla="*/ 2147483647 w 295"/>
              <a:gd name="T31" fmla="*/ 2147483647 h 509"/>
              <a:gd name="T32" fmla="*/ 2147483647 w 295"/>
              <a:gd name="T33" fmla="*/ 2147483647 h 509"/>
              <a:gd name="T34" fmla="*/ 2147483647 w 295"/>
              <a:gd name="T35" fmla="*/ 2147483647 h 509"/>
              <a:gd name="T36" fmla="*/ 2147483647 w 295"/>
              <a:gd name="T37" fmla="*/ 0 h 509"/>
              <a:gd name="T38" fmla="*/ 2147483647 w 295"/>
              <a:gd name="T39" fmla="*/ 2147483647 h 509"/>
              <a:gd name="T40" fmla="*/ 2147483647 w 295"/>
              <a:gd name="T41" fmla="*/ 2147483647 h 509"/>
              <a:gd name="T42" fmla="*/ 2147483647 w 295"/>
              <a:gd name="T43" fmla="*/ 2147483647 h 509"/>
              <a:gd name="T44" fmla="*/ 2147483647 w 295"/>
              <a:gd name="T45" fmla="*/ 2147483647 h 509"/>
              <a:gd name="T46" fmla="*/ 2147483647 w 295"/>
              <a:gd name="T47" fmla="*/ 2147483647 h 509"/>
              <a:gd name="T48" fmla="*/ 2147483647 w 295"/>
              <a:gd name="T49" fmla="*/ 2147483647 h 509"/>
              <a:gd name="T50" fmla="*/ 2147483647 w 295"/>
              <a:gd name="T51" fmla="*/ 2147483647 h 509"/>
              <a:gd name="T52" fmla="*/ 2147483647 w 295"/>
              <a:gd name="T53" fmla="*/ 2147483647 h 509"/>
              <a:gd name="T54" fmla="*/ 0 w 295"/>
              <a:gd name="T55" fmla="*/ 2147483647 h 5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95"/>
              <a:gd name="T85" fmla="*/ 0 h 509"/>
              <a:gd name="T86" fmla="*/ 295 w 295"/>
              <a:gd name="T87" fmla="*/ 509 h 5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95" h="509">
                <a:moveTo>
                  <a:pt x="0" y="496"/>
                </a:moveTo>
                <a:lnTo>
                  <a:pt x="9" y="508"/>
                </a:lnTo>
                <a:lnTo>
                  <a:pt x="17" y="495"/>
                </a:lnTo>
                <a:lnTo>
                  <a:pt x="60" y="486"/>
                </a:lnTo>
                <a:lnTo>
                  <a:pt x="74" y="490"/>
                </a:lnTo>
                <a:lnTo>
                  <a:pt x="121" y="475"/>
                </a:lnTo>
                <a:lnTo>
                  <a:pt x="137" y="489"/>
                </a:lnTo>
                <a:lnTo>
                  <a:pt x="151" y="455"/>
                </a:lnTo>
                <a:lnTo>
                  <a:pt x="166" y="446"/>
                </a:lnTo>
                <a:lnTo>
                  <a:pt x="199" y="465"/>
                </a:lnTo>
                <a:lnTo>
                  <a:pt x="204" y="443"/>
                </a:lnTo>
                <a:lnTo>
                  <a:pt x="240" y="398"/>
                </a:lnTo>
                <a:lnTo>
                  <a:pt x="248" y="371"/>
                </a:lnTo>
                <a:lnTo>
                  <a:pt x="261" y="375"/>
                </a:lnTo>
                <a:lnTo>
                  <a:pt x="294" y="351"/>
                </a:lnTo>
                <a:lnTo>
                  <a:pt x="286" y="332"/>
                </a:lnTo>
                <a:lnTo>
                  <a:pt x="290" y="320"/>
                </a:lnTo>
                <a:lnTo>
                  <a:pt x="257" y="9"/>
                </a:lnTo>
                <a:lnTo>
                  <a:pt x="253" y="0"/>
                </a:lnTo>
                <a:lnTo>
                  <a:pt x="78" y="20"/>
                </a:lnTo>
                <a:lnTo>
                  <a:pt x="43" y="39"/>
                </a:lnTo>
                <a:lnTo>
                  <a:pt x="14" y="29"/>
                </a:lnTo>
                <a:lnTo>
                  <a:pt x="36" y="286"/>
                </a:lnTo>
                <a:lnTo>
                  <a:pt x="30" y="339"/>
                </a:lnTo>
                <a:lnTo>
                  <a:pt x="43" y="370"/>
                </a:lnTo>
                <a:lnTo>
                  <a:pt x="29" y="428"/>
                </a:lnTo>
                <a:lnTo>
                  <a:pt x="10" y="455"/>
                </a:lnTo>
                <a:lnTo>
                  <a:pt x="0" y="49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5600701" y="2912269"/>
            <a:ext cx="976313" cy="422672"/>
          </a:xfrm>
          <a:custGeom>
            <a:avLst/>
            <a:gdLst>
              <a:gd name="T0" fmla="*/ 0 w 691"/>
              <a:gd name="T1" fmla="*/ 2147483647 h 355"/>
              <a:gd name="T2" fmla="*/ 2147483647 w 691"/>
              <a:gd name="T3" fmla="*/ 2147483647 h 355"/>
              <a:gd name="T4" fmla="*/ 2147483647 w 691"/>
              <a:gd name="T5" fmla="*/ 2147483647 h 355"/>
              <a:gd name="T6" fmla="*/ 2147483647 w 691"/>
              <a:gd name="T7" fmla="*/ 2147483647 h 355"/>
              <a:gd name="T8" fmla="*/ 2147483647 w 691"/>
              <a:gd name="T9" fmla="*/ 2147483647 h 355"/>
              <a:gd name="T10" fmla="*/ 2147483647 w 691"/>
              <a:gd name="T11" fmla="*/ 2147483647 h 355"/>
              <a:gd name="T12" fmla="*/ 2147483647 w 691"/>
              <a:gd name="T13" fmla="*/ 2147483647 h 355"/>
              <a:gd name="T14" fmla="*/ 2147483647 w 691"/>
              <a:gd name="T15" fmla="*/ 2147483647 h 355"/>
              <a:gd name="T16" fmla="*/ 2147483647 w 691"/>
              <a:gd name="T17" fmla="*/ 2147483647 h 355"/>
              <a:gd name="T18" fmla="*/ 2147483647 w 691"/>
              <a:gd name="T19" fmla="*/ 2147483647 h 355"/>
              <a:gd name="T20" fmla="*/ 2147483647 w 691"/>
              <a:gd name="T21" fmla="*/ 2147483647 h 355"/>
              <a:gd name="T22" fmla="*/ 2147483647 w 691"/>
              <a:gd name="T23" fmla="*/ 2147483647 h 355"/>
              <a:gd name="T24" fmla="*/ 2147483647 w 691"/>
              <a:gd name="T25" fmla="*/ 2147483647 h 355"/>
              <a:gd name="T26" fmla="*/ 2147483647 w 691"/>
              <a:gd name="T27" fmla="*/ 2147483647 h 355"/>
              <a:gd name="T28" fmla="*/ 2147483647 w 691"/>
              <a:gd name="T29" fmla="*/ 2147483647 h 355"/>
              <a:gd name="T30" fmla="*/ 2147483647 w 691"/>
              <a:gd name="T31" fmla="*/ 2147483647 h 355"/>
              <a:gd name="T32" fmla="*/ 2147483647 w 691"/>
              <a:gd name="T33" fmla="*/ 2147483647 h 355"/>
              <a:gd name="T34" fmla="*/ 2147483647 w 691"/>
              <a:gd name="T35" fmla="*/ 2147483647 h 355"/>
              <a:gd name="T36" fmla="*/ 2147483647 w 691"/>
              <a:gd name="T37" fmla="*/ 2147483647 h 355"/>
              <a:gd name="T38" fmla="*/ 2147483647 w 691"/>
              <a:gd name="T39" fmla="*/ 2147483647 h 355"/>
              <a:gd name="T40" fmla="*/ 2147483647 w 691"/>
              <a:gd name="T41" fmla="*/ 2147483647 h 355"/>
              <a:gd name="T42" fmla="*/ 2147483647 w 691"/>
              <a:gd name="T43" fmla="*/ 2147483647 h 355"/>
              <a:gd name="T44" fmla="*/ 2147483647 w 691"/>
              <a:gd name="T45" fmla="*/ 2147483647 h 355"/>
              <a:gd name="T46" fmla="*/ 2147483647 w 691"/>
              <a:gd name="T47" fmla="*/ 2147483647 h 355"/>
              <a:gd name="T48" fmla="*/ 2147483647 w 691"/>
              <a:gd name="T49" fmla="*/ 2147483647 h 355"/>
              <a:gd name="T50" fmla="*/ 2147483647 w 691"/>
              <a:gd name="T51" fmla="*/ 2147483647 h 355"/>
              <a:gd name="T52" fmla="*/ 2147483647 w 691"/>
              <a:gd name="T53" fmla="*/ 2147483647 h 355"/>
              <a:gd name="T54" fmla="*/ 2147483647 w 691"/>
              <a:gd name="T55" fmla="*/ 0 h 355"/>
              <a:gd name="T56" fmla="*/ 2147483647 w 691"/>
              <a:gd name="T57" fmla="*/ 2147483647 h 355"/>
              <a:gd name="T58" fmla="*/ 2147483647 w 691"/>
              <a:gd name="T59" fmla="*/ 2147483647 h 355"/>
              <a:gd name="T60" fmla="*/ 2147483647 w 691"/>
              <a:gd name="T61" fmla="*/ 2147483647 h 355"/>
              <a:gd name="T62" fmla="*/ 2147483647 w 691"/>
              <a:gd name="T63" fmla="*/ 2147483647 h 355"/>
              <a:gd name="T64" fmla="*/ 2147483647 w 691"/>
              <a:gd name="T65" fmla="*/ 2147483647 h 355"/>
              <a:gd name="T66" fmla="*/ 2147483647 w 691"/>
              <a:gd name="T67" fmla="*/ 2147483647 h 355"/>
              <a:gd name="T68" fmla="*/ 2147483647 w 691"/>
              <a:gd name="T69" fmla="*/ 2147483647 h 355"/>
              <a:gd name="T70" fmla="*/ 2147483647 w 691"/>
              <a:gd name="T71" fmla="*/ 2147483647 h 355"/>
              <a:gd name="T72" fmla="*/ 2147483647 w 691"/>
              <a:gd name="T73" fmla="*/ 2147483647 h 355"/>
              <a:gd name="T74" fmla="*/ 2147483647 w 691"/>
              <a:gd name="T75" fmla="*/ 2147483647 h 355"/>
              <a:gd name="T76" fmla="*/ 2147483647 w 691"/>
              <a:gd name="T77" fmla="*/ 2147483647 h 355"/>
              <a:gd name="T78" fmla="*/ 2147483647 w 691"/>
              <a:gd name="T79" fmla="*/ 2147483647 h 355"/>
              <a:gd name="T80" fmla="*/ 2147483647 w 691"/>
              <a:gd name="T81" fmla="*/ 2147483647 h 355"/>
              <a:gd name="T82" fmla="*/ 2147483647 w 691"/>
              <a:gd name="T83" fmla="*/ 2147483647 h 355"/>
              <a:gd name="T84" fmla="*/ 2147483647 w 691"/>
              <a:gd name="T85" fmla="*/ 2147483647 h 355"/>
              <a:gd name="T86" fmla="*/ 2147483647 w 691"/>
              <a:gd name="T87" fmla="*/ 2147483647 h 355"/>
              <a:gd name="T88" fmla="*/ 2147483647 w 691"/>
              <a:gd name="T89" fmla="*/ 2147483647 h 355"/>
              <a:gd name="T90" fmla="*/ 2147483647 w 691"/>
              <a:gd name="T91" fmla="*/ 2147483647 h 355"/>
              <a:gd name="T92" fmla="*/ 0 w 691"/>
              <a:gd name="T93" fmla="*/ 2147483647 h 3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91"/>
              <a:gd name="T142" fmla="*/ 0 h 355"/>
              <a:gd name="T143" fmla="*/ 691 w 691"/>
              <a:gd name="T144" fmla="*/ 355 h 3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91" h="355">
                <a:moveTo>
                  <a:pt x="0" y="354"/>
                </a:moveTo>
                <a:lnTo>
                  <a:pt x="7" y="337"/>
                </a:lnTo>
                <a:lnTo>
                  <a:pt x="21" y="335"/>
                </a:lnTo>
                <a:lnTo>
                  <a:pt x="26" y="297"/>
                </a:lnTo>
                <a:lnTo>
                  <a:pt x="17" y="293"/>
                </a:lnTo>
                <a:lnTo>
                  <a:pt x="16" y="284"/>
                </a:lnTo>
                <a:lnTo>
                  <a:pt x="38" y="263"/>
                </a:lnTo>
                <a:lnTo>
                  <a:pt x="81" y="278"/>
                </a:lnTo>
                <a:lnTo>
                  <a:pt x="87" y="236"/>
                </a:lnTo>
                <a:lnTo>
                  <a:pt x="117" y="224"/>
                </a:lnTo>
                <a:lnTo>
                  <a:pt x="112" y="215"/>
                </a:lnTo>
                <a:lnTo>
                  <a:pt x="120" y="189"/>
                </a:lnTo>
                <a:lnTo>
                  <a:pt x="128" y="176"/>
                </a:lnTo>
                <a:lnTo>
                  <a:pt x="171" y="167"/>
                </a:lnTo>
                <a:lnTo>
                  <a:pt x="185" y="171"/>
                </a:lnTo>
                <a:lnTo>
                  <a:pt x="232" y="156"/>
                </a:lnTo>
                <a:lnTo>
                  <a:pt x="248" y="170"/>
                </a:lnTo>
                <a:lnTo>
                  <a:pt x="262" y="136"/>
                </a:lnTo>
                <a:lnTo>
                  <a:pt x="277" y="127"/>
                </a:lnTo>
                <a:lnTo>
                  <a:pt x="310" y="146"/>
                </a:lnTo>
                <a:lnTo>
                  <a:pt x="315" y="124"/>
                </a:lnTo>
                <a:lnTo>
                  <a:pt x="351" y="79"/>
                </a:lnTo>
                <a:lnTo>
                  <a:pt x="359" y="52"/>
                </a:lnTo>
                <a:lnTo>
                  <a:pt x="372" y="56"/>
                </a:lnTo>
                <a:lnTo>
                  <a:pt x="405" y="32"/>
                </a:lnTo>
                <a:lnTo>
                  <a:pt x="397" y="13"/>
                </a:lnTo>
                <a:lnTo>
                  <a:pt x="401" y="1"/>
                </a:lnTo>
                <a:lnTo>
                  <a:pt x="431" y="0"/>
                </a:lnTo>
                <a:lnTo>
                  <a:pt x="450" y="7"/>
                </a:lnTo>
                <a:lnTo>
                  <a:pt x="460" y="28"/>
                </a:lnTo>
                <a:lnTo>
                  <a:pt x="491" y="33"/>
                </a:lnTo>
                <a:lnTo>
                  <a:pt x="510" y="43"/>
                </a:lnTo>
                <a:lnTo>
                  <a:pt x="553" y="42"/>
                </a:lnTo>
                <a:lnTo>
                  <a:pt x="573" y="28"/>
                </a:lnTo>
                <a:lnTo>
                  <a:pt x="619" y="58"/>
                </a:lnTo>
                <a:lnTo>
                  <a:pt x="636" y="116"/>
                </a:lnTo>
                <a:lnTo>
                  <a:pt x="655" y="137"/>
                </a:lnTo>
                <a:lnTo>
                  <a:pt x="690" y="158"/>
                </a:lnTo>
                <a:lnTo>
                  <a:pt x="664" y="189"/>
                </a:lnTo>
                <a:lnTo>
                  <a:pt x="641" y="206"/>
                </a:lnTo>
                <a:lnTo>
                  <a:pt x="617" y="235"/>
                </a:lnTo>
                <a:lnTo>
                  <a:pt x="616" y="245"/>
                </a:lnTo>
                <a:lnTo>
                  <a:pt x="548" y="290"/>
                </a:lnTo>
                <a:lnTo>
                  <a:pt x="166" y="326"/>
                </a:lnTo>
                <a:lnTo>
                  <a:pt x="127" y="325"/>
                </a:lnTo>
                <a:lnTo>
                  <a:pt x="128" y="345"/>
                </a:lnTo>
                <a:lnTo>
                  <a:pt x="0" y="35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>
            <a:off x="7653961" y="1419225"/>
            <a:ext cx="492125" cy="657225"/>
          </a:xfrm>
          <a:custGeom>
            <a:avLst/>
            <a:gdLst>
              <a:gd name="T0" fmla="*/ 0 w 349"/>
              <a:gd name="T1" fmla="*/ 2147483647 h 552"/>
              <a:gd name="T2" fmla="*/ 2147483647 w 349"/>
              <a:gd name="T3" fmla="*/ 2147483647 h 552"/>
              <a:gd name="T4" fmla="*/ 2147483647 w 349"/>
              <a:gd name="T5" fmla="*/ 2147483647 h 552"/>
              <a:gd name="T6" fmla="*/ 2147483647 w 349"/>
              <a:gd name="T7" fmla="*/ 2147483647 h 552"/>
              <a:gd name="T8" fmla="*/ 2147483647 w 349"/>
              <a:gd name="T9" fmla="*/ 2147483647 h 552"/>
              <a:gd name="T10" fmla="*/ 2147483647 w 349"/>
              <a:gd name="T11" fmla="*/ 2147483647 h 552"/>
              <a:gd name="T12" fmla="*/ 2147483647 w 349"/>
              <a:gd name="T13" fmla="*/ 2147483647 h 552"/>
              <a:gd name="T14" fmla="*/ 2147483647 w 349"/>
              <a:gd name="T15" fmla="*/ 2147483647 h 552"/>
              <a:gd name="T16" fmla="*/ 2147483647 w 349"/>
              <a:gd name="T17" fmla="*/ 2147483647 h 552"/>
              <a:gd name="T18" fmla="*/ 2147483647 w 349"/>
              <a:gd name="T19" fmla="*/ 2147483647 h 552"/>
              <a:gd name="T20" fmla="*/ 2147483647 w 349"/>
              <a:gd name="T21" fmla="*/ 2147483647 h 552"/>
              <a:gd name="T22" fmla="*/ 2147483647 w 349"/>
              <a:gd name="T23" fmla="*/ 2147483647 h 552"/>
              <a:gd name="T24" fmla="*/ 2147483647 w 349"/>
              <a:gd name="T25" fmla="*/ 0 h 552"/>
              <a:gd name="T26" fmla="*/ 2147483647 w 349"/>
              <a:gd name="T27" fmla="*/ 2147483647 h 552"/>
              <a:gd name="T28" fmla="*/ 2147483647 w 349"/>
              <a:gd name="T29" fmla="*/ 2147483647 h 552"/>
              <a:gd name="T30" fmla="*/ 2147483647 w 349"/>
              <a:gd name="T31" fmla="*/ 2147483647 h 552"/>
              <a:gd name="T32" fmla="*/ 2147483647 w 349"/>
              <a:gd name="T33" fmla="*/ 2147483647 h 552"/>
              <a:gd name="T34" fmla="*/ 2147483647 w 349"/>
              <a:gd name="T35" fmla="*/ 2147483647 h 552"/>
              <a:gd name="T36" fmla="*/ 2147483647 w 349"/>
              <a:gd name="T37" fmla="*/ 2147483647 h 552"/>
              <a:gd name="T38" fmla="*/ 2147483647 w 349"/>
              <a:gd name="T39" fmla="*/ 2147483647 h 552"/>
              <a:gd name="T40" fmla="*/ 2147483647 w 349"/>
              <a:gd name="T41" fmla="*/ 2147483647 h 552"/>
              <a:gd name="T42" fmla="*/ 2147483647 w 349"/>
              <a:gd name="T43" fmla="*/ 2147483647 h 552"/>
              <a:gd name="T44" fmla="*/ 2147483647 w 349"/>
              <a:gd name="T45" fmla="*/ 2147483647 h 552"/>
              <a:gd name="T46" fmla="*/ 2147483647 w 349"/>
              <a:gd name="T47" fmla="*/ 2147483647 h 552"/>
              <a:gd name="T48" fmla="*/ 2147483647 w 349"/>
              <a:gd name="T49" fmla="*/ 2147483647 h 552"/>
              <a:gd name="T50" fmla="*/ 2147483647 w 349"/>
              <a:gd name="T51" fmla="*/ 2147483647 h 552"/>
              <a:gd name="T52" fmla="*/ 2147483647 w 349"/>
              <a:gd name="T53" fmla="*/ 2147483647 h 552"/>
              <a:gd name="T54" fmla="*/ 2147483647 w 349"/>
              <a:gd name="T55" fmla="*/ 2147483647 h 552"/>
              <a:gd name="T56" fmla="*/ 2147483647 w 349"/>
              <a:gd name="T57" fmla="*/ 2147483647 h 552"/>
              <a:gd name="T58" fmla="*/ 2147483647 w 349"/>
              <a:gd name="T59" fmla="*/ 2147483647 h 552"/>
              <a:gd name="T60" fmla="*/ 2147483647 w 349"/>
              <a:gd name="T61" fmla="*/ 2147483647 h 552"/>
              <a:gd name="T62" fmla="*/ 2147483647 w 349"/>
              <a:gd name="T63" fmla="*/ 2147483647 h 552"/>
              <a:gd name="T64" fmla="*/ 2147483647 w 349"/>
              <a:gd name="T65" fmla="*/ 2147483647 h 552"/>
              <a:gd name="T66" fmla="*/ 2147483647 w 349"/>
              <a:gd name="T67" fmla="*/ 2147483647 h 552"/>
              <a:gd name="T68" fmla="*/ 2147483647 w 349"/>
              <a:gd name="T69" fmla="*/ 2147483647 h 552"/>
              <a:gd name="T70" fmla="*/ 2147483647 w 349"/>
              <a:gd name="T71" fmla="*/ 2147483647 h 552"/>
              <a:gd name="T72" fmla="*/ 2147483647 w 349"/>
              <a:gd name="T73" fmla="*/ 2147483647 h 552"/>
              <a:gd name="T74" fmla="*/ 2147483647 w 349"/>
              <a:gd name="T75" fmla="*/ 2147483647 h 552"/>
              <a:gd name="T76" fmla="*/ 2147483647 w 349"/>
              <a:gd name="T77" fmla="*/ 2147483647 h 552"/>
              <a:gd name="T78" fmla="*/ 2147483647 w 349"/>
              <a:gd name="T79" fmla="*/ 2147483647 h 552"/>
              <a:gd name="T80" fmla="*/ 2147483647 w 349"/>
              <a:gd name="T81" fmla="*/ 2147483647 h 552"/>
              <a:gd name="T82" fmla="*/ 2147483647 w 349"/>
              <a:gd name="T83" fmla="*/ 2147483647 h 552"/>
              <a:gd name="T84" fmla="*/ 2147483647 w 349"/>
              <a:gd name="T85" fmla="*/ 2147483647 h 552"/>
              <a:gd name="T86" fmla="*/ 2147483647 w 349"/>
              <a:gd name="T87" fmla="*/ 2147483647 h 552"/>
              <a:gd name="T88" fmla="*/ 2147483647 w 349"/>
              <a:gd name="T89" fmla="*/ 2147483647 h 552"/>
              <a:gd name="T90" fmla="*/ 2147483647 w 349"/>
              <a:gd name="T91" fmla="*/ 2147483647 h 552"/>
              <a:gd name="T92" fmla="*/ 2147483647 w 349"/>
              <a:gd name="T93" fmla="*/ 2147483647 h 552"/>
              <a:gd name="T94" fmla="*/ 2147483647 w 349"/>
              <a:gd name="T95" fmla="*/ 2147483647 h 552"/>
              <a:gd name="T96" fmla="*/ 2147483647 w 349"/>
              <a:gd name="T97" fmla="*/ 2147483647 h 552"/>
              <a:gd name="T98" fmla="*/ 2147483647 w 349"/>
              <a:gd name="T99" fmla="*/ 2147483647 h 552"/>
              <a:gd name="T100" fmla="*/ 2147483647 w 349"/>
              <a:gd name="T101" fmla="*/ 2147483647 h 552"/>
              <a:gd name="T102" fmla="*/ 2147483647 w 349"/>
              <a:gd name="T103" fmla="*/ 2147483647 h 552"/>
              <a:gd name="T104" fmla="*/ 2147483647 w 349"/>
              <a:gd name="T105" fmla="*/ 2147483647 h 552"/>
              <a:gd name="T106" fmla="*/ 2147483647 w 349"/>
              <a:gd name="T107" fmla="*/ 2147483647 h 552"/>
              <a:gd name="T108" fmla="*/ 2147483647 w 349"/>
              <a:gd name="T109" fmla="*/ 2147483647 h 552"/>
              <a:gd name="T110" fmla="*/ 2147483647 w 349"/>
              <a:gd name="T111" fmla="*/ 2147483647 h 552"/>
              <a:gd name="T112" fmla="*/ 2147483647 w 349"/>
              <a:gd name="T113" fmla="*/ 2147483647 h 552"/>
              <a:gd name="T114" fmla="*/ 2147483647 w 349"/>
              <a:gd name="T115" fmla="*/ 2147483647 h 552"/>
              <a:gd name="T116" fmla="*/ 2147483647 w 349"/>
              <a:gd name="T117" fmla="*/ 2147483647 h 552"/>
              <a:gd name="T118" fmla="*/ 0 w 349"/>
              <a:gd name="T119" fmla="*/ 2147483647 h 5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49"/>
              <a:gd name="T181" fmla="*/ 0 h 552"/>
              <a:gd name="T182" fmla="*/ 349 w 349"/>
              <a:gd name="T183" fmla="*/ 552 h 5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49" h="552">
                <a:moveTo>
                  <a:pt x="0" y="300"/>
                </a:moveTo>
                <a:lnTo>
                  <a:pt x="21" y="301"/>
                </a:lnTo>
                <a:lnTo>
                  <a:pt x="23" y="265"/>
                </a:lnTo>
                <a:lnTo>
                  <a:pt x="48" y="215"/>
                </a:lnTo>
                <a:lnTo>
                  <a:pt x="36" y="181"/>
                </a:lnTo>
                <a:lnTo>
                  <a:pt x="46" y="133"/>
                </a:lnTo>
                <a:lnTo>
                  <a:pt x="45" y="115"/>
                </a:lnTo>
                <a:lnTo>
                  <a:pt x="85" y="10"/>
                </a:lnTo>
                <a:lnTo>
                  <a:pt x="96" y="10"/>
                </a:lnTo>
                <a:lnTo>
                  <a:pt x="101" y="30"/>
                </a:lnTo>
                <a:lnTo>
                  <a:pt x="151" y="12"/>
                </a:lnTo>
                <a:lnTo>
                  <a:pt x="151" y="5"/>
                </a:lnTo>
                <a:lnTo>
                  <a:pt x="165" y="0"/>
                </a:lnTo>
                <a:lnTo>
                  <a:pt x="192" y="13"/>
                </a:lnTo>
                <a:lnTo>
                  <a:pt x="211" y="30"/>
                </a:lnTo>
                <a:lnTo>
                  <a:pt x="256" y="182"/>
                </a:lnTo>
                <a:lnTo>
                  <a:pt x="287" y="183"/>
                </a:lnTo>
                <a:lnTo>
                  <a:pt x="292" y="192"/>
                </a:lnTo>
                <a:lnTo>
                  <a:pt x="287" y="197"/>
                </a:lnTo>
                <a:lnTo>
                  <a:pt x="310" y="233"/>
                </a:lnTo>
                <a:lnTo>
                  <a:pt x="315" y="225"/>
                </a:lnTo>
                <a:lnTo>
                  <a:pt x="340" y="249"/>
                </a:lnTo>
                <a:lnTo>
                  <a:pt x="330" y="254"/>
                </a:lnTo>
                <a:lnTo>
                  <a:pt x="332" y="260"/>
                </a:lnTo>
                <a:lnTo>
                  <a:pt x="348" y="260"/>
                </a:lnTo>
                <a:lnTo>
                  <a:pt x="336" y="289"/>
                </a:lnTo>
                <a:lnTo>
                  <a:pt x="322" y="285"/>
                </a:lnTo>
                <a:lnTo>
                  <a:pt x="310" y="297"/>
                </a:lnTo>
                <a:lnTo>
                  <a:pt x="311" y="308"/>
                </a:lnTo>
                <a:lnTo>
                  <a:pt x="301" y="316"/>
                </a:lnTo>
                <a:lnTo>
                  <a:pt x="289" y="311"/>
                </a:lnTo>
                <a:lnTo>
                  <a:pt x="290" y="330"/>
                </a:lnTo>
                <a:lnTo>
                  <a:pt x="280" y="324"/>
                </a:lnTo>
                <a:lnTo>
                  <a:pt x="277" y="345"/>
                </a:lnTo>
                <a:lnTo>
                  <a:pt x="261" y="326"/>
                </a:lnTo>
                <a:lnTo>
                  <a:pt x="248" y="343"/>
                </a:lnTo>
                <a:lnTo>
                  <a:pt x="234" y="350"/>
                </a:lnTo>
                <a:lnTo>
                  <a:pt x="231" y="368"/>
                </a:lnTo>
                <a:lnTo>
                  <a:pt x="216" y="363"/>
                </a:lnTo>
                <a:lnTo>
                  <a:pt x="222" y="350"/>
                </a:lnTo>
                <a:lnTo>
                  <a:pt x="211" y="336"/>
                </a:lnTo>
                <a:lnTo>
                  <a:pt x="199" y="357"/>
                </a:lnTo>
                <a:lnTo>
                  <a:pt x="204" y="401"/>
                </a:lnTo>
                <a:lnTo>
                  <a:pt x="197" y="413"/>
                </a:lnTo>
                <a:lnTo>
                  <a:pt x="187" y="413"/>
                </a:lnTo>
                <a:lnTo>
                  <a:pt x="179" y="412"/>
                </a:lnTo>
                <a:lnTo>
                  <a:pt x="167" y="437"/>
                </a:lnTo>
                <a:lnTo>
                  <a:pt x="151" y="437"/>
                </a:lnTo>
                <a:lnTo>
                  <a:pt x="154" y="459"/>
                </a:lnTo>
                <a:lnTo>
                  <a:pt x="143" y="442"/>
                </a:lnTo>
                <a:lnTo>
                  <a:pt x="121" y="461"/>
                </a:lnTo>
                <a:lnTo>
                  <a:pt x="117" y="475"/>
                </a:lnTo>
                <a:lnTo>
                  <a:pt x="125" y="484"/>
                </a:lnTo>
                <a:lnTo>
                  <a:pt x="114" y="489"/>
                </a:lnTo>
                <a:lnTo>
                  <a:pt x="117" y="505"/>
                </a:lnTo>
                <a:lnTo>
                  <a:pt x="107" y="518"/>
                </a:lnTo>
                <a:lnTo>
                  <a:pt x="104" y="551"/>
                </a:lnTo>
                <a:lnTo>
                  <a:pt x="97" y="551"/>
                </a:lnTo>
                <a:lnTo>
                  <a:pt x="66" y="507"/>
                </a:lnTo>
                <a:lnTo>
                  <a:pt x="0" y="300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 rot="-212216">
            <a:off x="6821425" y="2674620"/>
            <a:ext cx="684213" cy="229791"/>
          </a:xfrm>
          <a:custGeom>
            <a:avLst/>
            <a:gdLst>
              <a:gd name="T0" fmla="*/ 2147483647 w 433"/>
              <a:gd name="T1" fmla="*/ 2147483647 h 217"/>
              <a:gd name="T2" fmla="*/ 2147483647 w 433"/>
              <a:gd name="T3" fmla="*/ 2147483647 h 217"/>
              <a:gd name="T4" fmla="*/ 2147483647 w 433"/>
              <a:gd name="T5" fmla="*/ 2147483647 h 217"/>
              <a:gd name="T6" fmla="*/ 2147483647 w 433"/>
              <a:gd name="T7" fmla="*/ 2147483647 h 217"/>
              <a:gd name="T8" fmla="*/ 2147483647 w 433"/>
              <a:gd name="T9" fmla="*/ 2147483647 h 217"/>
              <a:gd name="T10" fmla="*/ 2147483647 w 433"/>
              <a:gd name="T11" fmla="*/ 2147483647 h 217"/>
              <a:gd name="T12" fmla="*/ 2147483647 w 433"/>
              <a:gd name="T13" fmla="*/ 2147483647 h 217"/>
              <a:gd name="T14" fmla="*/ 2147483647 w 433"/>
              <a:gd name="T15" fmla="*/ 2147483647 h 217"/>
              <a:gd name="T16" fmla="*/ 2147483647 w 433"/>
              <a:gd name="T17" fmla="*/ 2147483647 h 217"/>
              <a:gd name="T18" fmla="*/ 2147483647 w 433"/>
              <a:gd name="T19" fmla="*/ 2147483647 h 217"/>
              <a:gd name="T20" fmla="*/ 2147483647 w 433"/>
              <a:gd name="T21" fmla="*/ 2147483647 h 217"/>
              <a:gd name="T22" fmla="*/ 2147483647 w 433"/>
              <a:gd name="T23" fmla="*/ 2147483647 h 217"/>
              <a:gd name="T24" fmla="*/ 2147483647 w 433"/>
              <a:gd name="T25" fmla="*/ 2147483647 h 217"/>
              <a:gd name="T26" fmla="*/ 2147483647 w 433"/>
              <a:gd name="T27" fmla="*/ 2147483647 h 217"/>
              <a:gd name="T28" fmla="*/ 2147483647 w 433"/>
              <a:gd name="T29" fmla="*/ 2147483647 h 217"/>
              <a:gd name="T30" fmla="*/ 2147483647 w 433"/>
              <a:gd name="T31" fmla="*/ 2147483647 h 217"/>
              <a:gd name="T32" fmla="*/ 2147483647 w 433"/>
              <a:gd name="T33" fmla="*/ 2147483647 h 217"/>
              <a:gd name="T34" fmla="*/ 2147483647 w 433"/>
              <a:gd name="T35" fmla="*/ 2147483647 h 217"/>
              <a:gd name="T36" fmla="*/ 2147483647 w 433"/>
              <a:gd name="T37" fmla="*/ 2147483647 h 217"/>
              <a:gd name="T38" fmla="*/ 2147483647 w 433"/>
              <a:gd name="T39" fmla="*/ 2147483647 h 217"/>
              <a:gd name="T40" fmla="*/ 2147483647 w 433"/>
              <a:gd name="T41" fmla="*/ 2147483647 h 217"/>
              <a:gd name="T42" fmla="*/ 2147483647 w 433"/>
              <a:gd name="T43" fmla="*/ 2147483647 h 217"/>
              <a:gd name="T44" fmla="*/ 2147483647 w 433"/>
              <a:gd name="T45" fmla="*/ 2147483647 h 217"/>
              <a:gd name="T46" fmla="*/ 2147483647 w 433"/>
              <a:gd name="T47" fmla="*/ 2147483647 h 217"/>
              <a:gd name="T48" fmla="*/ 2147483647 w 433"/>
              <a:gd name="T49" fmla="*/ 2147483647 h 217"/>
              <a:gd name="T50" fmla="*/ 2147483647 w 433"/>
              <a:gd name="T51" fmla="*/ 2147483647 h 217"/>
              <a:gd name="T52" fmla="*/ 2147483647 w 433"/>
              <a:gd name="T53" fmla="*/ 2147483647 h 217"/>
              <a:gd name="T54" fmla="*/ 2147483647 w 433"/>
              <a:gd name="T55" fmla="*/ 2147483647 h 217"/>
              <a:gd name="T56" fmla="*/ 2147483647 w 433"/>
              <a:gd name="T57" fmla="*/ 2147483647 h 217"/>
              <a:gd name="T58" fmla="*/ 2147483647 w 433"/>
              <a:gd name="T59" fmla="*/ 2147483647 h 217"/>
              <a:gd name="T60" fmla="*/ 2147483647 w 433"/>
              <a:gd name="T61" fmla="*/ 2147483647 h 217"/>
              <a:gd name="T62" fmla="*/ 2147483647 w 433"/>
              <a:gd name="T63" fmla="*/ 2147483647 h 217"/>
              <a:gd name="T64" fmla="*/ 2147483647 w 433"/>
              <a:gd name="T65" fmla="*/ 2147483647 h 217"/>
              <a:gd name="T66" fmla="*/ 2147483647 w 433"/>
              <a:gd name="T67" fmla="*/ 2147483647 h 217"/>
              <a:gd name="T68" fmla="*/ 2147483647 w 433"/>
              <a:gd name="T69" fmla="*/ 2147483647 h 217"/>
              <a:gd name="T70" fmla="*/ 2147483647 w 433"/>
              <a:gd name="T71" fmla="*/ 0 h 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33"/>
              <a:gd name="T109" fmla="*/ 0 h 217"/>
              <a:gd name="T110" fmla="*/ 433 w 433"/>
              <a:gd name="T111" fmla="*/ 217 h 2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33" h="217">
                <a:moveTo>
                  <a:pt x="0" y="64"/>
                </a:moveTo>
                <a:lnTo>
                  <a:pt x="11" y="126"/>
                </a:lnTo>
                <a:lnTo>
                  <a:pt x="43" y="87"/>
                </a:lnTo>
                <a:lnTo>
                  <a:pt x="95" y="73"/>
                </a:lnTo>
                <a:lnTo>
                  <a:pt x="104" y="57"/>
                </a:lnTo>
                <a:lnTo>
                  <a:pt x="133" y="53"/>
                </a:lnTo>
                <a:lnTo>
                  <a:pt x="156" y="64"/>
                </a:lnTo>
                <a:lnTo>
                  <a:pt x="170" y="83"/>
                </a:lnTo>
                <a:lnTo>
                  <a:pt x="194" y="88"/>
                </a:lnTo>
                <a:lnTo>
                  <a:pt x="208" y="108"/>
                </a:lnTo>
                <a:lnTo>
                  <a:pt x="231" y="118"/>
                </a:lnTo>
                <a:lnTo>
                  <a:pt x="241" y="112"/>
                </a:lnTo>
                <a:lnTo>
                  <a:pt x="246" y="124"/>
                </a:lnTo>
                <a:lnTo>
                  <a:pt x="241" y="133"/>
                </a:lnTo>
                <a:lnTo>
                  <a:pt x="240" y="146"/>
                </a:lnTo>
                <a:lnTo>
                  <a:pt x="225" y="173"/>
                </a:lnTo>
                <a:lnTo>
                  <a:pt x="231" y="191"/>
                </a:lnTo>
                <a:lnTo>
                  <a:pt x="250" y="184"/>
                </a:lnTo>
                <a:lnTo>
                  <a:pt x="250" y="175"/>
                </a:lnTo>
                <a:lnTo>
                  <a:pt x="265" y="193"/>
                </a:lnTo>
                <a:lnTo>
                  <a:pt x="269" y="184"/>
                </a:lnTo>
                <a:lnTo>
                  <a:pt x="279" y="197"/>
                </a:lnTo>
                <a:lnTo>
                  <a:pt x="283" y="191"/>
                </a:lnTo>
                <a:lnTo>
                  <a:pt x="301" y="198"/>
                </a:lnTo>
                <a:lnTo>
                  <a:pt x="310" y="195"/>
                </a:lnTo>
                <a:lnTo>
                  <a:pt x="325" y="209"/>
                </a:lnTo>
                <a:lnTo>
                  <a:pt x="313" y="186"/>
                </a:lnTo>
                <a:lnTo>
                  <a:pt x="283" y="164"/>
                </a:lnTo>
                <a:lnTo>
                  <a:pt x="311" y="178"/>
                </a:lnTo>
                <a:lnTo>
                  <a:pt x="294" y="155"/>
                </a:lnTo>
                <a:lnTo>
                  <a:pt x="289" y="135"/>
                </a:lnTo>
                <a:lnTo>
                  <a:pt x="292" y="87"/>
                </a:lnTo>
                <a:lnTo>
                  <a:pt x="274" y="77"/>
                </a:lnTo>
                <a:lnTo>
                  <a:pt x="310" y="45"/>
                </a:lnTo>
                <a:lnTo>
                  <a:pt x="311" y="26"/>
                </a:lnTo>
                <a:lnTo>
                  <a:pt x="331" y="27"/>
                </a:lnTo>
                <a:lnTo>
                  <a:pt x="326" y="45"/>
                </a:lnTo>
                <a:lnTo>
                  <a:pt x="313" y="51"/>
                </a:lnTo>
                <a:lnTo>
                  <a:pt x="306" y="70"/>
                </a:lnTo>
                <a:lnTo>
                  <a:pt x="310" y="86"/>
                </a:lnTo>
                <a:lnTo>
                  <a:pt x="319" y="80"/>
                </a:lnTo>
                <a:lnTo>
                  <a:pt x="314" y="100"/>
                </a:lnTo>
                <a:lnTo>
                  <a:pt x="318" y="109"/>
                </a:lnTo>
                <a:lnTo>
                  <a:pt x="320" y="120"/>
                </a:lnTo>
                <a:lnTo>
                  <a:pt x="311" y="114"/>
                </a:lnTo>
                <a:lnTo>
                  <a:pt x="308" y="128"/>
                </a:lnTo>
                <a:lnTo>
                  <a:pt x="329" y="125"/>
                </a:lnTo>
                <a:lnTo>
                  <a:pt x="326" y="135"/>
                </a:lnTo>
                <a:lnTo>
                  <a:pt x="338" y="142"/>
                </a:lnTo>
                <a:lnTo>
                  <a:pt x="318" y="141"/>
                </a:lnTo>
                <a:lnTo>
                  <a:pt x="324" y="171"/>
                </a:lnTo>
                <a:lnTo>
                  <a:pt x="346" y="183"/>
                </a:lnTo>
                <a:lnTo>
                  <a:pt x="357" y="168"/>
                </a:lnTo>
                <a:lnTo>
                  <a:pt x="359" y="192"/>
                </a:lnTo>
                <a:lnTo>
                  <a:pt x="374" y="187"/>
                </a:lnTo>
                <a:lnTo>
                  <a:pt x="366" y="198"/>
                </a:lnTo>
                <a:lnTo>
                  <a:pt x="376" y="198"/>
                </a:lnTo>
                <a:lnTo>
                  <a:pt x="368" y="211"/>
                </a:lnTo>
                <a:lnTo>
                  <a:pt x="372" y="216"/>
                </a:lnTo>
                <a:lnTo>
                  <a:pt x="391" y="206"/>
                </a:lnTo>
                <a:lnTo>
                  <a:pt x="414" y="193"/>
                </a:lnTo>
                <a:lnTo>
                  <a:pt x="423" y="165"/>
                </a:lnTo>
                <a:lnTo>
                  <a:pt x="426" y="182"/>
                </a:lnTo>
                <a:lnTo>
                  <a:pt x="423" y="191"/>
                </a:lnTo>
                <a:lnTo>
                  <a:pt x="417" y="204"/>
                </a:lnTo>
                <a:lnTo>
                  <a:pt x="419" y="214"/>
                </a:lnTo>
                <a:lnTo>
                  <a:pt x="428" y="190"/>
                </a:lnTo>
                <a:lnTo>
                  <a:pt x="432" y="137"/>
                </a:lnTo>
                <a:lnTo>
                  <a:pt x="406" y="143"/>
                </a:lnTo>
                <a:lnTo>
                  <a:pt x="372" y="148"/>
                </a:lnTo>
                <a:lnTo>
                  <a:pt x="369" y="138"/>
                </a:lnTo>
                <a:lnTo>
                  <a:pt x="332" y="0"/>
                </a:lnTo>
                <a:lnTo>
                  <a:pt x="0" y="6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7453644" y="2110979"/>
            <a:ext cx="450850" cy="192881"/>
          </a:xfrm>
          <a:custGeom>
            <a:avLst/>
            <a:gdLst>
              <a:gd name="T0" fmla="*/ 0 w 319"/>
              <a:gd name="T1" fmla="*/ 2147483647 h 162"/>
              <a:gd name="T2" fmla="*/ 2147483647 w 319"/>
              <a:gd name="T3" fmla="*/ 2147483647 h 162"/>
              <a:gd name="T4" fmla="*/ 2147483647 w 319"/>
              <a:gd name="T5" fmla="*/ 2147483647 h 162"/>
              <a:gd name="T6" fmla="*/ 2147483647 w 319"/>
              <a:gd name="T7" fmla="*/ 2147483647 h 162"/>
              <a:gd name="T8" fmla="*/ 2147483647 w 319"/>
              <a:gd name="T9" fmla="*/ 2147483647 h 162"/>
              <a:gd name="T10" fmla="*/ 2147483647 w 319"/>
              <a:gd name="T11" fmla="*/ 2147483647 h 162"/>
              <a:gd name="T12" fmla="*/ 2147483647 w 319"/>
              <a:gd name="T13" fmla="*/ 2147483647 h 162"/>
              <a:gd name="T14" fmla="*/ 2147483647 w 319"/>
              <a:gd name="T15" fmla="*/ 2147483647 h 162"/>
              <a:gd name="T16" fmla="*/ 2147483647 w 319"/>
              <a:gd name="T17" fmla="*/ 2147483647 h 162"/>
              <a:gd name="T18" fmla="*/ 2147483647 w 319"/>
              <a:gd name="T19" fmla="*/ 2147483647 h 162"/>
              <a:gd name="T20" fmla="*/ 2147483647 w 319"/>
              <a:gd name="T21" fmla="*/ 2147483647 h 162"/>
              <a:gd name="T22" fmla="*/ 2147483647 w 319"/>
              <a:gd name="T23" fmla="*/ 2147483647 h 162"/>
              <a:gd name="T24" fmla="*/ 2147483647 w 319"/>
              <a:gd name="T25" fmla="*/ 2147483647 h 162"/>
              <a:gd name="T26" fmla="*/ 2147483647 w 319"/>
              <a:gd name="T27" fmla="*/ 2147483647 h 162"/>
              <a:gd name="T28" fmla="*/ 2147483647 w 319"/>
              <a:gd name="T29" fmla="*/ 2147483647 h 162"/>
              <a:gd name="T30" fmla="*/ 2147483647 w 319"/>
              <a:gd name="T31" fmla="*/ 2147483647 h 162"/>
              <a:gd name="T32" fmla="*/ 2147483647 w 319"/>
              <a:gd name="T33" fmla="*/ 2147483647 h 162"/>
              <a:gd name="T34" fmla="*/ 2147483647 w 319"/>
              <a:gd name="T35" fmla="*/ 2147483647 h 162"/>
              <a:gd name="T36" fmla="*/ 2147483647 w 319"/>
              <a:gd name="T37" fmla="*/ 2147483647 h 162"/>
              <a:gd name="T38" fmla="*/ 2147483647 w 319"/>
              <a:gd name="T39" fmla="*/ 2147483647 h 162"/>
              <a:gd name="T40" fmla="*/ 2147483647 w 319"/>
              <a:gd name="T41" fmla="*/ 2147483647 h 162"/>
              <a:gd name="T42" fmla="*/ 2147483647 w 319"/>
              <a:gd name="T43" fmla="*/ 2147483647 h 162"/>
              <a:gd name="T44" fmla="*/ 2147483647 w 319"/>
              <a:gd name="T45" fmla="*/ 2147483647 h 162"/>
              <a:gd name="T46" fmla="*/ 2147483647 w 319"/>
              <a:gd name="T47" fmla="*/ 2147483647 h 162"/>
              <a:gd name="T48" fmla="*/ 2147483647 w 319"/>
              <a:gd name="T49" fmla="*/ 2147483647 h 162"/>
              <a:gd name="T50" fmla="*/ 2147483647 w 319"/>
              <a:gd name="T51" fmla="*/ 2147483647 h 162"/>
              <a:gd name="T52" fmla="*/ 2147483647 w 319"/>
              <a:gd name="T53" fmla="*/ 2147483647 h 162"/>
              <a:gd name="T54" fmla="*/ 2147483647 w 319"/>
              <a:gd name="T55" fmla="*/ 2147483647 h 162"/>
              <a:gd name="T56" fmla="*/ 2147483647 w 319"/>
              <a:gd name="T57" fmla="*/ 2147483647 h 162"/>
              <a:gd name="T58" fmla="*/ 2147483647 w 319"/>
              <a:gd name="T59" fmla="*/ 2147483647 h 162"/>
              <a:gd name="T60" fmla="*/ 2147483647 w 319"/>
              <a:gd name="T61" fmla="*/ 2147483647 h 162"/>
              <a:gd name="T62" fmla="*/ 2147483647 w 319"/>
              <a:gd name="T63" fmla="*/ 2147483647 h 162"/>
              <a:gd name="T64" fmla="*/ 2147483647 w 319"/>
              <a:gd name="T65" fmla="*/ 2147483647 h 162"/>
              <a:gd name="T66" fmla="*/ 2147483647 w 319"/>
              <a:gd name="T67" fmla="*/ 2147483647 h 162"/>
              <a:gd name="T68" fmla="*/ 2147483647 w 319"/>
              <a:gd name="T69" fmla="*/ 2147483647 h 162"/>
              <a:gd name="T70" fmla="*/ 2147483647 w 319"/>
              <a:gd name="T71" fmla="*/ 2147483647 h 162"/>
              <a:gd name="T72" fmla="*/ 2147483647 w 319"/>
              <a:gd name="T73" fmla="*/ 2147483647 h 162"/>
              <a:gd name="T74" fmla="*/ 2147483647 w 319"/>
              <a:gd name="T75" fmla="*/ 2147483647 h 162"/>
              <a:gd name="T76" fmla="*/ 2147483647 w 319"/>
              <a:gd name="T77" fmla="*/ 2147483647 h 162"/>
              <a:gd name="T78" fmla="*/ 2147483647 w 319"/>
              <a:gd name="T79" fmla="*/ 2147483647 h 162"/>
              <a:gd name="T80" fmla="*/ 2147483647 w 319"/>
              <a:gd name="T81" fmla="*/ 2147483647 h 162"/>
              <a:gd name="T82" fmla="*/ 2147483647 w 319"/>
              <a:gd name="T83" fmla="*/ 2147483647 h 162"/>
              <a:gd name="T84" fmla="*/ 2147483647 w 319"/>
              <a:gd name="T85" fmla="*/ 2147483647 h 162"/>
              <a:gd name="T86" fmla="*/ 2147483647 w 319"/>
              <a:gd name="T87" fmla="*/ 2147483647 h 162"/>
              <a:gd name="T88" fmla="*/ 2147483647 w 319"/>
              <a:gd name="T89" fmla="*/ 0 h 162"/>
              <a:gd name="T90" fmla="*/ 2147483647 w 319"/>
              <a:gd name="T91" fmla="*/ 2147483647 h 162"/>
              <a:gd name="T92" fmla="*/ 2147483647 w 319"/>
              <a:gd name="T93" fmla="*/ 2147483647 h 162"/>
              <a:gd name="T94" fmla="*/ 0 w 319"/>
              <a:gd name="T95" fmla="*/ 2147483647 h 1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19"/>
              <a:gd name="T145" fmla="*/ 0 h 162"/>
              <a:gd name="T146" fmla="*/ 319 w 319"/>
              <a:gd name="T147" fmla="*/ 162 h 16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19" h="162">
                <a:moveTo>
                  <a:pt x="0" y="65"/>
                </a:moveTo>
                <a:lnTo>
                  <a:pt x="1" y="151"/>
                </a:lnTo>
                <a:lnTo>
                  <a:pt x="148" y="120"/>
                </a:lnTo>
                <a:lnTo>
                  <a:pt x="175" y="111"/>
                </a:lnTo>
                <a:lnTo>
                  <a:pt x="185" y="112"/>
                </a:lnTo>
                <a:lnTo>
                  <a:pt x="196" y="137"/>
                </a:lnTo>
                <a:lnTo>
                  <a:pt x="213" y="140"/>
                </a:lnTo>
                <a:lnTo>
                  <a:pt x="222" y="160"/>
                </a:lnTo>
                <a:lnTo>
                  <a:pt x="233" y="161"/>
                </a:lnTo>
                <a:lnTo>
                  <a:pt x="236" y="147"/>
                </a:lnTo>
                <a:lnTo>
                  <a:pt x="245" y="142"/>
                </a:lnTo>
                <a:lnTo>
                  <a:pt x="249" y="127"/>
                </a:lnTo>
                <a:lnTo>
                  <a:pt x="254" y="126"/>
                </a:lnTo>
                <a:lnTo>
                  <a:pt x="260" y="148"/>
                </a:lnTo>
                <a:lnTo>
                  <a:pt x="275" y="143"/>
                </a:lnTo>
                <a:lnTo>
                  <a:pt x="278" y="133"/>
                </a:lnTo>
                <a:lnTo>
                  <a:pt x="298" y="123"/>
                </a:lnTo>
                <a:lnTo>
                  <a:pt x="309" y="120"/>
                </a:lnTo>
                <a:lnTo>
                  <a:pt x="318" y="128"/>
                </a:lnTo>
                <a:lnTo>
                  <a:pt x="315" y="106"/>
                </a:lnTo>
                <a:lnTo>
                  <a:pt x="300" y="79"/>
                </a:lnTo>
                <a:lnTo>
                  <a:pt x="290" y="75"/>
                </a:lnTo>
                <a:lnTo>
                  <a:pt x="281" y="75"/>
                </a:lnTo>
                <a:lnTo>
                  <a:pt x="283" y="82"/>
                </a:lnTo>
                <a:lnTo>
                  <a:pt x="289" y="82"/>
                </a:lnTo>
                <a:lnTo>
                  <a:pt x="296" y="82"/>
                </a:lnTo>
                <a:lnTo>
                  <a:pt x="303" y="90"/>
                </a:lnTo>
                <a:lnTo>
                  <a:pt x="307" y="101"/>
                </a:lnTo>
                <a:lnTo>
                  <a:pt x="302" y="110"/>
                </a:lnTo>
                <a:lnTo>
                  <a:pt x="277" y="121"/>
                </a:lnTo>
                <a:lnTo>
                  <a:pt x="264" y="115"/>
                </a:lnTo>
                <a:lnTo>
                  <a:pt x="257" y="101"/>
                </a:lnTo>
                <a:lnTo>
                  <a:pt x="245" y="98"/>
                </a:lnTo>
                <a:lnTo>
                  <a:pt x="247" y="90"/>
                </a:lnTo>
                <a:lnTo>
                  <a:pt x="235" y="74"/>
                </a:lnTo>
                <a:lnTo>
                  <a:pt x="217" y="67"/>
                </a:lnTo>
                <a:lnTo>
                  <a:pt x="216" y="75"/>
                </a:lnTo>
                <a:lnTo>
                  <a:pt x="206" y="71"/>
                </a:lnTo>
                <a:lnTo>
                  <a:pt x="202" y="62"/>
                </a:lnTo>
                <a:lnTo>
                  <a:pt x="205" y="52"/>
                </a:lnTo>
                <a:lnTo>
                  <a:pt x="215" y="44"/>
                </a:lnTo>
                <a:lnTo>
                  <a:pt x="211" y="37"/>
                </a:lnTo>
                <a:lnTo>
                  <a:pt x="225" y="27"/>
                </a:lnTo>
                <a:lnTo>
                  <a:pt x="211" y="15"/>
                </a:lnTo>
                <a:lnTo>
                  <a:pt x="205" y="0"/>
                </a:lnTo>
                <a:lnTo>
                  <a:pt x="175" y="22"/>
                </a:lnTo>
                <a:lnTo>
                  <a:pt x="69" y="50"/>
                </a:lnTo>
                <a:lnTo>
                  <a:pt x="0" y="6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5" name="Freeform 31"/>
          <p:cNvSpPr>
            <a:spLocks/>
          </p:cNvSpPr>
          <p:nvPr/>
        </p:nvSpPr>
        <p:spPr bwMode="auto">
          <a:xfrm>
            <a:off x="7867651" y="2296716"/>
            <a:ext cx="42863" cy="28575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0 h 24"/>
              <a:gd name="T4" fmla="*/ 2147483647 w 30"/>
              <a:gd name="T5" fmla="*/ 2147483647 h 24"/>
              <a:gd name="T6" fmla="*/ 0 w 30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4"/>
              <a:gd name="T14" fmla="*/ 30 w 30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4">
                <a:moveTo>
                  <a:pt x="0" y="23"/>
                </a:moveTo>
                <a:lnTo>
                  <a:pt x="11" y="0"/>
                </a:lnTo>
                <a:lnTo>
                  <a:pt x="29" y="10"/>
                </a:lnTo>
                <a:lnTo>
                  <a:pt x="0" y="23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7942264" y="2290763"/>
            <a:ext cx="33337" cy="22622"/>
          </a:xfrm>
          <a:custGeom>
            <a:avLst/>
            <a:gdLst>
              <a:gd name="T0" fmla="*/ 0 w 24"/>
              <a:gd name="T1" fmla="*/ 2147483647 h 19"/>
              <a:gd name="T2" fmla="*/ 2147483647 w 24"/>
              <a:gd name="T3" fmla="*/ 0 h 19"/>
              <a:gd name="T4" fmla="*/ 2147483647 w 24"/>
              <a:gd name="T5" fmla="*/ 2147483647 h 19"/>
              <a:gd name="T6" fmla="*/ 0 w 24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9"/>
              <a:gd name="T14" fmla="*/ 24 w 24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9">
                <a:moveTo>
                  <a:pt x="0" y="18"/>
                </a:moveTo>
                <a:lnTo>
                  <a:pt x="13" y="0"/>
                </a:lnTo>
                <a:lnTo>
                  <a:pt x="23" y="15"/>
                </a:lnTo>
                <a:lnTo>
                  <a:pt x="0" y="18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7" name="Freeform 33"/>
          <p:cNvSpPr>
            <a:spLocks/>
          </p:cNvSpPr>
          <p:nvPr/>
        </p:nvSpPr>
        <p:spPr bwMode="auto">
          <a:xfrm>
            <a:off x="7576173" y="1776412"/>
            <a:ext cx="220662" cy="395288"/>
          </a:xfrm>
          <a:custGeom>
            <a:avLst/>
            <a:gdLst>
              <a:gd name="T0" fmla="*/ 0 w 155"/>
              <a:gd name="T1" fmla="*/ 2147483647 h 332"/>
              <a:gd name="T2" fmla="*/ 2147483647 w 155"/>
              <a:gd name="T3" fmla="*/ 2147483647 h 332"/>
              <a:gd name="T4" fmla="*/ 2147483647 w 155"/>
              <a:gd name="T5" fmla="*/ 2147483647 h 332"/>
              <a:gd name="T6" fmla="*/ 2147483647 w 155"/>
              <a:gd name="T7" fmla="*/ 2147483647 h 332"/>
              <a:gd name="T8" fmla="*/ 2147483647 w 155"/>
              <a:gd name="T9" fmla="*/ 2147483647 h 332"/>
              <a:gd name="T10" fmla="*/ 2147483647 w 155"/>
              <a:gd name="T11" fmla="*/ 0 h 332"/>
              <a:gd name="T12" fmla="*/ 2147483647 w 155"/>
              <a:gd name="T13" fmla="*/ 2147483647 h 332"/>
              <a:gd name="T14" fmla="*/ 2147483647 w 155"/>
              <a:gd name="T15" fmla="*/ 2147483647 h 332"/>
              <a:gd name="T16" fmla="*/ 2147483647 w 155"/>
              <a:gd name="T17" fmla="*/ 2147483647 h 332"/>
              <a:gd name="T18" fmla="*/ 2147483647 w 155"/>
              <a:gd name="T19" fmla="*/ 2147483647 h 332"/>
              <a:gd name="T20" fmla="*/ 2147483647 w 155"/>
              <a:gd name="T21" fmla="*/ 2147483647 h 332"/>
              <a:gd name="T22" fmla="*/ 2147483647 w 155"/>
              <a:gd name="T23" fmla="*/ 2147483647 h 332"/>
              <a:gd name="T24" fmla="*/ 0 w 155"/>
              <a:gd name="T25" fmla="*/ 2147483647 h 3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5"/>
              <a:gd name="T40" fmla="*/ 0 h 332"/>
              <a:gd name="T41" fmla="*/ 155 w 155"/>
              <a:gd name="T42" fmla="*/ 332 h 33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5" h="332">
                <a:moveTo>
                  <a:pt x="0" y="227"/>
                </a:moveTo>
                <a:lnTo>
                  <a:pt x="9" y="154"/>
                </a:lnTo>
                <a:lnTo>
                  <a:pt x="26" y="121"/>
                </a:lnTo>
                <a:lnTo>
                  <a:pt x="29" y="43"/>
                </a:lnTo>
                <a:lnTo>
                  <a:pt x="27" y="16"/>
                </a:lnTo>
                <a:lnTo>
                  <a:pt x="54" y="0"/>
                </a:lnTo>
                <a:lnTo>
                  <a:pt x="120" y="207"/>
                </a:lnTo>
                <a:lnTo>
                  <a:pt x="151" y="251"/>
                </a:lnTo>
                <a:lnTo>
                  <a:pt x="154" y="261"/>
                </a:lnTo>
                <a:lnTo>
                  <a:pt x="150" y="281"/>
                </a:lnTo>
                <a:lnTo>
                  <a:pt x="120" y="303"/>
                </a:lnTo>
                <a:lnTo>
                  <a:pt x="14" y="331"/>
                </a:lnTo>
                <a:lnTo>
                  <a:pt x="0" y="227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8" name="Freeform 34"/>
          <p:cNvSpPr>
            <a:spLocks/>
          </p:cNvSpPr>
          <p:nvPr/>
        </p:nvSpPr>
        <p:spPr bwMode="auto">
          <a:xfrm>
            <a:off x="7315201" y="2400300"/>
            <a:ext cx="180975" cy="347663"/>
          </a:xfrm>
          <a:custGeom>
            <a:avLst/>
            <a:gdLst>
              <a:gd name="T0" fmla="*/ 0 w 128"/>
              <a:gd name="T1" fmla="*/ 2147483647 h 292"/>
              <a:gd name="T2" fmla="*/ 2147483647 w 128"/>
              <a:gd name="T3" fmla="*/ 2147483647 h 292"/>
              <a:gd name="T4" fmla="*/ 2147483647 w 128"/>
              <a:gd name="T5" fmla="*/ 2147483647 h 292"/>
              <a:gd name="T6" fmla="*/ 2147483647 w 128"/>
              <a:gd name="T7" fmla="*/ 2147483647 h 292"/>
              <a:gd name="T8" fmla="*/ 2147483647 w 128"/>
              <a:gd name="T9" fmla="*/ 2147483647 h 292"/>
              <a:gd name="T10" fmla="*/ 2147483647 w 128"/>
              <a:gd name="T11" fmla="*/ 2147483647 h 292"/>
              <a:gd name="T12" fmla="*/ 2147483647 w 128"/>
              <a:gd name="T13" fmla="*/ 2147483647 h 292"/>
              <a:gd name="T14" fmla="*/ 2147483647 w 128"/>
              <a:gd name="T15" fmla="*/ 0 h 292"/>
              <a:gd name="T16" fmla="*/ 2147483647 w 128"/>
              <a:gd name="T17" fmla="*/ 2147483647 h 292"/>
              <a:gd name="T18" fmla="*/ 2147483647 w 128"/>
              <a:gd name="T19" fmla="*/ 2147483647 h 292"/>
              <a:gd name="T20" fmla="*/ 2147483647 w 128"/>
              <a:gd name="T21" fmla="*/ 2147483647 h 292"/>
              <a:gd name="T22" fmla="*/ 2147483647 w 128"/>
              <a:gd name="T23" fmla="*/ 2147483647 h 292"/>
              <a:gd name="T24" fmla="*/ 2147483647 w 128"/>
              <a:gd name="T25" fmla="*/ 2147483647 h 292"/>
              <a:gd name="T26" fmla="*/ 2147483647 w 128"/>
              <a:gd name="T27" fmla="*/ 2147483647 h 292"/>
              <a:gd name="T28" fmla="*/ 2147483647 w 128"/>
              <a:gd name="T29" fmla="*/ 2147483647 h 292"/>
              <a:gd name="T30" fmla="*/ 2147483647 w 128"/>
              <a:gd name="T31" fmla="*/ 2147483647 h 292"/>
              <a:gd name="T32" fmla="*/ 2147483647 w 128"/>
              <a:gd name="T33" fmla="*/ 2147483647 h 292"/>
              <a:gd name="T34" fmla="*/ 2147483647 w 128"/>
              <a:gd name="T35" fmla="*/ 2147483647 h 292"/>
              <a:gd name="T36" fmla="*/ 2147483647 w 128"/>
              <a:gd name="T37" fmla="*/ 2147483647 h 292"/>
              <a:gd name="T38" fmla="*/ 2147483647 w 128"/>
              <a:gd name="T39" fmla="*/ 2147483647 h 292"/>
              <a:gd name="T40" fmla="*/ 2147483647 w 128"/>
              <a:gd name="T41" fmla="*/ 2147483647 h 292"/>
              <a:gd name="T42" fmla="*/ 2147483647 w 128"/>
              <a:gd name="T43" fmla="*/ 2147483647 h 292"/>
              <a:gd name="T44" fmla="*/ 2147483647 w 128"/>
              <a:gd name="T45" fmla="*/ 2147483647 h 292"/>
              <a:gd name="T46" fmla="*/ 2147483647 w 128"/>
              <a:gd name="T47" fmla="*/ 2147483647 h 292"/>
              <a:gd name="T48" fmla="*/ 2147483647 w 128"/>
              <a:gd name="T49" fmla="*/ 2147483647 h 292"/>
              <a:gd name="T50" fmla="*/ 2147483647 w 128"/>
              <a:gd name="T51" fmla="*/ 2147483647 h 292"/>
              <a:gd name="T52" fmla="*/ 2147483647 w 128"/>
              <a:gd name="T53" fmla="*/ 2147483647 h 292"/>
              <a:gd name="T54" fmla="*/ 2147483647 w 128"/>
              <a:gd name="T55" fmla="*/ 2147483647 h 292"/>
              <a:gd name="T56" fmla="*/ 2147483647 w 128"/>
              <a:gd name="T57" fmla="*/ 2147483647 h 292"/>
              <a:gd name="T58" fmla="*/ 2147483647 w 128"/>
              <a:gd name="T59" fmla="*/ 2147483647 h 292"/>
              <a:gd name="T60" fmla="*/ 2147483647 w 128"/>
              <a:gd name="T61" fmla="*/ 2147483647 h 292"/>
              <a:gd name="T62" fmla="*/ 2147483647 w 128"/>
              <a:gd name="T63" fmla="*/ 2147483647 h 292"/>
              <a:gd name="T64" fmla="*/ 2147483647 w 128"/>
              <a:gd name="T65" fmla="*/ 2147483647 h 292"/>
              <a:gd name="T66" fmla="*/ 2147483647 w 128"/>
              <a:gd name="T67" fmla="*/ 2147483647 h 292"/>
              <a:gd name="T68" fmla="*/ 2147483647 w 128"/>
              <a:gd name="T69" fmla="*/ 2147483647 h 292"/>
              <a:gd name="T70" fmla="*/ 2147483647 w 128"/>
              <a:gd name="T71" fmla="*/ 2147483647 h 292"/>
              <a:gd name="T72" fmla="*/ 2147483647 w 128"/>
              <a:gd name="T73" fmla="*/ 2147483647 h 292"/>
              <a:gd name="T74" fmla="*/ 0 w 128"/>
              <a:gd name="T75" fmla="*/ 2147483647 h 29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8"/>
              <a:gd name="T115" fmla="*/ 0 h 292"/>
              <a:gd name="T116" fmla="*/ 128 w 128"/>
              <a:gd name="T117" fmla="*/ 292 h 29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8" h="292">
                <a:moveTo>
                  <a:pt x="0" y="215"/>
                </a:moveTo>
                <a:lnTo>
                  <a:pt x="6" y="198"/>
                </a:lnTo>
                <a:lnTo>
                  <a:pt x="29" y="183"/>
                </a:lnTo>
                <a:lnTo>
                  <a:pt x="40" y="160"/>
                </a:lnTo>
                <a:lnTo>
                  <a:pt x="58" y="142"/>
                </a:lnTo>
                <a:lnTo>
                  <a:pt x="5" y="98"/>
                </a:lnTo>
                <a:lnTo>
                  <a:pt x="3" y="56"/>
                </a:lnTo>
                <a:lnTo>
                  <a:pt x="28" y="0"/>
                </a:lnTo>
                <a:lnTo>
                  <a:pt x="109" y="28"/>
                </a:lnTo>
                <a:lnTo>
                  <a:pt x="111" y="39"/>
                </a:lnTo>
                <a:lnTo>
                  <a:pt x="101" y="71"/>
                </a:lnTo>
                <a:lnTo>
                  <a:pt x="92" y="80"/>
                </a:lnTo>
                <a:lnTo>
                  <a:pt x="91" y="95"/>
                </a:lnTo>
                <a:lnTo>
                  <a:pt x="99" y="99"/>
                </a:lnTo>
                <a:lnTo>
                  <a:pt x="109" y="98"/>
                </a:lnTo>
                <a:lnTo>
                  <a:pt x="116" y="99"/>
                </a:lnTo>
                <a:lnTo>
                  <a:pt x="114" y="92"/>
                </a:lnTo>
                <a:lnTo>
                  <a:pt x="119" y="95"/>
                </a:lnTo>
                <a:lnTo>
                  <a:pt x="126" y="115"/>
                </a:lnTo>
                <a:lnTo>
                  <a:pt x="127" y="175"/>
                </a:lnTo>
                <a:lnTo>
                  <a:pt x="124" y="159"/>
                </a:lnTo>
                <a:lnTo>
                  <a:pt x="119" y="145"/>
                </a:lnTo>
                <a:lnTo>
                  <a:pt x="118" y="153"/>
                </a:lnTo>
                <a:lnTo>
                  <a:pt x="121" y="168"/>
                </a:lnTo>
                <a:lnTo>
                  <a:pt x="118" y="175"/>
                </a:lnTo>
                <a:lnTo>
                  <a:pt x="119" y="191"/>
                </a:lnTo>
                <a:lnTo>
                  <a:pt x="113" y="209"/>
                </a:lnTo>
                <a:lnTo>
                  <a:pt x="106" y="209"/>
                </a:lnTo>
                <a:lnTo>
                  <a:pt x="109" y="223"/>
                </a:lnTo>
                <a:lnTo>
                  <a:pt x="95" y="244"/>
                </a:lnTo>
                <a:lnTo>
                  <a:pt x="78" y="291"/>
                </a:lnTo>
                <a:lnTo>
                  <a:pt x="70" y="291"/>
                </a:lnTo>
                <a:lnTo>
                  <a:pt x="73" y="272"/>
                </a:lnTo>
                <a:lnTo>
                  <a:pt x="68" y="264"/>
                </a:lnTo>
                <a:lnTo>
                  <a:pt x="47" y="265"/>
                </a:lnTo>
                <a:lnTo>
                  <a:pt x="16" y="247"/>
                </a:lnTo>
                <a:lnTo>
                  <a:pt x="6" y="239"/>
                </a:lnTo>
                <a:lnTo>
                  <a:pt x="0" y="21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99" name="Freeform 35"/>
          <p:cNvSpPr>
            <a:spLocks/>
          </p:cNvSpPr>
          <p:nvPr/>
        </p:nvSpPr>
        <p:spPr bwMode="auto">
          <a:xfrm>
            <a:off x="6726860" y="1878340"/>
            <a:ext cx="795338" cy="602456"/>
          </a:xfrm>
          <a:custGeom>
            <a:avLst/>
            <a:gdLst>
              <a:gd name="T0" fmla="*/ 0 w 563"/>
              <a:gd name="T1" fmla="*/ 2147483647 h 506"/>
              <a:gd name="T2" fmla="*/ 2147483647 w 563"/>
              <a:gd name="T3" fmla="*/ 2147483647 h 506"/>
              <a:gd name="T4" fmla="*/ 2147483647 w 563"/>
              <a:gd name="T5" fmla="*/ 2147483647 h 506"/>
              <a:gd name="T6" fmla="*/ 2147483647 w 563"/>
              <a:gd name="T7" fmla="*/ 2147483647 h 506"/>
              <a:gd name="T8" fmla="*/ 2147483647 w 563"/>
              <a:gd name="T9" fmla="*/ 2147483647 h 506"/>
              <a:gd name="T10" fmla="*/ 2147483647 w 563"/>
              <a:gd name="T11" fmla="*/ 2147483647 h 506"/>
              <a:gd name="T12" fmla="*/ 2147483647 w 563"/>
              <a:gd name="T13" fmla="*/ 2147483647 h 506"/>
              <a:gd name="T14" fmla="*/ 2147483647 w 563"/>
              <a:gd name="T15" fmla="*/ 2147483647 h 506"/>
              <a:gd name="T16" fmla="*/ 2147483647 w 563"/>
              <a:gd name="T17" fmla="*/ 2147483647 h 506"/>
              <a:gd name="T18" fmla="*/ 2147483647 w 563"/>
              <a:gd name="T19" fmla="*/ 2147483647 h 506"/>
              <a:gd name="T20" fmla="*/ 2147483647 w 563"/>
              <a:gd name="T21" fmla="*/ 2147483647 h 506"/>
              <a:gd name="T22" fmla="*/ 2147483647 w 563"/>
              <a:gd name="T23" fmla="*/ 2147483647 h 506"/>
              <a:gd name="T24" fmla="*/ 2147483647 w 563"/>
              <a:gd name="T25" fmla="*/ 2147483647 h 506"/>
              <a:gd name="T26" fmla="*/ 2147483647 w 563"/>
              <a:gd name="T27" fmla="*/ 2147483647 h 506"/>
              <a:gd name="T28" fmla="*/ 2147483647 w 563"/>
              <a:gd name="T29" fmla="*/ 2147483647 h 506"/>
              <a:gd name="T30" fmla="*/ 2147483647 w 563"/>
              <a:gd name="T31" fmla="*/ 2147483647 h 506"/>
              <a:gd name="T32" fmla="*/ 2147483647 w 563"/>
              <a:gd name="T33" fmla="*/ 2147483647 h 506"/>
              <a:gd name="T34" fmla="*/ 2147483647 w 563"/>
              <a:gd name="T35" fmla="*/ 0 h 506"/>
              <a:gd name="T36" fmla="*/ 2147483647 w 563"/>
              <a:gd name="T37" fmla="*/ 2147483647 h 506"/>
              <a:gd name="T38" fmla="*/ 2147483647 w 563"/>
              <a:gd name="T39" fmla="*/ 2147483647 h 506"/>
              <a:gd name="T40" fmla="*/ 2147483647 w 563"/>
              <a:gd name="T41" fmla="*/ 2147483647 h 506"/>
              <a:gd name="T42" fmla="*/ 2147483647 w 563"/>
              <a:gd name="T43" fmla="*/ 2147483647 h 506"/>
              <a:gd name="T44" fmla="*/ 2147483647 w 563"/>
              <a:gd name="T45" fmla="*/ 2147483647 h 506"/>
              <a:gd name="T46" fmla="*/ 2147483647 w 563"/>
              <a:gd name="T47" fmla="*/ 2147483647 h 506"/>
              <a:gd name="T48" fmla="*/ 2147483647 w 563"/>
              <a:gd name="T49" fmla="*/ 2147483647 h 506"/>
              <a:gd name="T50" fmla="*/ 2147483647 w 563"/>
              <a:gd name="T51" fmla="*/ 2147483647 h 506"/>
              <a:gd name="T52" fmla="*/ 2147483647 w 563"/>
              <a:gd name="T53" fmla="*/ 2147483647 h 506"/>
              <a:gd name="T54" fmla="*/ 2147483647 w 563"/>
              <a:gd name="T55" fmla="*/ 2147483647 h 506"/>
              <a:gd name="T56" fmla="*/ 2147483647 w 563"/>
              <a:gd name="T57" fmla="*/ 2147483647 h 506"/>
              <a:gd name="T58" fmla="*/ 2147483647 w 563"/>
              <a:gd name="T59" fmla="*/ 2147483647 h 506"/>
              <a:gd name="T60" fmla="*/ 2147483647 w 563"/>
              <a:gd name="T61" fmla="*/ 2147483647 h 506"/>
              <a:gd name="T62" fmla="*/ 2147483647 w 563"/>
              <a:gd name="T63" fmla="*/ 2147483647 h 506"/>
              <a:gd name="T64" fmla="*/ 2147483647 w 563"/>
              <a:gd name="T65" fmla="*/ 2147483647 h 506"/>
              <a:gd name="T66" fmla="*/ 2147483647 w 563"/>
              <a:gd name="T67" fmla="*/ 2147483647 h 506"/>
              <a:gd name="T68" fmla="*/ 2147483647 w 563"/>
              <a:gd name="T69" fmla="*/ 2147483647 h 506"/>
              <a:gd name="T70" fmla="*/ 2147483647 w 563"/>
              <a:gd name="T71" fmla="*/ 2147483647 h 506"/>
              <a:gd name="T72" fmla="*/ 2147483647 w 563"/>
              <a:gd name="T73" fmla="*/ 2147483647 h 506"/>
              <a:gd name="T74" fmla="*/ 2147483647 w 563"/>
              <a:gd name="T75" fmla="*/ 2147483647 h 506"/>
              <a:gd name="T76" fmla="*/ 2147483647 w 563"/>
              <a:gd name="T77" fmla="*/ 2147483647 h 506"/>
              <a:gd name="T78" fmla="*/ 2147483647 w 563"/>
              <a:gd name="T79" fmla="*/ 2147483647 h 506"/>
              <a:gd name="T80" fmla="*/ 2147483647 w 563"/>
              <a:gd name="T81" fmla="*/ 2147483647 h 506"/>
              <a:gd name="T82" fmla="*/ 2147483647 w 563"/>
              <a:gd name="T83" fmla="*/ 2147483647 h 506"/>
              <a:gd name="T84" fmla="*/ 2147483647 w 563"/>
              <a:gd name="T85" fmla="*/ 2147483647 h 506"/>
              <a:gd name="T86" fmla="*/ 2147483647 w 563"/>
              <a:gd name="T87" fmla="*/ 2147483647 h 506"/>
              <a:gd name="T88" fmla="*/ 2147483647 w 563"/>
              <a:gd name="T89" fmla="*/ 2147483647 h 506"/>
              <a:gd name="T90" fmla="*/ 2147483647 w 563"/>
              <a:gd name="T91" fmla="*/ 2147483647 h 506"/>
              <a:gd name="T92" fmla="*/ 2147483647 w 563"/>
              <a:gd name="T93" fmla="*/ 2147483647 h 506"/>
              <a:gd name="T94" fmla="*/ 2147483647 w 563"/>
              <a:gd name="T95" fmla="*/ 2147483647 h 506"/>
              <a:gd name="T96" fmla="*/ 2147483647 w 563"/>
              <a:gd name="T97" fmla="*/ 2147483647 h 506"/>
              <a:gd name="T98" fmla="*/ 2147483647 w 563"/>
              <a:gd name="T99" fmla="*/ 2147483647 h 506"/>
              <a:gd name="T100" fmla="*/ 2147483647 w 563"/>
              <a:gd name="T101" fmla="*/ 2147483647 h 506"/>
              <a:gd name="T102" fmla="*/ 2147483647 w 563"/>
              <a:gd name="T103" fmla="*/ 2147483647 h 506"/>
              <a:gd name="T104" fmla="*/ 0 w 563"/>
              <a:gd name="T105" fmla="*/ 2147483647 h 50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3"/>
              <a:gd name="T160" fmla="*/ 0 h 506"/>
              <a:gd name="T161" fmla="*/ 563 w 563"/>
              <a:gd name="T162" fmla="*/ 506 h 50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3" h="506">
                <a:moveTo>
                  <a:pt x="0" y="435"/>
                </a:moveTo>
                <a:lnTo>
                  <a:pt x="18" y="464"/>
                </a:lnTo>
                <a:lnTo>
                  <a:pt x="386" y="393"/>
                </a:lnTo>
                <a:lnTo>
                  <a:pt x="411" y="406"/>
                </a:lnTo>
                <a:lnTo>
                  <a:pt x="425" y="435"/>
                </a:lnTo>
                <a:lnTo>
                  <a:pt x="461" y="455"/>
                </a:lnTo>
                <a:lnTo>
                  <a:pt x="542" y="483"/>
                </a:lnTo>
                <a:lnTo>
                  <a:pt x="544" y="494"/>
                </a:lnTo>
                <a:lnTo>
                  <a:pt x="549" y="505"/>
                </a:lnTo>
                <a:lnTo>
                  <a:pt x="554" y="499"/>
                </a:lnTo>
                <a:lnTo>
                  <a:pt x="562" y="474"/>
                </a:lnTo>
                <a:lnTo>
                  <a:pt x="562" y="432"/>
                </a:lnTo>
                <a:lnTo>
                  <a:pt x="549" y="351"/>
                </a:lnTo>
                <a:lnTo>
                  <a:pt x="548" y="265"/>
                </a:lnTo>
                <a:lnTo>
                  <a:pt x="534" y="197"/>
                </a:lnTo>
                <a:lnTo>
                  <a:pt x="509" y="142"/>
                </a:lnTo>
                <a:lnTo>
                  <a:pt x="503" y="86"/>
                </a:lnTo>
                <a:lnTo>
                  <a:pt x="479" y="0"/>
                </a:lnTo>
                <a:lnTo>
                  <a:pt x="366" y="30"/>
                </a:lnTo>
                <a:lnTo>
                  <a:pt x="358" y="28"/>
                </a:lnTo>
                <a:lnTo>
                  <a:pt x="323" y="56"/>
                </a:lnTo>
                <a:lnTo>
                  <a:pt x="292" y="101"/>
                </a:lnTo>
                <a:lnTo>
                  <a:pt x="289" y="119"/>
                </a:lnTo>
                <a:lnTo>
                  <a:pt x="275" y="139"/>
                </a:lnTo>
                <a:lnTo>
                  <a:pt x="250" y="163"/>
                </a:lnTo>
                <a:lnTo>
                  <a:pt x="261" y="178"/>
                </a:lnTo>
                <a:lnTo>
                  <a:pt x="264" y="166"/>
                </a:lnTo>
                <a:lnTo>
                  <a:pt x="271" y="170"/>
                </a:lnTo>
                <a:lnTo>
                  <a:pt x="267" y="176"/>
                </a:lnTo>
                <a:lnTo>
                  <a:pt x="272" y="178"/>
                </a:lnTo>
                <a:lnTo>
                  <a:pt x="268" y="189"/>
                </a:lnTo>
                <a:lnTo>
                  <a:pt x="264" y="188"/>
                </a:lnTo>
                <a:lnTo>
                  <a:pt x="263" y="194"/>
                </a:lnTo>
                <a:lnTo>
                  <a:pt x="275" y="210"/>
                </a:lnTo>
                <a:lnTo>
                  <a:pt x="275" y="225"/>
                </a:lnTo>
                <a:lnTo>
                  <a:pt x="258" y="234"/>
                </a:lnTo>
                <a:lnTo>
                  <a:pt x="240" y="260"/>
                </a:lnTo>
                <a:lnTo>
                  <a:pt x="220" y="275"/>
                </a:lnTo>
                <a:lnTo>
                  <a:pt x="185" y="277"/>
                </a:lnTo>
                <a:lnTo>
                  <a:pt x="172" y="287"/>
                </a:lnTo>
                <a:lnTo>
                  <a:pt x="151" y="277"/>
                </a:lnTo>
                <a:lnTo>
                  <a:pt x="90" y="284"/>
                </a:lnTo>
                <a:lnTo>
                  <a:pt x="44" y="303"/>
                </a:lnTo>
                <a:lnTo>
                  <a:pt x="47" y="318"/>
                </a:lnTo>
                <a:lnTo>
                  <a:pt x="44" y="326"/>
                </a:lnTo>
                <a:lnTo>
                  <a:pt x="47" y="327"/>
                </a:lnTo>
                <a:lnTo>
                  <a:pt x="54" y="342"/>
                </a:lnTo>
                <a:lnTo>
                  <a:pt x="61" y="341"/>
                </a:lnTo>
                <a:lnTo>
                  <a:pt x="67" y="356"/>
                </a:lnTo>
                <a:lnTo>
                  <a:pt x="66" y="362"/>
                </a:lnTo>
                <a:lnTo>
                  <a:pt x="55" y="370"/>
                </a:lnTo>
                <a:lnTo>
                  <a:pt x="49" y="388"/>
                </a:lnTo>
                <a:lnTo>
                  <a:pt x="0" y="435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0" name="Freeform 36"/>
          <p:cNvSpPr>
            <a:spLocks/>
          </p:cNvSpPr>
          <p:nvPr/>
        </p:nvSpPr>
        <p:spPr bwMode="auto">
          <a:xfrm>
            <a:off x="7473950" y="2499123"/>
            <a:ext cx="26988" cy="29765"/>
          </a:xfrm>
          <a:custGeom>
            <a:avLst/>
            <a:gdLst>
              <a:gd name="T0" fmla="*/ 0 w 19"/>
              <a:gd name="T1" fmla="*/ 2147483647 h 25"/>
              <a:gd name="T2" fmla="*/ 2147483647 w 19"/>
              <a:gd name="T3" fmla="*/ 2147483647 h 25"/>
              <a:gd name="T4" fmla="*/ 2147483647 w 19"/>
              <a:gd name="T5" fmla="*/ 0 h 25"/>
              <a:gd name="T6" fmla="*/ 2147483647 w 19"/>
              <a:gd name="T7" fmla="*/ 2147483647 h 25"/>
              <a:gd name="T8" fmla="*/ 2147483647 w 19"/>
              <a:gd name="T9" fmla="*/ 2147483647 h 25"/>
              <a:gd name="T10" fmla="*/ 0 w 19"/>
              <a:gd name="T11" fmla="*/ 2147483647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25"/>
              <a:gd name="T20" fmla="*/ 19 w 19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25">
                <a:moveTo>
                  <a:pt x="0" y="24"/>
                </a:moveTo>
                <a:lnTo>
                  <a:pt x="1" y="9"/>
                </a:lnTo>
                <a:lnTo>
                  <a:pt x="11" y="0"/>
                </a:lnTo>
                <a:lnTo>
                  <a:pt x="18" y="4"/>
                </a:lnTo>
                <a:lnTo>
                  <a:pt x="6" y="19"/>
                </a:lnTo>
                <a:lnTo>
                  <a:pt x="0" y="24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1" name="Freeform 37"/>
          <p:cNvSpPr>
            <a:spLocks/>
          </p:cNvSpPr>
          <p:nvPr/>
        </p:nvSpPr>
        <p:spPr bwMode="auto">
          <a:xfrm>
            <a:off x="7485702" y="2383632"/>
            <a:ext cx="249238" cy="127397"/>
          </a:xfrm>
          <a:custGeom>
            <a:avLst/>
            <a:gdLst>
              <a:gd name="T0" fmla="*/ 0 w 177"/>
              <a:gd name="T1" fmla="*/ 2147483647 h 107"/>
              <a:gd name="T2" fmla="*/ 2147483647 w 177"/>
              <a:gd name="T3" fmla="*/ 2147483647 h 107"/>
              <a:gd name="T4" fmla="*/ 2147483647 w 177"/>
              <a:gd name="T5" fmla="*/ 2147483647 h 107"/>
              <a:gd name="T6" fmla="*/ 2147483647 w 177"/>
              <a:gd name="T7" fmla="*/ 2147483647 h 107"/>
              <a:gd name="T8" fmla="*/ 2147483647 w 177"/>
              <a:gd name="T9" fmla="*/ 2147483647 h 107"/>
              <a:gd name="T10" fmla="*/ 2147483647 w 177"/>
              <a:gd name="T11" fmla="*/ 2147483647 h 107"/>
              <a:gd name="T12" fmla="*/ 2147483647 w 177"/>
              <a:gd name="T13" fmla="*/ 2147483647 h 107"/>
              <a:gd name="T14" fmla="*/ 2147483647 w 177"/>
              <a:gd name="T15" fmla="*/ 2147483647 h 107"/>
              <a:gd name="T16" fmla="*/ 2147483647 w 177"/>
              <a:gd name="T17" fmla="*/ 2147483647 h 107"/>
              <a:gd name="T18" fmla="*/ 2147483647 w 177"/>
              <a:gd name="T19" fmla="*/ 2147483647 h 107"/>
              <a:gd name="T20" fmla="*/ 2147483647 w 177"/>
              <a:gd name="T21" fmla="*/ 2147483647 h 107"/>
              <a:gd name="T22" fmla="*/ 2147483647 w 177"/>
              <a:gd name="T23" fmla="*/ 2147483647 h 107"/>
              <a:gd name="T24" fmla="*/ 2147483647 w 177"/>
              <a:gd name="T25" fmla="*/ 2147483647 h 107"/>
              <a:gd name="T26" fmla="*/ 2147483647 w 177"/>
              <a:gd name="T27" fmla="*/ 2147483647 h 107"/>
              <a:gd name="T28" fmla="*/ 2147483647 w 177"/>
              <a:gd name="T29" fmla="*/ 2147483647 h 107"/>
              <a:gd name="T30" fmla="*/ 2147483647 w 177"/>
              <a:gd name="T31" fmla="*/ 2147483647 h 107"/>
              <a:gd name="T32" fmla="*/ 2147483647 w 177"/>
              <a:gd name="T33" fmla="*/ 2147483647 h 107"/>
              <a:gd name="T34" fmla="*/ 2147483647 w 177"/>
              <a:gd name="T35" fmla="*/ 2147483647 h 107"/>
              <a:gd name="T36" fmla="*/ 2147483647 w 177"/>
              <a:gd name="T37" fmla="*/ 2147483647 h 107"/>
              <a:gd name="T38" fmla="*/ 2147483647 w 177"/>
              <a:gd name="T39" fmla="*/ 2147483647 h 107"/>
              <a:gd name="T40" fmla="*/ 2147483647 w 177"/>
              <a:gd name="T41" fmla="*/ 2147483647 h 107"/>
              <a:gd name="T42" fmla="*/ 2147483647 w 177"/>
              <a:gd name="T43" fmla="*/ 2147483647 h 107"/>
              <a:gd name="T44" fmla="*/ 2147483647 w 177"/>
              <a:gd name="T45" fmla="*/ 2147483647 h 107"/>
              <a:gd name="T46" fmla="*/ 2147483647 w 177"/>
              <a:gd name="T47" fmla="*/ 2147483647 h 107"/>
              <a:gd name="T48" fmla="*/ 2147483647 w 177"/>
              <a:gd name="T49" fmla="*/ 2147483647 h 107"/>
              <a:gd name="T50" fmla="*/ 2147483647 w 177"/>
              <a:gd name="T51" fmla="*/ 2147483647 h 107"/>
              <a:gd name="T52" fmla="*/ 2147483647 w 177"/>
              <a:gd name="T53" fmla="*/ 2147483647 h 107"/>
              <a:gd name="T54" fmla="*/ 2147483647 w 177"/>
              <a:gd name="T55" fmla="*/ 2147483647 h 107"/>
              <a:gd name="T56" fmla="*/ 2147483647 w 177"/>
              <a:gd name="T57" fmla="*/ 2147483647 h 107"/>
              <a:gd name="T58" fmla="*/ 2147483647 w 177"/>
              <a:gd name="T59" fmla="*/ 2147483647 h 107"/>
              <a:gd name="T60" fmla="*/ 2147483647 w 177"/>
              <a:gd name="T61" fmla="*/ 2147483647 h 107"/>
              <a:gd name="T62" fmla="*/ 2147483647 w 177"/>
              <a:gd name="T63" fmla="*/ 2147483647 h 107"/>
              <a:gd name="T64" fmla="*/ 2147483647 w 177"/>
              <a:gd name="T65" fmla="*/ 0 h 107"/>
              <a:gd name="T66" fmla="*/ 2147483647 w 177"/>
              <a:gd name="T67" fmla="*/ 2147483647 h 107"/>
              <a:gd name="T68" fmla="*/ 2147483647 w 177"/>
              <a:gd name="T69" fmla="*/ 2147483647 h 107"/>
              <a:gd name="T70" fmla="*/ 2147483647 w 177"/>
              <a:gd name="T71" fmla="*/ 2147483647 h 107"/>
              <a:gd name="T72" fmla="*/ 2147483647 w 177"/>
              <a:gd name="T73" fmla="*/ 2147483647 h 107"/>
              <a:gd name="T74" fmla="*/ 2147483647 w 177"/>
              <a:gd name="T75" fmla="*/ 2147483647 h 107"/>
              <a:gd name="T76" fmla="*/ 2147483647 w 177"/>
              <a:gd name="T77" fmla="*/ 2147483647 h 107"/>
              <a:gd name="T78" fmla="*/ 2147483647 w 177"/>
              <a:gd name="T79" fmla="*/ 2147483647 h 107"/>
              <a:gd name="T80" fmla="*/ 2147483647 w 177"/>
              <a:gd name="T81" fmla="*/ 2147483647 h 107"/>
              <a:gd name="T82" fmla="*/ 2147483647 w 177"/>
              <a:gd name="T83" fmla="*/ 2147483647 h 107"/>
              <a:gd name="T84" fmla="*/ 2147483647 w 177"/>
              <a:gd name="T85" fmla="*/ 2147483647 h 107"/>
              <a:gd name="T86" fmla="*/ 2147483647 w 177"/>
              <a:gd name="T87" fmla="*/ 2147483647 h 107"/>
              <a:gd name="T88" fmla="*/ 2147483647 w 177"/>
              <a:gd name="T89" fmla="*/ 2147483647 h 107"/>
              <a:gd name="T90" fmla="*/ 2147483647 w 177"/>
              <a:gd name="T91" fmla="*/ 2147483647 h 107"/>
              <a:gd name="T92" fmla="*/ 2147483647 w 177"/>
              <a:gd name="T93" fmla="*/ 2147483647 h 107"/>
              <a:gd name="T94" fmla="*/ 2147483647 w 177"/>
              <a:gd name="T95" fmla="*/ 2147483647 h 107"/>
              <a:gd name="T96" fmla="*/ 0 w 177"/>
              <a:gd name="T97" fmla="*/ 2147483647 h 10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7"/>
              <a:gd name="T148" fmla="*/ 0 h 107"/>
              <a:gd name="T149" fmla="*/ 177 w 177"/>
              <a:gd name="T150" fmla="*/ 107 h 10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7" h="107">
                <a:moveTo>
                  <a:pt x="0" y="95"/>
                </a:moveTo>
                <a:lnTo>
                  <a:pt x="3" y="104"/>
                </a:lnTo>
                <a:lnTo>
                  <a:pt x="7" y="105"/>
                </a:lnTo>
                <a:lnTo>
                  <a:pt x="13" y="96"/>
                </a:lnTo>
                <a:lnTo>
                  <a:pt x="19" y="94"/>
                </a:lnTo>
                <a:lnTo>
                  <a:pt x="22" y="97"/>
                </a:lnTo>
                <a:lnTo>
                  <a:pt x="12" y="106"/>
                </a:lnTo>
                <a:lnTo>
                  <a:pt x="28" y="100"/>
                </a:lnTo>
                <a:lnTo>
                  <a:pt x="30" y="95"/>
                </a:lnTo>
                <a:lnTo>
                  <a:pt x="54" y="85"/>
                </a:lnTo>
                <a:lnTo>
                  <a:pt x="74" y="70"/>
                </a:lnTo>
                <a:lnTo>
                  <a:pt x="96" y="61"/>
                </a:lnTo>
                <a:lnTo>
                  <a:pt x="115" y="50"/>
                </a:lnTo>
                <a:lnTo>
                  <a:pt x="114" y="52"/>
                </a:lnTo>
                <a:lnTo>
                  <a:pt x="78" y="80"/>
                </a:lnTo>
                <a:lnTo>
                  <a:pt x="71" y="82"/>
                </a:lnTo>
                <a:lnTo>
                  <a:pt x="75" y="83"/>
                </a:lnTo>
                <a:lnTo>
                  <a:pt x="86" y="78"/>
                </a:lnTo>
                <a:lnTo>
                  <a:pt x="141" y="37"/>
                </a:lnTo>
                <a:lnTo>
                  <a:pt x="148" y="30"/>
                </a:lnTo>
                <a:lnTo>
                  <a:pt x="174" y="8"/>
                </a:lnTo>
                <a:lnTo>
                  <a:pt x="176" y="2"/>
                </a:lnTo>
                <a:lnTo>
                  <a:pt x="171" y="2"/>
                </a:lnTo>
                <a:lnTo>
                  <a:pt x="159" y="14"/>
                </a:lnTo>
                <a:lnTo>
                  <a:pt x="151" y="13"/>
                </a:lnTo>
                <a:lnTo>
                  <a:pt x="140" y="19"/>
                </a:lnTo>
                <a:lnTo>
                  <a:pt x="136" y="18"/>
                </a:lnTo>
                <a:lnTo>
                  <a:pt x="127" y="42"/>
                </a:lnTo>
                <a:lnTo>
                  <a:pt x="123" y="37"/>
                </a:lnTo>
                <a:lnTo>
                  <a:pt x="114" y="37"/>
                </a:lnTo>
                <a:lnTo>
                  <a:pt x="130" y="19"/>
                </a:lnTo>
                <a:lnTo>
                  <a:pt x="128" y="14"/>
                </a:lnTo>
                <a:lnTo>
                  <a:pt x="140" y="0"/>
                </a:lnTo>
                <a:lnTo>
                  <a:pt x="135" y="1"/>
                </a:lnTo>
                <a:lnTo>
                  <a:pt x="111" y="29"/>
                </a:lnTo>
                <a:lnTo>
                  <a:pt x="84" y="38"/>
                </a:lnTo>
                <a:lnTo>
                  <a:pt x="68" y="41"/>
                </a:lnTo>
                <a:lnTo>
                  <a:pt x="66" y="48"/>
                </a:lnTo>
                <a:lnTo>
                  <a:pt x="48" y="53"/>
                </a:lnTo>
                <a:lnTo>
                  <a:pt x="41" y="51"/>
                </a:lnTo>
                <a:lnTo>
                  <a:pt x="41" y="57"/>
                </a:lnTo>
                <a:lnTo>
                  <a:pt x="33" y="57"/>
                </a:lnTo>
                <a:lnTo>
                  <a:pt x="28" y="62"/>
                </a:lnTo>
                <a:lnTo>
                  <a:pt x="26" y="70"/>
                </a:lnTo>
                <a:lnTo>
                  <a:pt x="23" y="68"/>
                </a:lnTo>
                <a:lnTo>
                  <a:pt x="19" y="76"/>
                </a:lnTo>
                <a:lnTo>
                  <a:pt x="6" y="81"/>
                </a:lnTo>
                <a:lnTo>
                  <a:pt x="4" y="87"/>
                </a:lnTo>
                <a:lnTo>
                  <a:pt x="0" y="95"/>
                </a:lnTo>
              </a:path>
            </a:pathLst>
          </a:custGeom>
          <a:solidFill>
            <a:srgbClr val="FF99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2" name="Freeform 38"/>
          <p:cNvSpPr>
            <a:spLocks/>
          </p:cNvSpPr>
          <p:nvPr/>
        </p:nvSpPr>
        <p:spPr bwMode="auto">
          <a:xfrm>
            <a:off x="6313489" y="3124200"/>
            <a:ext cx="1152525" cy="434579"/>
          </a:xfrm>
          <a:custGeom>
            <a:avLst/>
            <a:gdLst>
              <a:gd name="T0" fmla="*/ 2147483647 w 815"/>
              <a:gd name="T1" fmla="*/ 2147483647 h 365"/>
              <a:gd name="T2" fmla="*/ 2147483647 w 815"/>
              <a:gd name="T3" fmla="*/ 2147483647 h 365"/>
              <a:gd name="T4" fmla="*/ 2147483647 w 815"/>
              <a:gd name="T5" fmla="*/ 2147483647 h 365"/>
              <a:gd name="T6" fmla="*/ 2147483647 w 815"/>
              <a:gd name="T7" fmla="*/ 2147483647 h 365"/>
              <a:gd name="T8" fmla="*/ 2147483647 w 815"/>
              <a:gd name="T9" fmla="*/ 2147483647 h 365"/>
              <a:gd name="T10" fmla="*/ 2147483647 w 815"/>
              <a:gd name="T11" fmla="*/ 2147483647 h 365"/>
              <a:gd name="T12" fmla="*/ 2147483647 w 815"/>
              <a:gd name="T13" fmla="*/ 2147483647 h 365"/>
              <a:gd name="T14" fmla="*/ 2147483647 w 815"/>
              <a:gd name="T15" fmla="*/ 2147483647 h 365"/>
              <a:gd name="T16" fmla="*/ 2147483647 w 815"/>
              <a:gd name="T17" fmla="*/ 2147483647 h 365"/>
              <a:gd name="T18" fmla="*/ 2147483647 w 815"/>
              <a:gd name="T19" fmla="*/ 2147483647 h 365"/>
              <a:gd name="T20" fmla="*/ 2147483647 w 815"/>
              <a:gd name="T21" fmla="*/ 2147483647 h 365"/>
              <a:gd name="T22" fmla="*/ 2147483647 w 815"/>
              <a:gd name="T23" fmla="*/ 2147483647 h 365"/>
              <a:gd name="T24" fmla="*/ 2147483647 w 815"/>
              <a:gd name="T25" fmla="*/ 2147483647 h 365"/>
              <a:gd name="T26" fmla="*/ 2147483647 w 815"/>
              <a:gd name="T27" fmla="*/ 2147483647 h 365"/>
              <a:gd name="T28" fmla="*/ 2147483647 w 815"/>
              <a:gd name="T29" fmla="*/ 2147483647 h 365"/>
              <a:gd name="T30" fmla="*/ 2147483647 w 815"/>
              <a:gd name="T31" fmla="*/ 2147483647 h 365"/>
              <a:gd name="T32" fmla="*/ 2147483647 w 815"/>
              <a:gd name="T33" fmla="*/ 2147483647 h 365"/>
              <a:gd name="T34" fmla="*/ 2147483647 w 815"/>
              <a:gd name="T35" fmla="*/ 2147483647 h 365"/>
              <a:gd name="T36" fmla="*/ 2147483647 w 815"/>
              <a:gd name="T37" fmla="*/ 2147483647 h 365"/>
              <a:gd name="T38" fmla="*/ 2147483647 w 815"/>
              <a:gd name="T39" fmla="*/ 2147483647 h 365"/>
              <a:gd name="T40" fmla="*/ 2147483647 w 815"/>
              <a:gd name="T41" fmla="*/ 2147483647 h 365"/>
              <a:gd name="T42" fmla="*/ 2147483647 w 815"/>
              <a:gd name="T43" fmla="*/ 2147483647 h 365"/>
              <a:gd name="T44" fmla="*/ 2147483647 w 815"/>
              <a:gd name="T45" fmla="*/ 2147483647 h 365"/>
              <a:gd name="T46" fmla="*/ 2147483647 w 815"/>
              <a:gd name="T47" fmla="*/ 2147483647 h 365"/>
              <a:gd name="T48" fmla="*/ 2147483647 w 815"/>
              <a:gd name="T49" fmla="*/ 2147483647 h 365"/>
              <a:gd name="T50" fmla="*/ 2147483647 w 815"/>
              <a:gd name="T51" fmla="*/ 2147483647 h 365"/>
              <a:gd name="T52" fmla="*/ 2147483647 w 815"/>
              <a:gd name="T53" fmla="*/ 2147483647 h 365"/>
              <a:gd name="T54" fmla="*/ 2147483647 w 815"/>
              <a:gd name="T55" fmla="*/ 2147483647 h 365"/>
              <a:gd name="T56" fmla="*/ 2147483647 w 815"/>
              <a:gd name="T57" fmla="*/ 2147483647 h 365"/>
              <a:gd name="T58" fmla="*/ 2147483647 w 815"/>
              <a:gd name="T59" fmla="*/ 2147483647 h 365"/>
              <a:gd name="T60" fmla="*/ 2147483647 w 815"/>
              <a:gd name="T61" fmla="*/ 2147483647 h 365"/>
              <a:gd name="T62" fmla="*/ 2147483647 w 815"/>
              <a:gd name="T63" fmla="*/ 2147483647 h 365"/>
              <a:gd name="T64" fmla="*/ 2147483647 w 815"/>
              <a:gd name="T65" fmla="*/ 2147483647 h 365"/>
              <a:gd name="T66" fmla="*/ 2147483647 w 815"/>
              <a:gd name="T67" fmla="*/ 2147483647 h 365"/>
              <a:gd name="T68" fmla="*/ 2147483647 w 815"/>
              <a:gd name="T69" fmla="*/ 2147483647 h 365"/>
              <a:gd name="T70" fmla="*/ 2147483647 w 815"/>
              <a:gd name="T71" fmla="*/ 2147483647 h 365"/>
              <a:gd name="T72" fmla="*/ 2147483647 w 815"/>
              <a:gd name="T73" fmla="*/ 2147483647 h 365"/>
              <a:gd name="T74" fmla="*/ 2147483647 w 815"/>
              <a:gd name="T75" fmla="*/ 2147483647 h 365"/>
              <a:gd name="T76" fmla="*/ 2147483647 w 815"/>
              <a:gd name="T77" fmla="*/ 2147483647 h 365"/>
              <a:gd name="T78" fmla="*/ 2147483647 w 815"/>
              <a:gd name="T79" fmla="*/ 2147483647 h 365"/>
              <a:gd name="T80" fmla="*/ 2147483647 w 815"/>
              <a:gd name="T81" fmla="*/ 2147483647 h 365"/>
              <a:gd name="T82" fmla="*/ 2147483647 w 815"/>
              <a:gd name="T83" fmla="*/ 2147483647 h 365"/>
              <a:gd name="T84" fmla="*/ 2147483647 w 815"/>
              <a:gd name="T85" fmla="*/ 2147483647 h 365"/>
              <a:gd name="T86" fmla="*/ 2147483647 w 815"/>
              <a:gd name="T87" fmla="*/ 2147483647 h 365"/>
              <a:gd name="T88" fmla="*/ 2147483647 w 815"/>
              <a:gd name="T89" fmla="*/ 2147483647 h 36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5"/>
              <a:gd name="T136" fmla="*/ 0 h 365"/>
              <a:gd name="T137" fmla="*/ 815 w 815"/>
              <a:gd name="T138" fmla="*/ 365 h 36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5" h="365">
                <a:moveTo>
                  <a:pt x="0" y="285"/>
                </a:moveTo>
                <a:lnTo>
                  <a:pt x="1" y="313"/>
                </a:lnTo>
                <a:lnTo>
                  <a:pt x="117" y="299"/>
                </a:lnTo>
                <a:lnTo>
                  <a:pt x="187" y="264"/>
                </a:lnTo>
                <a:lnTo>
                  <a:pt x="316" y="250"/>
                </a:lnTo>
                <a:lnTo>
                  <a:pt x="370" y="283"/>
                </a:lnTo>
                <a:lnTo>
                  <a:pt x="454" y="271"/>
                </a:lnTo>
                <a:lnTo>
                  <a:pt x="581" y="364"/>
                </a:lnTo>
                <a:lnTo>
                  <a:pt x="599" y="352"/>
                </a:lnTo>
                <a:lnTo>
                  <a:pt x="630" y="351"/>
                </a:lnTo>
                <a:lnTo>
                  <a:pt x="637" y="327"/>
                </a:lnTo>
                <a:lnTo>
                  <a:pt x="643" y="339"/>
                </a:lnTo>
                <a:lnTo>
                  <a:pt x="652" y="298"/>
                </a:lnTo>
                <a:lnTo>
                  <a:pt x="668" y="275"/>
                </a:lnTo>
                <a:lnTo>
                  <a:pt x="685" y="264"/>
                </a:lnTo>
                <a:lnTo>
                  <a:pt x="676" y="258"/>
                </a:lnTo>
                <a:lnTo>
                  <a:pt x="678" y="250"/>
                </a:lnTo>
                <a:lnTo>
                  <a:pt x="672" y="239"/>
                </a:lnTo>
                <a:lnTo>
                  <a:pt x="683" y="250"/>
                </a:lnTo>
                <a:lnTo>
                  <a:pt x="680" y="254"/>
                </a:lnTo>
                <a:lnTo>
                  <a:pt x="689" y="259"/>
                </a:lnTo>
                <a:lnTo>
                  <a:pt x="698" y="248"/>
                </a:lnTo>
                <a:lnTo>
                  <a:pt x="703" y="246"/>
                </a:lnTo>
                <a:lnTo>
                  <a:pt x="698" y="231"/>
                </a:lnTo>
                <a:lnTo>
                  <a:pt x="703" y="230"/>
                </a:lnTo>
                <a:lnTo>
                  <a:pt x="708" y="240"/>
                </a:lnTo>
                <a:lnTo>
                  <a:pt x="736" y="226"/>
                </a:lnTo>
                <a:lnTo>
                  <a:pt x="761" y="225"/>
                </a:lnTo>
                <a:lnTo>
                  <a:pt x="777" y="194"/>
                </a:lnTo>
                <a:lnTo>
                  <a:pt x="771" y="187"/>
                </a:lnTo>
                <a:lnTo>
                  <a:pt x="761" y="197"/>
                </a:lnTo>
                <a:lnTo>
                  <a:pt x="759" y="183"/>
                </a:lnTo>
                <a:lnTo>
                  <a:pt x="748" y="192"/>
                </a:lnTo>
                <a:lnTo>
                  <a:pt x="753" y="202"/>
                </a:lnTo>
                <a:lnTo>
                  <a:pt x="743" y="196"/>
                </a:lnTo>
                <a:lnTo>
                  <a:pt x="741" y="206"/>
                </a:lnTo>
                <a:lnTo>
                  <a:pt x="715" y="205"/>
                </a:lnTo>
                <a:lnTo>
                  <a:pt x="697" y="191"/>
                </a:lnTo>
                <a:lnTo>
                  <a:pt x="698" y="184"/>
                </a:lnTo>
                <a:lnTo>
                  <a:pt x="726" y="201"/>
                </a:lnTo>
                <a:lnTo>
                  <a:pt x="748" y="175"/>
                </a:lnTo>
                <a:lnTo>
                  <a:pt x="736" y="173"/>
                </a:lnTo>
                <a:lnTo>
                  <a:pt x="749" y="155"/>
                </a:lnTo>
                <a:lnTo>
                  <a:pt x="736" y="160"/>
                </a:lnTo>
                <a:lnTo>
                  <a:pt x="692" y="144"/>
                </a:lnTo>
                <a:lnTo>
                  <a:pt x="715" y="140"/>
                </a:lnTo>
                <a:lnTo>
                  <a:pt x="735" y="148"/>
                </a:lnTo>
                <a:lnTo>
                  <a:pt x="736" y="143"/>
                </a:lnTo>
                <a:lnTo>
                  <a:pt x="726" y="131"/>
                </a:lnTo>
                <a:lnTo>
                  <a:pt x="735" y="131"/>
                </a:lnTo>
                <a:lnTo>
                  <a:pt x="746" y="125"/>
                </a:lnTo>
                <a:lnTo>
                  <a:pt x="740" y="135"/>
                </a:lnTo>
                <a:lnTo>
                  <a:pt x="745" y="147"/>
                </a:lnTo>
                <a:lnTo>
                  <a:pt x="754" y="137"/>
                </a:lnTo>
                <a:lnTo>
                  <a:pt x="760" y="148"/>
                </a:lnTo>
                <a:lnTo>
                  <a:pt x="769" y="147"/>
                </a:lnTo>
                <a:lnTo>
                  <a:pt x="781" y="145"/>
                </a:lnTo>
                <a:lnTo>
                  <a:pt x="793" y="131"/>
                </a:lnTo>
                <a:lnTo>
                  <a:pt x="800" y="109"/>
                </a:lnTo>
                <a:lnTo>
                  <a:pt x="814" y="105"/>
                </a:lnTo>
                <a:lnTo>
                  <a:pt x="814" y="94"/>
                </a:lnTo>
                <a:lnTo>
                  <a:pt x="804" y="73"/>
                </a:lnTo>
                <a:lnTo>
                  <a:pt x="791" y="73"/>
                </a:lnTo>
                <a:lnTo>
                  <a:pt x="779" y="105"/>
                </a:lnTo>
                <a:lnTo>
                  <a:pt x="773" y="89"/>
                </a:lnTo>
                <a:lnTo>
                  <a:pt x="771" y="67"/>
                </a:lnTo>
                <a:lnTo>
                  <a:pt x="745" y="80"/>
                </a:lnTo>
                <a:lnTo>
                  <a:pt x="711" y="87"/>
                </a:lnTo>
                <a:lnTo>
                  <a:pt x="715" y="72"/>
                </a:lnTo>
                <a:lnTo>
                  <a:pt x="733" y="62"/>
                </a:lnTo>
                <a:lnTo>
                  <a:pt x="768" y="48"/>
                </a:lnTo>
                <a:lnTo>
                  <a:pt x="756" y="31"/>
                </a:lnTo>
                <a:lnTo>
                  <a:pt x="781" y="42"/>
                </a:lnTo>
                <a:lnTo>
                  <a:pt x="772" y="28"/>
                </a:lnTo>
                <a:lnTo>
                  <a:pt x="795" y="48"/>
                </a:lnTo>
                <a:lnTo>
                  <a:pt x="778" y="14"/>
                </a:lnTo>
                <a:lnTo>
                  <a:pt x="761" y="0"/>
                </a:lnTo>
                <a:lnTo>
                  <a:pt x="471" y="56"/>
                </a:lnTo>
                <a:lnTo>
                  <a:pt x="232" y="87"/>
                </a:lnTo>
                <a:lnTo>
                  <a:pt x="228" y="114"/>
                </a:lnTo>
                <a:lnTo>
                  <a:pt x="215" y="123"/>
                </a:lnTo>
                <a:lnTo>
                  <a:pt x="199" y="152"/>
                </a:lnTo>
                <a:lnTo>
                  <a:pt x="185" y="150"/>
                </a:lnTo>
                <a:lnTo>
                  <a:pt x="171" y="158"/>
                </a:lnTo>
                <a:lnTo>
                  <a:pt x="160" y="173"/>
                </a:lnTo>
                <a:lnTo>
                  <a:pt x="146" y="164"/>
                </a:lnTo>
                <a:lnTo>
                  <a:pt x="124" y="183"/>
                </a:lnTo>
                <a:lnTo>
                  <a:pt x="122" y="198"/>
                </a:lnTo>
                <a:lnTo>
                  <a:pt x="30" y="253"/>
                </a:lnTo>
                <a:lnTo>
                  <a:pt x="24" y="274"/>
                </a:lnTo>
                <a:lnTo>
                  <a:pt x="0" y="28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3" name="Freeform 39"/>
          <p:cNvSpPr>
            <a:spLocks/>
          </p:cNvSpPr>
          <p:nvPr/>
        </p:nvSpPr>
        <p:spPr bwMode="auto">
          <a:xfrm>
            <a:off x="6121400" y="2444353"/>
            <a:ext cx="565150" cy="538163"/>
          </a:xfrm>
          <a:custGeom>
            <a:avLst/>
            <a:gdLst>
              <a:gd name="T0" fmla="*/ 0 w 400"/>
              <a:gd name="T1" fmla="*/ 2147483647 h 452"/>
              <a:gd name="T2" fmla="*/ 2147483647 w 400"/>
              <a:gd name="T3" fmla="*/ 2147483647 h 452"/>
              <a:gd name="T4" fmla="*/ 2147483647 w 400"/>
              <a:gd name="T5" fmla="*/ 2147483647 h 452"/>
              <a:gd name="T6" fmla="*/ 2147483647 w 400"/>
              <a:gd name="T7" fmla="*/ 2147483647 h 452"/>
              <a:gd name="T8" fmla="*/ 2147483647 w 400"/>
              <a:gd name="T9" fmla="*/ 2147483647 h 452"/>
              <a:gd name="T10" fmla="*/ 2147483647 w 400"/>
              <a:gd name="T11" fmla="*/ 2147483647 h 452"/>
              <a:gd name="T12" fmla="*/ 2147483647 w 400"/>
              <a:gd name="T13" fmla="*/ 2147483647 h 452"/>
              <a:gd name="T14" fmla="*/ 2147483647 w 400"/>
              <a:gd name="T15" fmla="*/ 2147483647 h 452"/>
              <a:gd name="T16" fmla="*/ 2147483647 w 400"/>
              <a:gd name="T17" fmla="*/ 2147483647 h 452"/>
              <a:gd name="T18" fmla="*/ 2147483647 w 400"/>
              <a:gd name="T19" fmla="*/ 2147483647 h 452"/>
              <a:gd name="T20" fmla="*/ 2147483647 w 400"/>
              <a:gd name="T21" fmla="*/ 2147483647 h 452"/>
              <a:gd name="T22" fmla="*/ 2147483647 w 400"/>
              <a:gd name="T23" fmla="*/ 2147483647 h 452"/>
              <a:gd name="T24" fmla="*/ 2147483647 w 400"/>
              <a:gd name="T25" fmla="*/ 2147483647 h 452"/>
              <a:gd name="T26" fmla="*/ 2147483647 w 400"/>
              <a:gd name="T27" fmla="*/ 2147483647 h 452"/>
              <a:gd name="T28" fmla="*/ 2147483647 w 400"/>
              <a:gd name="T29" fmla="*/ 2147483647 h 452"/>
              <a:gd name="T30" fmla="*/ 2147483647 w 400"/>
              <a:gd name="T31" fmla="*/ 2147483647 h 452"/>
              <a:gd name="T32" fmla="*/ 2147483647 w 400"/>
              <a:gd name="T33" fmla="*/ 2147483647 h 452"/>
              <a:gd name="T34" fmla="*/ 2147483647 w 400"/>
              <a:gd name="T35" fmla="*/ 2147483647 h 452"/>
              <a:gd name="T36" fmla="*/ 2147483647 w 400"/>
              <a:gd name="T37" fmla="*/ 2147483647 h 452"/>
              <a:gd name="T38" fmla="*/ 2147483647 w 400"/>
              <a:gd name="T39" fmla="*/ 0 h 452"/>
              <a:gd name="T40" fmla="*/ 2147483647 w 400"/>
              <a:gd name="T41" fmla="*/ 2147483647 h 452"/>
              <a:gd name="T42" fmla="*/ 2147483647 w 400"/>
              <a:gd name="T43" fmla="*/ 2147483647 h 452"/>
              <a:gd name="T44" fmla="*/ 2147483647 w 400"/>
              <a:gd name="T45" fmla="*/ 2147483647 h 452"/>
              <a:gd name="T46" fmla="*/ 2147483647 w 400"/>
              <a:gd name="T47" fmla="*/ 2147483647 h 452"/>
              <a:gd name="T48" fmla="*/ 2147483647 w 400"/>
              <a:gd name="T49" fmla="*/ 2147483647 h 452"/>
              <a:gd name="T50" fmla="*/ 2147483647 w 400"/>
              <a:gd name="T51" fmla="*/ 2147483647 h 452"/>
              <a:gd name="T52" fmla="*/ 2147483647 w 400"/>
              <a:gd name="T53" fmla="*/ 2147483647 h 452"/>
              <a:gd name="T54" fmla="*/ 2147483647 w 400"/>
              <a:gd name="T55" fmla="*/ 2147483647 h 452"/>
              <a:gd name="T56" fmla="*/ 2147483647 w 400"/>
              <a:gd name="T57" fmla="*/ 2147483647 h 452"/>
              <a:gd name="T58" fmla="*/ 2147483647 w 400"/>
              <a:gd name="T59" fmla="*/ 2147483647 h 452"/>
              <a:gd name="T60" fmla="*/ 2147483647 w 400"/>
              <a:gd name="T61" fmla="*/ 2147483647 h 452"/>
              <a:gd name="T62" fmla="*/ 2147483647 w 400"/>
              <a:gd name="T63" fmla="*/ 2147483647 h 452"/>
              <a:gd name="T64" fmla="*/ 2147483647 w 400"/>
              <a:gd name="T65" fmla="*/ 2147483647 h 452"/>
              <a:gd name="T66" fmla="*/ 2147483647 w 400"/>
              <a:gd name="T67" fmla="*/ 2147483647 h 452"/>
              <a:gd name="T68" fmla="*/ 2147483647 w 400"/>
              <a:gd name="T69" fmla="*/ 2147483647 h 452"/>
              <a:gd name="T70" fmla="*/ 2147483647 w 400"/>
              <a:gd name="T71" fmla="*/ 2147483647 h 452"/>
              <a:gd name="T72" fmla="*/ 2147483647 w 400"/>
              <a:gd name="T73" fmla="*/ 2147483647 h 452"/>
              <a:gd name="T74" fmla="*/ 0 w 400"/>
              <a:gd name="T75" fmla="*/ 2147483647 h 4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0"/>
              <a:gd name="T115" fmla="*/ 0 h 452"/>
              <a:gd name="T116" fmla="*/ 400 w 400"/>
              <a:gd name="T117" fmla="*/ 452 h 4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0" h="452">
                <a:moveTo>
                  <a:pt x="0" y="83"/>
                </a:moveTo>
                <a:lnTo>
                  <a:pt x="33" y="394"/>
                </a:lnTo>
                <a:lnTo>
                  <a:pt x="63" y="393"/>
                </a:lnTo>
                <a:lnTo>
                  <a:pt x="82" y="400"/>
                </a:lnTo>
                <a:lnTo>
                  <a:pt x="92" y="421"/>
                </a:lnTo>
                <a:lnTo>
                  <a:pt x="123" y="426"/>
                </a:lnTo>
                <a:lnTo>
                  <a:pt x="142" y="436"/>
                </a:lnTo>
                <a:lnTo>
                  <a:pt x="185" y="435"/>
                </a:lnTo>
                <a:lnTo>
                  <a:pt x="205" y="421"/>
                </a:lnTo>
                <a:lnTo>
                  <a:pt x="251" y="451"/>
                </a:lnTo>
                <a:lnTo>
                  <a:pt x="281" y="426"/>
                </a:lnTo>
                <a:lnTo>
                  <a:pt x="287" y="376"/>
                </a:lnTo>
                <a:lnTo>
                  <a:pt x="306" y="387"/>
                </a:lnTo>
                <a:lnTo>
                  <a:pt x="315" y="345"/>
                </a:lnTo>
                <a:lnTo>
                  <a:pt x="365" y="308"/>
                </a:lnTo>
                <a:lnTo>
                  <a:pt x="382" y="287"/>
                </a:lnTo>
                <a:lnTo>
                  <a:pt x="394" y="188"/>
                </a:lnTo>
                <a:lnTo>
                  <a:pt x="385" y="167"/>
                </a:lnTo>
                <a:lnTo>
                  <a:pt x="399" y="158"/>
                </a:lnTo>
                <a:lnTo>
                  <a:pt x="372" y="0"/>
                </a:lnTo>
                <a:lnTo>
                  <a:pt x="333" y="20"/>
                </a:lnTo>
                <a:lnTo>
                  <a:pt x="306" y="36"/>
                </a:lnTo>
                <a:lnTo>
                  <a:pt x="294" y="53"/>
                </a:lnTo>
                <a:lnTo>
                  <a:pt x="272" y="73"/>
                </a:lnTo>
                <a:lnTo>
                  <a:pt x="247" y="75"/>
                </a:lnTo>
                <a:lnTo>
                  <a:pt x="221" y="89"/>
                </a:lnTo>
                <a:lnTo>
                  <a:pt x="209" y="95"/>
                </a:lnTo>
                <a:lnTo>
                  <a:pt x="192" y="86"/>
                </a:lnTo>
                <a:lnTo>
                  <a:pt x="170" y="96"/>
                </a:lnTo>
                <a:lnTo>
                  <a:pt x="166" y="92"/>
                </a:lnTo>
                <a:lnTo>
                  <a:pt x="187" y="80"/>
                </a:lnTo>
                <a:lnTo>
                  <a:pt x="186" y="79"/>
                </a:lnTo>
                <a:lnTo>
                  <a:pt x="175" y="75"/>
                </a:lnTo>
                <a:lnTo>
                  <a:pt x="167" y="83"/>
                </a:lnTo>
                <a:lnTo>
                  <a:pt x="131" y="67"/>
                </a:lnTo>
                <a:lnTo>
                  <a:pt x="117" y="73"/>
                </a:lnTo>
                <a:lnTo>
                  <a:pt x="119" y="64"/>
                </a:lnTo>
                <a:lnTo>
                  <a:pt x="0" y="83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4" name="Freeform 40"/>
          <p:cNvSpPr>
            <a:spLocks/>
          </p:cNvSpPr>
          <p:nvPr/>
        </p:nvSpPr>
        <p:spPr bwMode="auto">
          <a:xfrm>
            <a:off x="6640514" y="2345436"/>
            <a:ext cx="784225" cy="425053"/>
          </a:xfrm>
          <a:custGeom>
            <a:avLst/>
            <a:gdLst>
              <a:gd name="T0" fmla="*/ 0 w 554"/>
              <a:gd name="T1" fmla="*/ 2147483647 h 357"/>
              <a:gd name="T2" fmla="*/ 2147483647 w 554"/>
              <a:gd name="T3" fmla="*/ 2147483647 h 357"/>
              <a:gd name="T4" fmla="*/ 2147483647 w 554"/>
              <a:gd name="T5" fmla="*/ 2147483647 h 357"/>
              <a:gd name="T6" fmla="*/ 2147483647 w 554"/>
              <a:gd name="T7" fmla="*/ 2147483647 h 357"/>
              <a:gd name="T8" fmla="*/ 2147483647 w 554"/>
              <a:gd name="T9" fmla="*/ 2147483647 h 357"/>
              <a:gd name="T10" fmla="*/ 2147483647 w 554"/>
              <a:gd name="T11" fmla="*/ 2147483647 h 357"/>
              <a:gd name="T12" fmla="*/ 2147483647 w 554"/>
              <a:gd name="T13" fmla="*/ 2147483647 h 357"/>
              <a:gd name="T14" fmla="*/ 2147483647 w 554"/>
              <a:gd name="T15" fmla="*/ 2147483647 h 357"/>
              <a:gd name="T16" fmla="*/ 2147483647 w 554"/>
              <a:gd name="T17" fmla="*/ 2147483647 h 357"/>
              <a:gd name="T18" fmla="*/ 2147483647 w 554"/>
              <a:gd name="T19" fmla="*/ 2147483647 h 357"/>
              <a:gd name="T20" fmla="*/ 2147483647 w 554"/>
              <a:gd name="T21" fmla="*/ 2147483647 h 357"/>
              <a:gd name="T22" fmla="*/ 2147483647 w 554"/>
              <a:gd name="T23" fmla="*/ 2147483647 h 357"/>
              <a:gd name="T24" fmla="*/ 2147483647 w 554"/>
              <a:gd name="T25" fmla="*/ 2147483647 h 357"/>
              <a:gd name="T26" fmla="*/ 2147483647 w 554"/>
              <a:gd name="T27" fmla="*/ 2147483647 h 357"/>
              <a:gd name="T28" fmla="*/ 2147483647 w 554"/>
              <a:gd name="T29" fmla="*/ 2147483647 h 357"/>
              <a:gd name="T30" fmla="*/ 2147483647 w 554"/>
              <a:gd name="T31" fmla="*/ 0 h 357"/>
              <a:gd name="T32" fmla="*/ 2147483647 w 554"/>
              <a:gd name="T33" fmla="*/ 2147483647 h 357"/>
              <a:gd name="T34" fmla="*/ 2147483647 w 554"/>
              <a:gd name="T35" fmla="*/ 2147483647 h 357"/>
              <a:gd name="T36" fmla="*/ 0 w 554"/>
              <a:gd name="T37" fmla="*/ 2147483647 h 35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357"/>
              <a:gd name="T59" fmla="*/ 554 w 554"/>
              <a:gd name="T60" fmla="*/ 357 h 35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357">
                <a:moveTo>
                  <a:pt x="0" y="87"/>
                </a:moveTo>
                <a:lnTo>
                  <a:pt x="27" y="245"/>
                </a:lnTo>
                <a:lnTo>
                  <a:pt x="45" y="356"/>
                </a:lnTo>
                <a:lnTo>
                  <a:pt x="137" y="340"/>
                </a:lnTo>
                <a:lnTo>
                  <a:pt x="469" y="276"/>
                </a:lnTo>
                <a:lnTo>
                  <a:pt x="482" y="260"/>
                </a:lnTo>
                <a:lnTo>
                  <a:pt x="501" y="260"/>
                </a:lnTo>
                <a:lnTo>
                  <a:pt x="524" y="245"/>
                </a:lnTo>
                <a:lnTo>
                  <a:pt x="535" y="222"/>
                </a:lnTo>
                <a:lnTo>
                  <a:pt x="553" y="204"/>
                </a:lnTo>
                <a:lnTo>
                  <a:pt x="500" y="160"/>
                </a:lnTo>
                <a:lnTo>
                  <a:pt x="498" y="118"/>
                </a:lnTo>
                <a:lnTo>
                  <a:pt x="523" y="62"/>
                </a:lnTo>
                <a:lnTo>
                  <a:pt x="487" y="42"/>
                </a:lnTo>
                <a:lnTo>
                  <a:pt x="473" y="13"/>
                </a:lnTo>
                <a:lnTo>
                  <a:pt x="448" y="0"/>
                </a:lnTo>
                <a:lnTo>
                  <a:pt x="80" y="71"/>
                </a:lnTo>
                <a:lnTo>
                  <a:pt x="62" y="42"/>
                </a:lnTo>
                <a:lnTo>
                  <a:pt x="0" y="8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5" name="Freeform 41"/>
          <p:cNvSpPr>
            <a:spLocks/>
          </p:cNvSpPr>
          <p:nvPr/>
        </p:nvSpPr>
        <p:spPr bwMode="auto">
          <a:xfrm>
            <a:off x="7691130" y="2243137"/>
            <a:ext cx="104775" cy="110729"/>
          </a:xfrm>
          <a:custGeom>
            <a:avLst/>
            <a:gdLst>
              <a:gd name="T0" fmla="*/ 0 w 74"/>
              <a:gd name="T1" fmla="*/ 2147483647 h 93"/>
              <a:gd name="T2" fmla="*/ 2147483647 w 74"/>
              <a:gd name="T3" fmla="*/ 2147483647 h 93"/>
              <a:gd name="T4" fmla="*/ 2147483647 w 74"/>
              <a:gd name="T5" fmla="*/ 2147483647 h 93"/>
              <a:gd name="T6" fmla="*/ 2147483647 w 74"/>
              <a:gd name="T7" fmla="*/ 2147483647 h 93"/>
              <a:gd name="T8" fmla="*/ 2147483647 w 74"/>
              <a:gd name="T9" fmla="*/ 2147483647 h 93"/>
              <a:gd name="T10" fmla="*/ 2147483647 w 74"/>
              <a:gd name="T11" fmla="*/ 2147483647 h 93"/>
              <a:gd name="T12" fmla="*/ 2147483647 w 74"/>
              <a:gd name="T13" fmla="*/ 2147483647 h 93"/>
              <a:gd name="T14" fmla="*/ 2147483647 w 74"/>
              <a:gd name="T15" fmla="*/ 2147483647 h 93"/>
              <a:gd name="T16" fmla="*/ 2147483647 w 74"/>
              <a:gd name="T17" fmla="*/ 2147483647 h 93"/>
              <a:gd name="T18" fmla="*/ 2147483647 w 74"/>
              <a:gd name="T19" fmla="*/ 2147483647 h 93"/>
              <a:gd name="T20" fmla="*/ 2147483647 w 74"/>
              <a:gd name="T21" fmla="*/ 2147483647 h 93"/>
              <a:gd name="T22" fmla="*/ 2147483647 w 74"/>
              <a:gd name="T23" fmla="*/ 2147483647 h 93"/>
              <a:gd name="T24" fmla="*/ 2147483647 w 74"/>
              <a:gd name="T25" fmla="*/ 2147483647 h 93"/>
              <a:gd name="T26" fmla="*/ 2147483647 w 74"/>
              <a:gd name="T27" fmla="*/ 0 h 93"/>
              <a:gd name="T28" fmla="*/ 0 w 74"/>
              <a:gd name="T29" fmla="*/ 2147483647 h 9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"/>
              <a:gd name="T46" fmla="*/ 0 h 93"/>
              <a:gd name="T47" fmla="*/ 74 w 74"/>
              <a:gd name="T48" fmla="*/ 93 h 9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4" h="93">
                <a:moveTo>
                  <a:pt x="0" y="9"/>
                </a:moveTo>
                <a:lnTo>
                  <a:pt x="15" y="88"/>
                </a:lnTo>
                <a:lnTo>
                  <a:pt x="18" y="92"/>
                </a:lnTo>
                <a:lnTo>
                  <a:pt x="47" y="75"/>
                </a:lnTo>
                <a:lnTo>
                  <a:pt x="43" y="52"/>
                </a:lnTo>
                <a:lnTo>
                  <a:pt x="48" y="40"/>
                </a:lnTo>
                <a:lnTo>
                  <a:pt x="54" y="49"/>
                </a:lnTo>
                <a:lnTo>
                  <a:pt x="57" y="65"/>
                </a:lnTo>
                <a:lnTo>
                  <a:pt x="64" y="65"/>
                </a:lnTo>
                <a:lnTo>
                  <a:pt x="73" y="49"/>
                </a:lnTo>
                <a:lnTo>
                  <a:pt x="64" y="29"/>
                </a:lnTo>
                <a:lnTo>
                  <a:pt x="47" y="26"/>
                </a:lnTo>
                <a:lnTo>
                  <a:pt x="36" y="1"/>
                </a:lnTo>
                <a:lnTo>
                  <a:pt x="26" y="0"/>
                </a:lnTo>
                <a:lnTo>
                  <a:pt x="0" y="9"/>
                </a:lnTo>
              </a:path>
            </a:pathLst>
          </a:custGeom>
          <a:solidFill>
            <a:srgbClr val="FF99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6" name="Freeform 42"/>
          <p:cNvSpPr>
            <a:spLocks/>
          </p:cNvSpPr>
          <p:nvPr/>
        </p:nvSpPr>
        <p:spPr bwMode="auto">
          <a:xfrm>
            <a:off x="5499100" y="3227785"/>
            <a:ext cx="1144588" cy="329803"/>
          </a:xfrm>
          <a:custGeom>
            <a:avLst/>
            <a:gdLst>
              <a:gd name="T0" fmla="*/ 0 w 812"/>
              <a:gd name="T1" fmla="*/ 2147483647 h 277"/>
              <a:gd name="T2" fmla="*/ 2147483647 w 812"/>
              <a:gd name="T3" fmla="*/ 2147483647 h 277"/>
              <a:gd name="T4" fmla="*/ 2147483647 w 812"/>
              <a:gd name="T5" fmla="*/ 2147483647 h 277"/>
              <a:gd name="T6" fmla="*/ 2147483647 w 812"/>
              <a:gd name="T7" fmla="*/ 2147483647 h 277"/>
              <a:gd name="T8" fmla="*/ 2147483647 w 812"/>
              <a:gd name="T9" fmla="*/ 2147483647 h 277"/>
              <a:gd name="T10" fmla="*/ 2147483647 w 812"/>
              <a:gd name="T11" fmla="*/ 2147483647 h 277"/>
              <a:gd name="T12" fmla="*/ 2147483647 w 812"/>
              <a:gd name="T13" fmla="*/ 2147483647 h 277"/>
              <a:gd name="T14" fmla="*/ 2147483647 w 812"/>
              <a:gd name="T15" fmla="*/ 2147483647 h 277"/>
              <a:gd name="T16" fmla="*/ 2147483647 w 812"/>
              <a:gd name="T17" fmla="*/ 2147483647 h 277"/>
              <a:gd name="T18" fmla="*/ 2147483647 w 812"/>
              <a:gd name="T19" fmla="*/ 2147483647 h 277"/>
              <a:gd name="T20" fmla="*/ 2147483647 w 812"/>
              <a:gd name="T21" fmla="*/ 2147483647 h 277"/>
              <a:gd name="T22" fmla="*/ 2147483647 w 812"/>
              <a:gd name="T23" fmla="*/ 2147483647 h 277"/>
              <a:gd name="T24" fmla="*/ 2147483647 w 812"/>
              <a:gd name="T25" fmla="*/ 2147483647 h 277"/>
              <a:gd name="T26" fmla="*/ 2147483647 w 812"/>
              <a:gd name="T27" fmla="*/ 0 h 277"/>
              <a:gd name="T28" fmla="*/ 2147483647 w 812"/>
              <a:gd name="T29" fmla="*/ 2147483647 h 277"/>
              <a:gd name="T30" fmla="*/ 2147483647 w 812"/>
              <a:gd name="T31" fmla="*/ 2147483647 h 277"/>
              <a:gd name="T32" fmla="*/ 2147483647 w 812"/>
              <a:gd name="T33" fmla="*/ 2147483647 h 277"/>
              <a:gd name="T34" fmla="*/ 2147483647 w 812"/>
              <a:gd name="T35" fmla="*/ 2147483647 h 277"/>
              <a:gd name="T36" fmla="*/ 2147483647 w 812"/>
              <a:gd name="T37" fmla="*/ 2147483647 h 277"/>
              <a:gd name="T38" fmla="*/ 2147483647 w 812"/>
              <a:gd name="T39" fmla="*/ 2147483647 h 277"/>
              <a:gd name="T40" fmla="*/ 2147483647 w 812"/>
              <a:gd name="T41" fmla="*/ 2147483647 h 277"/>
              <a:gd name="T42" fmla="*/ 2147483647 w 812"/>
              <a:gd name="T43" fmla="*/ 2147483647 h 277"/>
              <a:gd name="T44" fmla="*/ 2147483647 w 812"/>
              <a:gd name="T45" fmla="*/ 2147483647 h 277"/>
              <a:gd name="T46" fmla="*/ 2147483647 w 812"/>
              <a:gd name="T47" fmla="*/ 2147483647 h 277"/>
              <a:gd name="T48" fmla="*/ 2147483647 w 812"/>
              <a:gd name="T49" fmla="*/ 2147483647 h 277"/>
              <a:gd name="T50" fmla="*/ 2147483647 w 812"/>
              <a:gd name="T51" fmla="*/ 2147483647 h 277"/>
              <a:gd name="T52" fmla="*/ 2147483647 w 812"/>
              <a:gd name="T53" fmla="*/ 2147483647 h 277"/>
              <a:gd name="T54" fmla="*/ 2147483647 w 812"/>
              <a:gd name="T55" fmla="*/ 2147483647 h 277"/>
              <a:gd name="T56" fmla="*/ 2147483647 w 812"/>
              <a:gd name="T57" fmla="*/ 2147483647 h 277"/>
              <a:gd name="T58" fmla="*/ 0 w 812"/>
              <a:gd name="T59" fmla="*/ 2147483647 h 2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12"/>
              <a:gd name="T91" fmla="*/ 0 h 277"/>
              <a:gd name="T92" fmla="*/ 812 w 812"/>
              <a:gd name="T93" fmla="*/ 277 h 2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12" h="277">
                <a:moveTo>
                  <a:pt x="0" y="276"/>
                </a:moveTo>
                <a:lnTo>
                  <a:pt x="13" y="227"/>
                </a:lnTo>
                <a:lnTo>
                  <a:pt x="8" y="222"/>
                </a:lnTo>
                <a:lnTo>
                  <a:pt x="32" y="204"/>
                </a:lnTo>
                <a:lnTo>
                  <a:pt x="54" y="160"/>
                </a:lnTo>
                <a:lnTo>
                  <a:pt x="48" y="151"/>
                </a:lnTo>
                <a:lnTo>
                  <a:pt x="57" y="130"/>
                </a:lnTo>
                <a:lnTo>
                  <a:pt x="60" y="107"/>
                </a:lnTo>
                <a:lnTo>
                  <a:pt x="74" y="89"/>
                </a:lnTo>
                <a:lnTo>
                  <a:pt x="202" y="80"/>
                </a:lnTo>
                <a:lnTo>
                  <a:pt x="201" y="60"/>
                </a:lnTo>
                <a:lnTo>
                  <a:pt x="240" y="61"/>
                </a:lnTo>
                <a:lnTo>
                  <a:pt x="622" y="25"/>
                </a:lnTo>
                <a:lnTo>
                  <a:pt x="811" y="0"/>
                </a:lnTo>
                <a:lnTo>
                  <a:pt x="807" y="27"/>
                </a:lnTo>
                <a:lnTo>
                  <a:pt x="794" y="36"/>
                </a:lnTo>
                <a:lnTo>
                  <a:pt x="778" y="65"/>
                </a:lnTo>
                <a:lnTo>
                  <a:pt x="764" y="63"/>
                </a:lnTo>
                <a:lnTo>
                  <a:pt x="750" y="71"/>
                </a:lnTo>
                <a:lnTo>
                  <a:pt x="739" y="86"/>
                </a:lnTo>
                <a:lnTo>
                  <a:pt x="725" y="77"/>
                </a:lnTo>
                <a:lnTo>
                  <a:pt x="703" y="96"/>
                </a:lnTo>
                <a:lnTo>
                  <a:pt x="701" y="111"/>
                </a:lnTo>
                <a:lnTo>
                  <a:pt x="609" y="166"/>
                </a:lnTo>
                <a:lnTo>
                  <a:pt x="603" y="187"/>
                </a:lnTo>
                <a:lnTo>
                  <a:pt x="579" y="198"/>
                </a:lnTo>
                <a:lnTo>
                  <a:pt x="580" y="226"/>
                </a:lnTo>
                <a:lnTo>
                  <a:pt x="455" y="241"/>
                </a:lnTo>
                <a:lnTo>
                  <a:pt x="204" y="263"/>
                </a:lnTo>
                <a:lnTo>
                  <a:pt x="0" y="27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7" name="Freeform 43"/>
          <p:cNvSpPr>
            <a:spLocks/>
          </p:cNvSpPr>
          <p:nvPr/>
        </p:nvSpPr>
        <p:spPr bwMode="auto">
          <a:xfrm>
            <a:off x="7403135" y="1827610"/>
            <a:ext cx="217488" cy="361950"/>
          </a:xfrm>
          <a:custGeom>
            <a:avLst/>
            <a:gdLst>
              <a:gd name="T0" fmla="*/ 0 w 154"/>
              <a:gd name="T1" fmla="*/ 2147483647 h 304"/>
              <a:gd name="T2" fmla="*/ 2147483647 w 154"/>
              <a:gd name="T3" fmla="*/ 2147483647 h 304"/>
              <a:gd name="T4" fmla="*/ 2147483647 w 154"/>
              <a:gd name="T5" fmla="*/ 2147483647 h 304"/>
              <a:gd name="T6" fmla="*/ 2147483647 w 154"/>
              <a:gd name="T7" fmla="*/ 2147483647 h 304"/>
              <a:gd name="T8" fmla="*/ 2147483647 w 154"/>
              <a:gd name="T9" fmla="*/ 2147483647 h 304"/>
              <a:gd name="T10" fmla="*/ 2147483647 w 154"/>
              <a:gd name="T11" fmla="*/ 2147483647 h 304"/>
              <a:gd name="T12" fmla="*/ 2147483647 w 154"/>
              <a:gd name="T13" fmla="*/ 2147483647 h 304"/>
              <a:gd name="T14" fmla="*/ 2147483647 w 154"/>
              <a:gd name="T15" fmla="*/ 2147483647 h 304"/>
              <a:gd name="T16" fmla="*/ 2147483647 w 154"/>
              <a:gd name="T17" fmla="*/ 2147483647 h 304"/>
              <a:gd name="T18" fmla="*/ 2147483647 w 154"/>
              <a:gd name="T19" fmla="*/ 0 h 304"/>
              <a:gd name="T20" fmla="*/ 0 w 154"/>
              <a:gd name="T21" fmla="*/ 2147483647 h 3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304"/>
              <a:gd name="T35" fmla="*/ 154 w 154"/>
              <a:gd name="T36" fmla="*/ 304 h 3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304">
                <a:moveTo>
                  <a:pt x="0" y="38"/>
                </a:moveTo>
                <a:lnTo>
                  <a:pt x="24" y="124"/>
                </a:lnTo>
                <a:lnTo>
                  <a:pt x="30" y="180"/>
                </a:lnTo>
                <a:lnTo>
                  <a:pt x="55" y="235"/>
                </a:lnTo>
                <a:lnTo>
                  <a:pt x="69" y="303"/>
                </a:lnTo>
                <a:lnTo>
                  <a:pt x="138" y="288"/>
                </a:lnTo>
                <a:lnTo>
                  <a:pt x="124" y="184"/>
                </a:lnTo>
                <a:lnTo>
                  <a:pt x="133" y="111"/>
                </a:lnTo>
                <a:lnTo>
                  <a:pt x="150" y="78"/>
                </a:lnTo>
                <a:lnTo>
                  <a:pt x="153" y="0"/>
                </a:lnTo>
                <a:lnTo>
                  <a:pt x="0" y="38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8" name="Freeform 44"/>
          <p:cNvSpPr>
            <a:spLocks/>
          </p:cNvSpPr>
          <p:nvPr/>
        </p:nvSpPr>
        <p:spPr bwMode="auto">
          <a:xfrm>
            <a:off x="6375400" y="2762250"/>
            <a:ext cx="1041400" cy="496491"/>
          </a:xfrm>
          <a:custGeom>
            <a:avLst/>
            <a:gdLst>
              <a:gd name="T0" fmla="*/ 2147483647 w 736"/>
              <a:gd name="T1" fmla="*/ 2147483647 h 417"/>
              <a:gd name="T2" fmla="*/ 2147483647 w 736"/>
              <a:gd name="T3" fmla="*/ 2147483647 h 417"/>
              <a:gd name="T4" fmla="*/ 2147483647 w 736"/>
              <a:gd name="T5" fmla="*/ 2147483647 h 417"/>
              <a:gd name="T6" fmla="*/ 2147483647 w 736"/>
              <a:gd name="T7" fmla="*/ 2147483647 h 417"/>
              <a:gd name="T8" fmla="*/ 2147483647 w 736"/>
              <a:gd name="T9" fmla="*/ 2147483647 h 417"/>
              <a:gd name="T10" fmla="*/ 2147483647 w 736"/>
              <a:gd name="T11" fmla="*/ 2147483647 h 417"/>
              <a:gd name="T12" fmla="*/ 2147483647 w 736"/>
              <a:gd name="T13" fmla="*/ 2147483647 h 417"/>
              <a:gd name="T14" fmla="*/ 2147483647 w 736"/>
              <a:gd name="T15" fmla="*/ 2147483647 h 417"/>
              <a:gd name="T16" fmla="*/ 2147483647 w 736"/>
              <a:gd name="T17" fmla="*/ 2147483647 h 417"/>
              <a:gd name="T18" fmla="*/ 2147483647 w 736"/>
              <a:gd name="T19" fmla="*/ 2147483647 h 417"/>
              <a:gd name="T20" fmla="*/ 2147483647 w 736"/>
              <a:gd name="T21" fmla="*/ 2147483647 h 417"/>
              <a:gd name="T22" fmla="*/ 2147483647 w 736"/>
              <a:gd name="T23" fmla="*/ 2147483647 h 417"/>
              <a:gd name="T24" fmla="*/ 2147483647 w 736"/>
              <a:gd name="T25" fmla="*/ 2147483647 h 417"/>
              <a:gd name="T26" fmla="*/ 2147483647 w 736"/>
              <a:gd name="T27" fmla="*/ 2147483647 h 417"/>
              <a:gd name="T28" fmla="*/ 2147483647 w 736"/>
              <a:gd name="T29" fmla="*/ 2147483647 h 417"/>
              <a:gd name="T30" fmla="*/ 2147483647 w 736"/>
              <a:gd name="T31" fmla="*/ 2147483647 h 417"/>
              <a:gd name="T32" fmla="*/ 2147483647 w 736"/>
              <a:gd name="T33" fmla="*/ 2147483647 h 417"/>
              <a:gd name="T34" fmla="*/ 2147483647 w 736"/>
              <a:gd name="T35" fmla="*/ 2147483647 h 417"/>
              <a:gd name="T36" fmla="*/ 2147483647 w 736"/>
              <a:gd name="T37" fmla="*/ 2147483647 h 417"/>
              <a:gd name="T38" fmla="*/ 2147483647 w 736"/>
              <a:gd name="T39" fmla="*/ 2147483647 h 417"/>
              <a:gd name="T40" fmla="*/ 2147483647 w 736"/>
              <a:gd name="T41" fmla="*/ 2147483647 h 417"/>
              <a:gd name="T42" fmla="*/ 2147483647 w 736"/>
              <a:gd name="T43" fmla="*/ 2147483647 h 417"/>
              <a:gd name="T44" fmla="*/ 2147483647 w 736"/>
              <a:gd name="T45" fmla="*/ 2147483647 h 417"/>
              <a:gd name="T46" fmla="*/ 2147483647 w 736"/>
              <a:gd name="T47" fmla="*/ 2147483647 h 417"/>
              <a:gd name="T48" fmla="*/ 2147483647 w 736"/>
              <a:gd name="T49" fmla="*/ 2147483647 h 417"/>
              <a:gd name="T50" fmla="*/ 2147483647 w 736"/>
              <a:gd name="T51" fmla="*/ 2147483647 h 417"/>
              <a:gd name="T52" fmla="*/ 2147483647 w 736"/>
              <a:gd name="T53" fmla="*/ 2147483647 h 417"/>
              <a:gd name="T54" fmla="*/ 2147483647 w 736"/>
              <a:gd name="T55" fmla="*/ 2147483647 h 417"/>
              <a:gd name="T56" fmla="*/ 2147483647 w 736"/>
              <a:gd name="T57" fmla="*/ 2147483647 h 417"/>
              <a:gd name="T58" fmla="*/ 2147483647 w 736"/>
              <a:gd name="T59" fmla="*/ 2147483647 h 417"/>
              <a:gd name="T60" fmla="*/ 2147483647 w 736"/>
              <a:gd name="T61" fmla="*/ 2147483647 h 417"/>
              <a:gd name="T62" fmla="*/ 2147483647 w 736"/>
              <a:gd name="T63" fmla="*/ 2147483647 h 417"/>
              <a:gd name="T64" fmla="*/ 2147483647 w 736"/>
              <a:gd name="T65" fmla="*/ 2147483647 h 417"/>
              <a:gd name="T66" fmla="*/ 2147483647 w 736"/>
              <a:gd name="T67" fmla="*/ 2147483647 h 417"/>
              <a:gd name="T68" fmla="*/ 2147483647 w 736"/>
              <a:gd name="T69" fmla="*/ 2147483647 h 417"/>
              <a:gd name="T70" fmla="*/ 2147483647 w 736"/>
              <a:gd name="T71" fmla="*/ 2147483647 h 417"/>
              <a:gd name="T72" fmla="*/ 2147483647 w 736"/>
              <a:gd name="T73" fmla="*/ 2147483647 h 417"/>
              <a:gd name="T74" fmla="*/ 2147483647 w 736"/>
              <a:gd name="T75" fmla="*/ 2147483647 h 417"/>
              <a:gd name="T76" fmla="*/ 2147483647 w 736"/>
              <a:gd name="T77" fmla="*/ 2147483647 h 417"/>
              <a:gd name="T78" fmla="*/ 0 w 736"/>
              <a:gd name="T79" fmla="*/ 2147483647 h 4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6"/>
              <a:gd name="T121" fmla="*/ 0 h 417"/>
              <a:gd name="T122" fmla="*/ 736 w 736"/>
              <a:gd name="T123" fmla="*/ 417 h 41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6" h="417">
                <a:moveTo>
                  <a:pt x="0" y="416"/>
                </a:moveTo>
                <a:lnTo>
                  <a:pt x="68" y="371"/>
                </a:lnTo>
                <a:lnTo>
                  <a:pt x="69" y="361"/>
                </a:lnTo>
                <a:lnTo>
                  <a:pt x="93" y="332"/>
                </a:lnTo>
                <a:lnTo>
                  <a:pt x="116" y="315"/>
                </a:lnTo>
                <a:lnTo>
                  <a:pt x="142" y="284"/>
                </a:lnTo>
                <a:lnTo>
                  <a:pt x="169" y="315"/>
                </a:lnTo>
                <a:lnTo>
                  <a:pt x="203" y="298"/>
                </a:lnTo>
                <a:lnTo>
                  <a:pt x="217" y="308"/>
                </a:lnTo>
                <a:lnTo>
                  <a:pt x="237" y="298"/>
                </a:lnTo>
                <a:lnTo>
                  <a:pt x="250" y="282"/>
                </a:lnTo>
                <a:lnTo>
                  <a:pt x="287" y="275"/>
                </a:lnTo>
                <a:lnTo>
                  <a:pt x="307" y="249"/>
                </a:lnTo>
                <a:lnTo>
                  <a:pt x="296" y="242"/>
                </a:lnTo>
                <a:lnTo>
                  <a:pt x="330" y="163"/>
                </a:lnTo>
                <a:lnTo>
                  <a:pt x="338" y="123"/>
                </a:lnTo>
                <a:lnTo>
                  <a:pt x="371" y="139"/>
                </a:lnTo>
                <a:lnTo>
                  <a:pt x="389" y="93"/>
                </a:lnTo>
                <a:lnTo>
                  <a:pt x="406" y="90"/>
                </a:lnTo>
                <a:lnTo>
                  <a:pt x="431" y="47"/>
                </a:lnTo>
                <a:lnTo>
                  <a:pt x="438" y="0"/>
                </a:lnTo>
                <a:lnTo>
                  <a:pt x="490" y="29"/>
                </a:lnTo>
                <a:lnTo>
                  <a:pt x="499" y="5"/>
                </a:lnTo>
                <a:lnTo>
                  <a:pt x="523" y="10"/>
                </a:lnTo>
                <a:lnTo>
                  <a:pt x="537" y="30"/>
                </a:lnTo>
                <a:lnTo>
                  <a:pt x="560" y="40"/>
                </a:lnTo>
                <a:lnTo>
                  <a:pt x="570" y="55"/>
                </a:lnTo>
                <a:lnTo>
                  <a:pt x="569" y="68"/>
                </a:lnTo>
                <a:lnTo>
                  <a:pt x="554" y="95"/>
                </a:lnTo>
                <a:lnTo>
                  <a:pt x="560" y="113"/>
                </a:lnTo>
                <a:lnTo>
                  <a:pt x="579" y="106"/>
                </a:lnTo>
                <a:lnTo>
                  <a:pt x="586" y="118"/>
                </a:lnTo>
                <a:lnTo>
                  <a:pt x="593" y="125"/>
                </a:lnTo>
                <a:lnTo>
                  <a:pt x="625" y="127"/>
                </a:lnTo>
                <a:lnTo>
                  <a:pt x="635" y="139"/>
                </a:lnTo>
                <a:lnTo>
                  <a:pt x="666" y="146"/>
                </a:lnTo>
                <a:lnTo>
                  <a:pt x="658" y="156"/>
                </a:lnTo>
                <a:lnTo>
                  <a:pt x="661" y="174"/>
                </a:lnTo>
                <a:lnTo>
                  <a:pt x="663" y="182"/>
                </a:lnTo>
                <a:lnTo>
                  <a:pt x="652" y="179"/>
                </a:lnTo>
                <a:lnTo>
                  <a:pt x="631" y="168"/>
                </a:lnTo>
                <a:lnTo>
                  <a:pt x="599" y="145"/>
                </a:lnTo>
                <a:lnTo>
                  <a:pt x="644" y="188"/>
                </a:lnTo>
                <a:lnTo>
                  <a:pt x="668" y="189"/>
                </a:lnTo>
                <a:lnTo>
                  <a:pt x="655" y="196"/>
                </a:lnTo>
                <a:lnTo>
                  <a:pt x="678" y="207"/>
                </a:lnTo>
                <a:lnTo>
                  <a:pt x="678" y="217"/>
                </a:lnTo>
                <a:lnTo>
                  <a:pt x="669" y="209"/>
                </a:lnTo>
                <a:lnTo>
                  <a:pt x="660" y="210"/>
                </a:lnTo>
                <a:lnTo>
                  <a:pt x="662" y="218"/>
                </a:lnTo>
                <a:lnTo>
                  <a:pt x="669" y="224"/>
                </a:lnTo>
                <a:lnTo>
                  <a:pt x="660" y="229"/>
                </a:lnTo>
                <a:lnTo>
                  <a:pt x="635" y="211"/>
                </a:lnTo>
                <a:lnTo>
                  <a:pt x="624" y="202"/>
                </a:lnTo>
                <a:lnTo>
                  <a:pt x="630" y="214"/>
                </a:lnTo>
                <a:lnTo>
                  <a:pt x="655" y="232"/>
                </a:lnTo>
                <a:lnTo>
                  <a:pt x="666" y="233"/>
                </a:lnTo>
                <a:lnTo>
                  <a:pt x="677" y="237"/>
                </a:lnTo>
                <a:lnTo>
                  <a:pt x="676" y="244"/>
                </a:lnTo>
                <a:lnTo>
                  <a:pt x="683" y="244"/>
                </a:lnTo>
                <a:lnTo>
                  <a:pt x="684" y="250"/>
                </a:lnTo>
                <a:lnTo>
                  <a:pt x="674" y="258"/>
                </a:lnTo>
                <a:lnTo>
                  <a:pt x="655" y="250"/>
                </a:lnTo>
                <a:lnTo>
                  <a:pt x="649" y="240"/>
                </a:lnTo>
                <a:lnTo>
                  <a:pt x="625" y="237"/>
                </a:lnTo>
                <a:lnTo>
                  <a:pt x="621" y="230"/>
                </a:lnTo>
                <a:lnTo>
                  <a:pt x="612" y="240"/>
                </a:lnTo>
                <a:lnTo>
                  <a:pt x="645" y="248"/>
                </a:lnTo>
                <a:lnTo>
                  <a:pt x="647" y="256"/>
                </a:lnTo>
                <a:lnTo>
                  <a:pt x="674" y="269"/>
                </a:lnTo>
                <a:lnTo>
                  <a:pt x="683" y="269"/>
                </a:lnTo>
                <a:lnTo>
                  <a:pt x="685" y="259"/>
                </a:lnTo>
                <a:lnTo>
                  <a:pt x="696" y="262"/>
                </a:lnTo>
                <a:lnTo>
                  <a:pt x="714" y="260"/>
                </a:lnTo>
                <a:lnTo>
                  <a:pt x="735" y="298"/>
                </a:lnTo>
                <a:lnTo>
                  <a:pt x="721" y="292"/>
                </a:lnTo>
                <a:lnTo>
                  <a:pt x="718" y="304"/>
                </a:lnTo>
                <a:lnTo>
                  <a:pt x="428" y="360"/>
                </a:lnTo>
                <a:lnTo>
                  <a:pt x="189" y="391"/>
                </a:lnTo>
                <a:lnTo>
                  <a:pt x="0" y="4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09" name="Freeform 45"/>
          <p:cNvSpPr>
            <a:spLocks/>
          </p:cNvSpPr>
          <p:nvPr/>
        </p:nvSpPr>
        <p:spPr bwMode="auto">
          <a:xfrm>
            <a:off x="7367588" y="2899172"/>
            <a:ext cx="61912" cy="142875"/>
          </a:xfrm>
          <a:custGeom>
            <a:avLst/>
            <a:gdLst>
              <a:gd name="T0" fmla="*/ 0 w 42"/>
              <a:gd name="T1" fmla="*/ 2147483647 h 120"/>
              <a:gd name="T2" fmla="*/ 0 w 42"/>
              <a:gd name="T3" fmla="*/ 2147483647 h 120"/>
              <a:gd name="T4" fmla="*/ 2147483647 w 42"/>
              <a:gd name="T5" fmla="*/ 2147483647 h 120"/>
              <a:gd name="T6" fmla="*/ 2147483647 w 42"/>
              <a:gd name="T7" fmla="*/ 2147483647 h 120"/>
              <a:gd name="T8" fmla="*/ 2147483647 w 42"/>
              <a:gd name="T9" fmla="*/ 2147483647 h 120"/>
              <a:gd name="T10" fmla="*/ 2147483647 w 42"/>
              <a:gd name="T11" fmla="*/ 0 h 120"/>
              <a:gd name="T12" fmla="*/ 2147483647 w 42"/>
              <a:gd name="T13" fmla="*/ 2147483647 h 120"/>
              <a:gd name="T14" fmla="*/ 0 w 42"/>
              <a:gd name="T15" fmla="*/ 2147483647 h 1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120"/>
              <a:gd name="T26" fmla="*/ 42 w 42"/>
              <a:gd name="T27" fmla="*/ 120 h 1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120">
                <a:moveTo>
                  <a:pt x="0" y="67"/>
                </a:moveTo>
                <a:lnTo>
                  <a:pt x="0" y="104"/>
                </a:lnTo>
                <a:lnTo>
                  <a:pt x="9" y="119"/>
                </a:lnTo>
                <a:lnTo>
                  <a:pt x="15" y="76"/>
                </a:lnTo>
                <a:lnTo>
                  <a:pt x="30" y="57"/>
                </a:lnTo>
                <a:lnTo>
                  <a:pt x="41" y="0"/>
                </a:lnTo>
                <a:lnTo>
                  <a:pt x="17" y="13"/>
                </a:lnTo>
                <a:lnTo>
                  <a:pt x="0" y="67"/>
                </a:lnTo>
              </a:path>
            </a:pathLst>
          </a:custGeom>
          <a:solidFill>
            <a:srgbClr val="FF99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0" name="Freeform 46"/>
          <p:cNvSpPr>
            <a:spLocks/>
          </p:cNvSpPr>
          <p:nvPr/>
        </p:nvSpPr>
        <p:spPr bwMode="auto">
          <a:xfrm>
            <a:off x="6477000" y="2632473"/>
            <a:ext cx="604838" cy="506015"/>
          </a:xfrm>
          <a:custGeom>
            <a:avLst/>
            <a:gdLst>
              <a:gd name="T0" fmla="*/ 0 w 429"/>
              <a:gd name="T1" fmla="*/ 2147483647 h 425"/>
              <a:gd name="T2" fmla="*/ 2147483647 w 429"/>
              <a:gd name="T3" fmla="*/ 2147483647 h 425"/>
              <a:gd name="T4" fmla="*/ 2147483647 w 429"/>
              <a:gd name="T5" fmla="*/ 2147483647 h 425"/>
              <a:gd name="T6" fmla="*/ 2147483647 w 429"/>
              <a:gd name="T7" fmla="*/ 2147483647 h 425"/>
              <a:gd name="T8" fmla="*/ 2147483647 w 429"/>
              <a:gd name="T9" fmla="*/ 2147483647 h 425"/>
              <a:gd name="T10" fmla="*/ 2147483647 w 429"/>
              <a:gd name="T11" fmla="*/ 2147483647 h 425"/>
              <a:gd name="T12" fmla="*/ 2147483647 w 429"/>
              <a:gd name="T13" fmla="*/ 2147483647 h 425"/>
              <a:gd name="T14" fmla="*/ 2147483647 w 429"/>
              <a:gd name="T15" fmla="*/ 2147483647 h 425"/>
              <a:gd name="T16" fmla="*/ 2147483647 w 429"/>
              <a:gd name="T17" fmla="*/ 2147483647 h 425"/>
              <a:gd name="T18" fmla="*/ 2147483647 w 429"/>
              <a:gd name="T19" fmla="*/ 2147483647 h 425"/>
              <a:gd name="T20" fmla="*/ 2147483647 w 429"/>
              <a:gd name="T21" fmla="*/ 2147483647 h 425"/>
              <a:gd name="T22" fmla="*/ 2147483647 w 429"/>
              <a:gd name="T23" fmla="*/ 2147483647 h 425"/>
              <a:gd name="T24" fmla="*/ 2147483647 w 429"/>
              <a:gd name="T25" fmla="*/ 2147483647 h 425"/>
              <a:gd name="T26" fmla="*/ 2147483647 w 429"/>
              <a:gd name="T27" fmla="*/ 2147483647 h 425"/>
              <a:gd name="T28" fmla="*/ 2147483647 w 429"/>
              <a:gd name="T29" fmla="*/ 2147483647 h 425"/>
              <a:gd name="T30" fmla="*/ 2147483647 w 429"/>
              <a:gd name="T31" fmla="*/ 2147483647 h 425"/>
              <a:gd name="T32" fmla="*/ 2147483647 w 429"/>
              <a:gd name="T33" fmla="*/ 2147483647 h 425"/>
              <a:gd name="T34" fmla="*/ 2147483647 w 429"/>
              <a:gd name="T35" fmla="*/ 2147483647 h 425"/>
              <a:gd name="T36" fmla="*/ 2147483647 w 429"/>
              <a:gd name="T37" fmla="*/ 2147483647 h 425"/>
              <a:gd name="T38" fmla="*/ 2147483647 w 429"/>
              <a:gd name="T39" fmla="*/ 2147483647 h 425"/>
              <a:gd name="T40" fmla="*/ 2147483647 w 429"/>
              <a:gd name="T41" fmla="*/ 2147483647 h 425"/>
              <a:gd name="T42" fmla="*/ 2147483647 w 429"/>
              <a:gd name="T43" fmla="*/ 2147483647 h 425"/>
              <a:gd name="T44" fmla="*/ 2147483647 w 429"/>
              <a:gd name="T45" fmla="*/ 2147483647 h 425"/>
              <a:gd name="T46" fmla="*/ 2147483647 w 429"/>
              <a:gd name="T47" fmla="*/ 2147483647 h 425"/>
              <a:gd name="T48" fmla="*/ 2147483647 w 429"/>
              <a:gd name="T49" fmla="*/ 2147483647 h 425"/>
              <a:gd name="T50" fmla="*/ 2147483647 w 429"/>
              <a:gd name="T51" fmla="*/ 2147483647 h 425"/>
              <a:gd name="T52" fmla="*/ 2147483647 w 429"/>
              <a:gd name="T53" fmla="*/ 2147483647 h 425"/>
              <a:gd name="T54" fmla="*/ 2147483647 w 429"/>
              <a:gd name="T55" fmla="*/ 2147483647 h 425"/>
              <a:gd name="T56" fmla="*/ 2147483647 w 429"/>
              <a:gd name="T57" fmla="*/ 2147483647 h 425"/>
              <a:gd name="T58" fmla="*/ 2147483647 w 429"/>
              <a:gd name="T59" fmla="*/ 0 h 425"/>
              <a:gd name="T60" fmla="*/ 2147483647 w 429"/>
              <a:gd name="T61" fmla="*/ 2147483647 h 425"/>
              <a:gd name="T62" fmla="*/ 2147483647 w 429"/>
              <a:gd name="T63" fmla="*/ 2147483647 h 425"/>
              <a:gd name="T64" fmla="*/ 2147483647 w 429"/>
              <a:gd name="T65" fmla="*/ 2147483647 h 425"/>
              <a:gd name="T66" fmla="*/ 2147483647 w 429"/>
              <a:gd name="T67" fmla="*/ 2147483647 h 425"/>
              <a:gd name="T68" fmla="*/ 2147483647 w 429"/>
              <a:gd name="T69" fmla="*/ 2147483647 h 425"/>
              <a:gd name="T70" fmla="*/ 2147483647 w 429"/>
              <a:gd name="T71" fmla="*/ 2147483647 h 425"/>
              <a:gd name="T72" fmla="*/ 2147483647 w 429"/>
              <a:gd name="T73" fmla="*/ 2147483647 h 425"/>
              <a:gd name="T74" fmla="*/ 2147483647 w 429"/>
              <a:gd name="T75" fmla="*/ 2147483647 h 425"/>
              <a:gd name="T76" fmla="*/ 0 w 429"/>
              <a:gd name="T77" fmla="*/ 2147483647 h 42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29"/>
              <a:gd name="T118" fmla="*/ 0 h 425"/>
              <a:gd name="T119" fmla="*/ 429 w 429"/>
              <a:gd name="T120" fmla="*/ 425 h 42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29" h="425">
                <a:moveTo>
                  <a:pt x="0" y="293"/>
                </a:moveTo>
                <a:lnTo>
                  <a:pt x="17" y="351"/>
                </a:lnTo>
                <a:lnTo>
                  <a:pt x="36" y="372"/>
                </a:lnTo>
                <a:lnTo>
                  <a:pt x="71" y="393"/>
                </a:lnTo>
                <a:lnTo>
                  <a:pt x="98" y="424"/>
                </a:lnTo>
                <a:lnTo>
                  <a:pt x="132" y="407"/>
                </a:lnTo>
                <a:lnTo>
                  <a:pt x="146" y="417"/>
                </a:lnTo>
                <a:lnTo>
                  <a:pt x="166" y="407"/>
                </a:lnTo>
                <a:lnTo>
                  <a:pt x="179" y="391"/>
                </a:lnTo>
                <a:lnTo>
                  <a:pt x="216" y="384"/>
                </a:lnTo>
                <a:lnTo>
                  <a:pt x="236" y="358"/>
                </a:lnTo>
                <a:lnTo>
                  <a:pt x="225" y="351"/>
                </a:lnTo>
                <a:lnTo>
                  <a:pt x="259" y="272"/>
                </a:lnTo>
                <a:lnTo>
                  <a:pt x="267" y="232"/>
                </a:lnTo>
                <a:lnTo>
                  <a:pt x="300" y="248"/>
                </a:lnTo>
                <a:lnTo>
                  <a:pt x="318" y="202"/>
                </a:lnTo>
                <a:lnTo>
                  <a:pt x="335" y="199"/>
                </a:lnTo>
                <a:lnTo>
                  <a:pt x="360" y="156"/>
                </a:lnTo>
                <a:lnTo>
                  <a:pt x="367" y="109"/>
                </a:lnTo>
                <a:lnTo>
                  <a:pt x="419" y="138"/>
                </a:lnTo>
                <a:lnTo>
                  <a:pt x="428" y="114"/>
                </a:lnTo>
                <a:lnTo>
                  <a:pt x="414" y="95"/>
                </a:lnTo>
                <a:lnTo>
                  <a:pt x="391" y="84"/>
                </a:lnTo>
                <a:lnTo>
                  <a:pt x="362" y="88"/>
                </a:lnTo>
                <a:lnTo>
                  <a:pt x="353" y="104"/>
                </a:lnTo>
                <a:lnTo>
                  <a:pt x="301" y="118"/>
                </a:lnTo>
                <a:lnTo>
                  <a:pt x="269" y="157"/>
                </a:lnTo>
                <a:lnTo>
                  <a:pt x="258" y="95"/>
                </a:lnTo>
                <a:lnTo>
                  <a:pt x="166" y="111"/>
                </a:lnTo>
                <a:lnTo>
                  <a:pt x="148" y="0"/>
                </a:lnTo>
                <a:lnTo>
                  <a:pt x="134" y="9"/>
                </a:lnTo>
                <a:lnTo>
                  <a:pt x="143" y="30"/>
                </a:lnTo>
                <a:lnTo>
                  <a:pt x="131" y="129"/>
                </a:lnTo>
                <a:lnTo>
                  <a:pt x="114" y="150"/>
                </a:lnTo>
                <a:lnTo>
                  <a:pt x="64" y="187"/>
                </a:lnTo>
                <a:lnTo>
                  <a:pt x="55" y="229"/>
                </a:lnTo>
                <a:lnTo>
                  <a:pt x="36" y="218"/>
                </a:lnTo>
                <a:lnTo>
                  <a:pt x="30" y="268"/>
                </a:lnTo>
                <a:lnTo>
                  <a:pt x="0" y="293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1" name="Freeform 47"/>
          <p:cNvSpPr>
            <a:spLocks/>
          </p:cNvSpPr>
          <p:nvPr/>
        </p:nvSpPr>
        <p:spPr bwMode="auto">
          <a:xfrm>
            <a:off x="5089526" y="1847850"/>
            <a:ext cx="709613" cy="633413"/>
          </a:xfrm>
          <a:custGeom>
            <a:avLst/>
            <a:gdLst>
              <a:gd name="T0" fmla="*/ 0 w 503"/>
              <a:gd name="T1" fmla="*/ 2147483647 h 532"/>
              <a:gd name="T2" fmla="*/ 2147483647 w 503"/>
              <a:gd name="T3" fmla="*/ 2147483647 h 532"/>
              <a:gd name="T4" fmla="*/ 2147483647 w 503"/>
              <a:gd name="T5" fmla="*/ 2147483647 h 532"/>
              <a:gd name="T6" fmla="*/ 2147483647 w 503"/>
              <a:gd name="T7" fmla="*/ 2147483647 h 532"/>
              <a:gd name="T8" fmla="*/ 2147483647 w 503"/>
              <a:gd name="T9" fmla="*/ 2147483647 h 532"/>
              <a:gd name="T10" fmla="*/ 2147483647 w 503"/>
              <a:gd name="T11" fmla="*/ 2147483647 h 532"/>
              <a:gd name="T12" fmla="*/ 2147483647 w 503"/>
              <a:gd name="T13" fmla="*/ 2147483647 h 532"/>
              <a:gd name="T14" fmla="*/ 2147483647 w 503"/>
              <a:gd name="T15" fmla="*/ 2147483647 h 532"/>
              <a:gd name="T16" fmla="*/ 2147483647 w 503"/>
              <a:gd name="T17" fmla="*/ 2147483647 h 532"/>
              <a:gd name="T18" fmla="*/ 2147483647 w 503"/>
              <a:gd name="T19" fmla="*/ 2147483647 h 532"/>
              <a:gd name="T20" fmla="*/ 2147483647 w 503"/>
              <a:gd name="T21" fmla="*/ 2147483647 h 532"/>
              <a:gd name="T22" fmla="*/ 2147483647 w 503"/>
              <a:gd name="T23" fmla="*/ 2147483647 h 532"/>
              <a:gd name="T24" fmla="*/ 2147483647 w 503"/>
              <a:gd name="T25" fmla="*/ 2147483647 h 532"/>
              <a:gd name="T26" fmla="*/ 2147483647 w 503"/>
              <a:gd name="T27" fmla="*/ 2147483647 h 532"/>
              <a:gd name="T28" fmla="*/ 2147483647 w 503"/>
              <a:gd name="T29" fmla="*/ 2147483647 h 532"/>
              <a:gd name="T30" fmla="*/ 2147483647 w 503"/>
              <a:gd name="T31" fmla="*/ 2147483647 h 532"/>
              <a:gd name="T32" fmla="*/ 2147483647 w 503"/>
              <a:gd name="T33" fmla="*/ 2147483647 h 532"/>
              <a:gd name="T34" fmla="*/ 2147483647 w 503"/>
              <a:gd name="T35" fmla="*/ 2147483647 h 532"/>
              <a:gd name="T36" fmla="*/ 2147483647 w 503"/>
              <a:gd name="T37" fmla="*/ 2147483647 h 532"/>
              <a:gd name="T38" fmla="*/ 2147483647 w 503"/>
              <a:gd name="T39" fmla="*/ 2147483647 h 532"/>
              <a:gd name="T40" fmla="*/ 2147483647 w 503"/>
              <a:gd name="T41" fmla="*/ 2147483647 h 532"/>
              <a:gd name="T42" fmla="*/ 2147483647 w 503"/>
              <a:gd name="T43" fmla="*/ 2147483647 h 532"/>
              <a:gd name="T44" fmla="*/ 2147483647 w 503"/>
              <a:gd name="T45" fmla="*/ 2147483647 h 532"/>
              <a:gd name="T46" fmla="*/ 2147483647 w 503"/>
              <a:gd name="T47" fmla="*/ 2147483647 h 532"/>
              <a:gd name="T48" fmla="*/ 2147483647 w 503"/>
              <a:gd name="T49" fmla="*/ 2147483647 h 532"/>
              <a:gd name="T50" fmla="*/ 2147483647 w 503"/>
              <a:gd name="T51" fmla="*/ 2147483647 h 532"/>
              <a:gd name="T52" fmla="*/ 2147483647 w 503"/>
              <a:gd name="T53" fmla="*/ 2147483647 h 532"/>
              <a:gd name="T54" fmla="*/ 2147483647 w 503"/>
              <a:gd name="T55" fmla="*/ 2147483647 h 532"/>
              <a:gd name="T56" fmla="*/ 2147483647 w 503"/>
              <a:gd name="T57" fmla="*/ 2147483647 h 532"/>
              <a:gd name="T58" fmla="*/ 2147483647 w 503"/>
              <a:gd name="T59" fmla="*/ 2147483647 h 532"/>
              <a:gd name="T60" fmla="*/ 2147483647 w 503"/>
              <a:gd name="T61" fmla="*/ 2147483647 h 532"/>
              <a:gd name="T62" fmla="*/ 2147483647 w 503"/>
              <a:gd name="T63" fmla="*/ 2147483647 h 532"/>
              <a:gd name="T64" fmla="*/ 2147483647 w 503"/>
              <a:gd name="T65" fmla="*/ 2147483647 h 532"/>
              <a:gd name="T66" fmla="*/ 2147483647 w 503"/>
              <a:gd name="T67" fmla="*/ 2147483647 h 532"/>
              <a:gd name="T68" fmla="*/ 2147483647 w 503"/>
              <a:gd name="T69" fmla="*/ 2147483647 h 532"/>
              <a:gd name="T70" fmla="*/ 2147483647 w 503"/>
              <a:gd name="T71" fmla="*/ 2147483647 h 532"/>
              <a:gd name="T72" fmla="*/ 2147483647 w 503"/>
              <a:gd name="T73" fmla="*/ 2147483647 h 532"/>
              <a:gd name="T74" fmla="*/ 2147483647 w 503"/>
              <a:gd name="T75" fmla="*/ 2147483647 h 532"/>
              <a:gd name="T76" fmla="*/ 2147483647 w 503"/>
              <a:gd name="T77" fmla="*/ 2147483647 h 532"/>
              <a:gd name="T78" fmla="*/ 2147483647 w 503"/>
              <a:gd name="T79" fmla="*/ 2147483647 h 532"/>
              <a:gd name="T80" fmla="*/ 2147483647 w 503"/>
              <a:gd name="T81" fmla="*/ 0 h 532"/>
              <a:gd name="T82" fmla="*/ 2147483647 w 503"/>
              <a:gd name="T83" fmla="*/ 2147483647 h 532"/>
              <a:gd name="T84" fmla="*/ 2147483647 w 503"/>
              <a:gd name="T85" fmla="*/ 2147483647 h 532"/>
              <a:gd name="T86" fmla="*/ 2147483647 w 503"/>
              <a:gd name="T87" fmla="*/ 2147483647 h 532"/>
              <a:gd name="T88" fmla="*/ 2147483647 w 503"/>
              <a:gd name="T89" fmla="*/ 2147483647 h 532"/>
              <a:gd name="T90" fmla="*/ 2147483647 w 503"/>
              <a:gd name="T91" fmla="*/ 2147483647 h 532"/>
              <a:gd name="T92" fmla="*/ 2147483647 w 503"/>
              <a:gd name="T93" fmla="*/ 2147483647 h 532"/>
              <a:gd name="T94" fmla="*/ 2147483647 w 503"/>
              <a:gd name="T95" fmla="*/ 2147483647 h 532"/>
              <a:gd name="T96" fmla="*/ 2147483647 w 503"/>
              <a:gd name="T97" fmla="*/ 2147483647 h 532"/>
              <a:gd name="T98" fmla="*/ 0 w 503"/>
              <a:gd name="T99" fmla="*/ 2147483647 h 5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"/>
              <a:gd name="T151" fmla="*/ 0 h 532"/>
              <a:gd name="T152" fmla="*/ 503 w 503"/>
              <a:gd name="T153" fmla="*/ 532 h 53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" h="532">
                <a:moveTo>
                  <a:pt x="0" y="162"/>
                </a:moveTo>
                <a:lnTo>
                  <a:pt x="12" y="203"/>
                </a:lnTo>
                <a:lnTo>
                  <a:pt x="11" y="267"/>
                </a:lnTo>
                <a:lnTo>
                  <a:pt x="72" y="305"/>
                </a:lnTo>
                <a:lnTo>
                  <a:pt x="95" y="333"/>
                </a:lnTo>
                <a:lnTo>
                  <a:pt x="131" y="356"/>
                </a:lnTo>
                <a:lnTo>
                  <a:pt x="144" y="371"/>
                </a:lnTo>
                <a:lnTo>
                  <a:pt x="152" y="413"/>
                </a:lnTo>
                <a:lnTo>
                  <a:pt x="161" y="474"/>
                </a:lnTo>
                <a:lnTo>
                  <a:pt x="208" y="531"/>
                </a:lnTo>
                <a:lnTo>
                  <a:pt x="458" y="514"/>
                </a:lnTo>
                <a:lnTo>
                  <a:pt x="444" y="432"/>
                </a:lnTo>
                <a:lnTo>
                  <a:pt x="452" y="347"/>
                </a:lnTo>
                <a:lnTo>
                  <a:pt x="467" y="309"/>
                </a:lnTo>
                <a:lnTo>
                  <a:pt x="466" y="275"/>
                </a:lnTo>
                <a:lnTo>
                  <a:pt x="497" y="198"/>
                </a:lnTo>
                <a:lnTo>
                  <a:pt x="502" y="179"/>
                </a:lnTo>
                <a:lnTo>
                  <a:pt x="493" y="175"/>
                </a:lnTo>
                <a:lnTo>
                  <a:pt x="480" y="190"/>
                </a:lnTo>
                <a:lnTo>
                  <a:pt x="470" y="230"/>
                </a:lnTo>
                <a:lnTo>
                  <a:pt x="450" y="235"/>
                </a:lnTo>
                <a:lnTo>
                  <a:pt x="440" y="258"/>
                </a:lnTo>
                <a:lnTo>
                  <a:pt x="419" y="273"/>
                </a:lnTo>
                <a:lnTo>
                  <a:pt x="421" y="248"/>
                </a:lnTo>
                <a:lnTo>
                  <a:pt x="434" y="222"/>
                </a:lnTo>
                <a:lnTo>
                  <a:pt x="449" y="212"/>
                </a:lnTo>
                <a:lnTo>
                  <a:pt x="450" y="203"/>
                </a:lnTo>
                <a:lnTo>
                  <a:pt x="424" y="129"/>
                </a:lnTo>
                <a:lnTo>
                  <a:pt x="404" y="123"/>
                </a:lnTo>
                <a:lnTo>
                  <a:pt x="397" y="106"/>
                </a:lnTo>
                <a:lnTo>
                  <a:pt x="350" y="101"/>
                </a:lnTo>
                <a:lnTo>
                  <a:pt x="245" y="73"/>
                </a:lnTo>
                <a:lnTo>
                  <a:pt x="202" y="43"/>
                </a:lnTo>
                <a:lnTo>
                  <a:pt x="178" y="33"/>
                </a:lnTo>
                <a:lnTo>
                  <a:pt x="164" y="43"/>
                </a:lnTo>
                <a:lnTo>
                  <a:pt x="159" y="40"/>
                </a:lnTo>
                <a:lnTo>
                  <a:pt x="167" y="33"/>
                </a:lnTo>
                <a:lnTo>
                  <a:pt x="167" y="19"/>
                </a:lnTo>
                <a:lnTo>
                  <a:pt x="172" y="14"/>
                </a:lnTo>
                <a:lnTo>
                  <a:pt x="172" y="4"/>
                </a:lnTo>
                <a:lnTo>
                  <a:pt x="165" y="0"/>
                </a:lnTo>
                <a:lnTo>
                  <a:pt x="107" y="26"/>
                </a:lnTo>
                <a:lnTo>
                  <a:pt x="85" y="35"/>
                </a:lnTo>
                <a:lnTo>
                  <a:pt x="76" y="36"/>
                </a:lnTo>
                <a:lnTo>
                  <a:pt x="61" y="28"/>
                </a:lnTo>
                <a:lnTo>
                  <a:pt x="59" y="35"/>
                </a:lnTo>
                <a:lnTo>
                  <a:pt x="57" y="28"/>
                </a:lnTo>
                <a:lnTo>
                  <a:pt x="46" y="38"/>
                </a:lnTo>
                <a:lnTo>
                  <a:pt x="49" y="99"/>
                </a:lnTo>
                <a:lnTo>
                  <a:pt x="0" y="16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2" name="Freeform 48"/>
          <p:cNvSpPr>
            <a:spLocks/>
          </p:cNvSpPr>
          <p:nvPr/>
        </p:nvSpPr>
        <p:spPr bwMode="auto">
          <a:xfrm>
            <a:off x="2051051" y="3081338"/>
            <a:ext cx="919163" cy="897731"/>
          </a:xfrm>
          <a:custGeom>
            <a:avLst/>
            <a:gdLst>
              <a:gd name="T0" fmla="*/ 0 w 650"/>
              <a:gd name="T1" fmla="*/ 2147483647 h 754"/>
              <a:gd name="T2" fmla="*/ 2147483647 w 650"/>
              <a:gd name="T3" fmla="*/ 2147483647 h 754"/>
              <a:gd name="T4" fmla="*/ 2147483647 w 650"/>
              <a:gd name="T5" fmla="*/ 2147483647 h 754"/>
              <a:gd name="T6" fmla="*/ 2147483647 w 650"/>
              <a:gd name="T7" fmla="*/ 2147483647 h 754"/>
              <a:gd name="T8" fmla="*/ 2147483647 w 650"/>
              <a:gd name="T9" fmla="*/ 2147483647 h 754"/>
              <a:gd name="T10" fmla="*/ 2147483647 w 650"/>
              <a:gd name="T11" fmla="*/ 2147483647 h 754"/>
              <a:gd name="T12" fmla="*/ 2147483647 w 650"/>
              <a:gd name="T13" fmla="*/ 2147483647 h 754"/>
              <a:gd name="T14" fmla="*/ 2147483647 w 650"/>
              <a:gd name="T15" fmla="*/ 2147483647 h 754"/>
              <a:gd name="T16" fmla="*/ 2147483647 w 650"/>
              <a:gd name="T17" fmla="*/ 2147483647 h 754"/>
              <a:gd name="T18" fmla="*/ 2147483647 w 650"/>
              <a:gd name="T19" fmla="*/ 2147483647 h 754"/>
              <a:gd name="T20" fmla="*/ 2147483647 w 650"/>
              <a:gd name="T21" fmla="*/ 2147483647 h 754"/>
              <a:gd name="T22" fmla="*/ 2147483647 w 650"/>
              <a:gd name="T23" fmla="*/ 0 h 754"/>
              <a:gd name="T24" fmla="*/ 2147483647 w 650"/>
              <a:gd name="T25" fmla="*/ 2147483647 h 754"/>
              <a:gd name="T26" fmla="*/ 2147483647 w 650"/>
              <a:gd name="T27" fmla="*/ 2147483647 h 754"/>
              <a:gd name="T28" fmla="*/ 2147483647 w 650"/>
              <a:gd name="T29" fmla="*/ 2147483647 h 754"/>
              <a:gd name="T30" fmla="*/ 2147483647 w 650"/>
              <a:gd name="T31" fmla="*/ 2147483647 h 754"/>
              <a:gd name="T32" fmla="*/ 2147483647 w 650"/>
              <a:gd name="T33" fmla="*/ 2147483647 h 754"/>
              <a:gd name="T34" fmla="*/ 0 w 650"/>
              <a:gd name="T35" fmla="*/ 2147483647 h 7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0"/>
              <a:gd name="T55" fmla="*/ 0 h 754"/>
              <a:gd name="T56" fmla="*/ 650 w 650"/>
              <a:gd name="T57" fmla="*/ 754 h 7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0" h="754">
                <a:moveTo>
                  <a:pt x="0" y="515"/>
                </a:moveTo>
                <a:lnTo>
                  <a:pt x="41" y="479"/>
                </a:lnTo>
                <a:lnTo>
                  <a:pt x="25" y="450"/>
                </a:lnTo>
                <a:lnTo>
                  <a:pt x="33" y="409"/>
                </a:lnTo>
                <a:lnTo>
                  <a:pt x="76" y="338"/>
                </a:lnTo>
                <a:lnTo>
                  <a:pt x="107" y="318"/>
                </a:lnTo>
                <a:lnTo>
                  <a:pt x="88" y="293"/>
                </a:lnTo>
                <a:lnTo>
                  <a:pt x="77" y="223"/>
                </a:lnTo>
                <a:lnTo>
                  <a:pt x="90" y="97"/>
                </a:lnTo>
                <a:lnTo>
                  <a:pt x="112" y="90"/>
                </a:lnTo>
                <a:lnTo>
                  <a:pt x="149" y="111"/>
                </a:lnTo>
                <a:lnTo>
                  <a:pt x="180" y="0"/>
                </a:lnTo>
                <a:lnTo>
                  <a:pt x="649" y="80"/>
                </a:lnTo>
                <a:lnTo>
                  <a:pt x="551" y="753"/>
                </a:lnTo>
                <a:lnTo>
                  <a:pt x="407" y="731"/>
                </a:lnTo>
                <a:lnTo>
                  <a:pt x="317" y="706"/>
                </a:lnTo>
                <a:lnTo>
                  <a:pt x="133" y="597"/>
                </a:lnTo>
                <a:lnTo>
                  <a:pt x="0" y="515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3" name="Freeform 49"/>
          <p:cNvSpPr>
            <a:spLocks/>
          </p:cNvSpPr>
          <p:nvPr/>
        </p:nvSpPr>
        <p:spPr bwMode="auto">
          <a:xfrm>
            <a:off x="2971800" y="2597373"/>
            <a:ext cx="977900" cy="653653"/>
          </a:xfrm>
          <a:custGeom>
            <a:avLst/>
            <a:gdLst>
              <a:gd name="T0" fmla="*/ 0 w 694"/>
              <a:gd name="T1" fmla="*/ 2147483647 h 549"/>
              <a:gd name="T2" fmla="*/ 2147483647 w 694"/>
              <a:gd name="T3" fmla="*/ 0 h 549"/>
              <a:gd name="T4" fmla="*/ 2147483647 w 694"/>
              <a:gd name="T5" fmla="*/ 2147483647 h 549"/>
              <a:gd name="T6" fmla="*/ 2147483647 w 694"/>
              <a:gd name="T7" fmla="*/ 2147483647 h 549"/>
              <a:gd name="T8" fmla="*/ 2147483647 w 694"/>
              <a:gd name="T9" fmla="*/ 2147483647 h 549"/>
              <a:gd name="T10" fmla="*/ 2147483647 w 694"/>
              <a:gd name="T11" fmla="*/ 2147483647 h 549"/>
              <a:gd name="T12" fmla="*/ 2147483647 w 694"/>
              <a:gd name="T13" fmla="*/ 2147483647 h 549"/>
              <a:gd name="T14" fmla="*/ 2147483647 w 694"/>
              <a:gd name="T15" fmla="*/ 2147483647 h 549"/>
              <a:gd name="T16" fmla="*/ 0 w 694"/>
              <a:gd name="T17" fmla="*/ 2147483647 h 5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4"/>
              <a:gd name="T28" fmla="*/ 0 h 549"/>
              <a:gd name="T29" fmla="*/ 694 w 694"/>
              <a:gd name="T30" fmla="*/ 549 h 5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4" h="549">
                <a:moveTo>
                  <a:pt x="0" y="479"/>
                </a:moveTo>
                <a:lnTo>
                  <a:pt x="68" y="0"/>
                </a:lnTo>
                <a:lnTo>
                  <a:pt x="514" y="51"/>
                </a:lnTo>
                <a:lnTo>
                  <a:pt x="693" y="67"/>
                </a:lnTo>
                <a:lnTo>
                  <a:pt x="686" y="186"/>
                </a:lnTo>
                <a:lnTo>
                  <a:pt x="662" y="548"/>
                </a:lnTo>
                <a:lnTo>
                  <a:pt x="571" y="541"/>
                </a:lnTo>
                <a:lnTo>
                  <a:pt x="286" y="516"/>
                </a:lnTo>
                <a:lnTo>
                  <a:pt x="0" y="479"/>
                </a:lnTo>
              </a:path>
            </a:pathLst>
          </a:custGeom>
          <a:solidFill>
            <a:srgbClr val="00FF00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4" name="Freeform 50"/>
          <p:cNvSpPr>
            <a:spLocks/>
          </p:cNvSpPr>
          <p:nvPr/>
        </p:nvSpPr>
        <p:spPr bwMode="auto">
          <a:xfrm>
            <a:off x="2103438" y="1338263"/>
            <a:ext cx="804862" cy="1094185"/>
          </a:xfrm>
          <a:custGeom>
            <a:avLst/>
            <a:gdLst>
              <a:gd name="T0" fmla="*/ 0 w 571"/>
              <a:gd name="T1" fmla="*/ 2147483647 h 919"/>
              <a:gd name="T2" fmla="*/ 2147483647 w 571"/>
              <a:gd name="T3" fmla="*/ 2147483647 h 919"/>
              <a:gd name="T4" fmla="*/ 2147483647 w 571"/>
              <a:gd name="T5" fmla="*/ 2147483647 h 919"/>
              <a:gd name="T6" fmla="*/ 2147483647 w 571"/>
              <a:gd name="T7" fmla="*/ 2147483647 h 919"/>
              <a:gd name="T8" fmla="*/ 2147483647 w 571"/>
              <a:gd name="T9" fmla="*/ 2147483647 h 919"/>
              <a:gd name="T10" fmla="*/ 2147483647 w 571"/>
              <a:gd name="T11" fmla="*/ 2147483647 h 919"/>
              <a:gd name="T12" fmla="*/ 2147483647 w 571"/>
              <a:gd name="T13" fmla="*/ 2147483647 h 919"/>
              <a:gd name="T14" fmla="*/ 2147483647 w 571"/>
              <a:gd name="T15" fmla="*/ 2147483647 h 919"/>
              <a:gd name="T16" fmla="*/ 2147483647 w 571"/>
              <a:gd name="T17" fmla="*/ 2147483647 h 919"/>
              <a:gd name="T18" fmla="*/ 2147483647 w 571"/>
              <a:gd name="T19" fmla="*/ 2147483647 h 919"/>
              <a:gd name="T20" fmla="*/ 2147483647 w 571"/>
              <a:gd name="T21" fmla="*/ 2147483647 h 919"/>
              <a:gd name="T22" fmla="*/ 2147483647 w 571"/>
              <a:gd name="T23" fmla="*/ 0 h 919"/>
              <a:gd name="T24" fmla="*/ 2147483647 w 571"/>
              <a:gd name="T25" fmla="*/ 2147483647 h 919"/>
              <a:gd name="T26" fmla="*/ 2147483647 w 571"/>
              <a:gd name="T27" fmla="*/ 2147483647 h 919"/>
              <a:gd name="T28" fmla="*/ 2147483647 w 571"/>
              <a:gd name="T29" fmla="*/ 2147483647 h 919"/>
              <a:gd name="T30" fmla="*/ 2147483647 w 571"/>
              <a:gd name="T31" fmla="*/ 2147483647 h 919"/>
              <a:gd name="T32" fmla="*/ 2147483647 w 571"/>
              <a:gd name="T33" fmla="*/ 2147483647 h 919"/>
              <a:gd name="T34" fmla="*/ 2147483647 w 571"/>
              <a:gd name="T35" fmla="*/ 2147483647 h 919"/>
              <a:gd name="T36" fmla="*/ 2147483647 w 571"/>
              <a:gd name="T37" fmla="*/ 2147483647 h 919"/>
              <a:gd name="T38" fmla="*/ 2147483647 w 571"/>
              <a:gd name="T39" fmla="*/ 2147483647 h 919"/>
              <a:gd name="T40" fmla="*/ 2147483647 w 571"/>
              <a:gd name="T41" fmla="*/ 2147483647 h 919"/>
              <a:gd name="T42" fmla="*/ 2147483647 w 571"/>
              <a:gd name="T43" fmla="*/ 2147483647 h 919"/>
              <a:gd name="T44" fmla="*/ 2147483647 w 571"/>
              <a:gd name="T45" fmla="*/ 2147483647 h 919"/>
              <a:gd name="T46" fmla="*/ 2147483647 w 571"/>
              <a:gd name="T47" fmla="*/ 2147483647 h 919"/>
              <a:gd name="T48" fmla="*/ 2147483647 w 571"/>
              <a:gd name="T49" fmla="*/ 2147483647 h 919"/>
              <a:gd name="T50" fmla="*/ 2147483647 w 571"/>
              <a:gd name="T51" fmla="*/ 2147483647 h 919"/>
              <a:gd name="T52" fmla="*/ 2147483647 w 571"/>
              <a:gd name="T53" fmla="*/ 2147483647 h 919"/>
              <a:gd name="T54" fmla="*/ 2147483647 w 571"/>
              <a:gd name="T55" fmla="*/ 2147483647 h 919"/>
              <a:gd name="T56" fmla="*/ 2147483647 w 571"/>
              <a:gd name="T57" fmla="*/ 2147483647 h 919"/>
              <a:gd name="T58" fmla="*/ 2147483647 w 571"/>
              <a:gd name="T59" fmla="*/ 2147483647 h 919"/>
              <a:gd name="T60" fmla="*/ 2147483647 w 571"/>
              <a:gd name="T61" fmla="*/ 2147483647 h 919"/>
              <a:gd name="T62" fmla="*/ 2147483647 w 571"/>
              <a:gd name="T63" fmla="*/ 2147483647 h 919"/>
              <a:gd name="T64" fmla="*/ 2147483647 w 571"/>
              <a:gd name="T65" fmla="*/ 2147483647 h 919"/>
              <a:gd name="T66" fmla="*/ 2147483647 w 571"/>
              <a:gd name="T67" fmla="*/ 2147483647 h 919"/>
              <a:gd name="T68" fmla="*/ 2147483647 w 571"/>
              <a:gd name="T69" fmla="*/ 2147483647 h 919"/>
              <a:gd name="T70" fmla="*/ 2147483647 w 571"/>
              <a:gd name="T71" fmla="*/ 2147483647 h 919"/>
              <a:gd name="T72" fmla="*/ 2147483647 w 571"/>
              <a:gd name="T73" fmla="*/ 2147483647 h 919"/>
              <a:gd name="T74" fmla="*/ 2147483647 w 571"/>
              <a:gd name="T75" fmla="*/ 2147483647 h 919"/>
              <a:gd name="T76" fmla="*/ 2147483647 w 571"/>
              <a:gd name="T77" fmla="*/ 2147483647 h 919"/>
              <a:gd name="T78" fmla="*/ 2147483647 w 571"/>
              <a:gd name="T79" fmla="*/ 2147483647 h 919"/>
              <a:gd name="T80" fmla="*/ 2147483647 w 571"/>
              <a:gd name="T81" fmla="*/ 2147483647 h 919"/>
              <a:gd name="T82" fmla="*/ 0 w 571"/>
              <a:gd name="T83" fmla="*/ 2147483647 h 91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1"/>
              <a:gd name="T127" fmla="*/ 0 h 919"/>
              <a:gd name="T128" fmla="*/ 571 w 571"/>
              <a:gd name="T129" fmla="*/ 919 h 91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1" h="919">
                <a:moveTo>
                  <a:pt x="0" y="815"/>
                </a:moveTo>
                <a:lnTo>
                  <a:pt x="45" y="618"/>
                </a:lnTo>
                <a:lnTo>
                  <a:pt x="68" y="566"/>
                </a:lnTo>
                <a:lnTo>
                  <a:pt x="49" y="541"/>
                </a:lnTo>
                <a:lnTo>
                  <a:pt x="54" y="518"/>
                </a:lnTo>
                <a:lnTo>
                  <a:pt x="89" y="484"/>
                </a:lnTo>
                <a:lnTo>
                  <a:pt x="119" y="438"/>
                </a:lnTo>
                <a:lnTo>
                  <a:pt x="145" y="398"/>
                </a:lnTo>
                <a:lnTo>
                  <a:pt x="125" y="368"/>
                </a:lnTo>
                <a:lnTo>
                  <a:pt x="117" y="348"/>
                </a:lnTo>
                <a:lnTo>
                  <a:pt x="120" y="297"/>
                </a:lnTo>
                <a:lnTo>
                  <a:pt x="190" y="0"/>
                </a:lnTo>
                <a:lnTo>
                  <a:pt x="266" y="17"/>
                </a:lnTo>
                <a:lnTo>
                  <a:pt x="240" y="133"/>
                </a:lnTo>
                <a:lnTo>
                  <a:pt x="257" y="173"/>
                </a:lnTo>
                <a:lnTo>
                  <a:pt x="258" y="200"/>
                </a:lnTo>
                <a:lnTo>
                  <a:pt x="249" y="204"/>
                </a:lnTo>
                <a:lnTo>
                  <a:pt x="278" y="232"/>
                </a:lnTo>
                <a:lnTo>
                  <a:pt x="309" y="305"/>
                </a:lnTo>
                <a:lnTo>
                  <a:pt x="319" y="302"/>
                </a:lnTo>
                <a:lnTo>
                  <a:pt x="320" y="313"/>
                </a:lnTo>
                <a:lnTo>
                  <a:pt x="334" y="317"/>
                </a:lnTo>
                <a:lnTo>
                  <a:pt x="345" y="319"/>
                </a:lnTo>
                <a:lnTo>
                  <a:pt x="319" y="372"/>
                </a:lnTo>
                <a:lnTo>
                  <a:pt x="322" y="408"/>
                </a:lnTo>
                <a:lnTo>
                  <a:pt x="302" y="442"/>
                </a:lnTo>
                <a:lnTo>
                  <a:pt x="316" y="458"/>
                </a:lnTo>
                <a:lnTo>
                  <a:pt x="354" y="436"/>
                </a:lnTo>
                <a:lnTo>
                  <a:pt x="383" y="553"/>
                </a:lnTo>
                <a:lnTo>
                  <a:pt x="400" y="558"/>
                </a:lnTo>
                <a:lnTo>
                  <a:pt x="404" y="594"/>
                </a:lnTo>
                <a:lnTo>
                  <a:pt x="418" y="609"/>
                </a:lnTo>
                <a:lnTo>
                  <a:pt x="430" y="595"/>
                </a:lnTo>
                <a:lnTo>
                  <a:pt x="455" y="607"/>
                </a:lnTo>
                <a:lnTo>
                  <a:pt x="471" y="594"/>
                </a:lnTo>
                <a:lnTo>
                  <a:pt x="524" y="606"/>
                </a:lnTo>
                <a:lnTo>
                  <a:pt x="536" y="608"/>
                </a:lnTo>
                <a:lnTo>
                  <a:pt x="548" y="585"/>
                </a:lnTo>
                <a:lnTo>
                  <a:pt x="570" y="622"/>
                </a:lnTo>
                <a:lnTo>
                  <a:pt x="520" y="918"/>
                </a:lnTo>
                <a:lnTo>
                  <a:pt x="259" y="871"/>
                </a:lnTo>
                <a:lnTo>
                  <a:pt x="0" y="815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5" name="Freeform 51"/>
          <p:cNvSpPr>
            <a:spLocks/>
          </p:cNvSpPr>
          <p:nvPr/>
        </p:nvSpPr>
        <p:spPr bwMode="auto">
          <a:xfrm>
            <a:off x="3906838" y="2821782"/>
            <a:ext cx="1001712" cy="456010"/>
          </a:xfrm>
          <a:custGeom>
            <a:avLst/>
            <a:gdLst>
              <a:gd name="T0" fmla="*/ 0 w 708"/>
              <a:gd name="T1" fmla="*/ 2147483647 h 383"/>
              <a:gd name="T2" fmla="*/ 2147483647 w 708"/>
              <a:gd name="T3" fmla="*/ 0 h 383"/>
              <a:gd name="T4" fmla="*/ 2147483647 w 708"/>
              <a:gd name="T5" fmla="*/ 2147483647 h 383"/>
              <a:gd name="T6" fmla="*/ 2147483647 w 708"/>
              <a:gd name="T7" fmla="*/ 2147483647 h 383"/>
              <a:gd name="T8" fmla="*/ 2147483647 w 708"/>
              <a:gd name="T9" fmla="*/ 2147483647 h 383"/>
              <a:gd name="T10" fmla="*/ 2147483647 w 708"/>
              <a:gd name="T11" fmla="*/ 2147483647 h 383"/>
              <a:gd name="T12" fmla="*/ 2147483647 w 708"/>
              <a:gd name="T13" fmla="*/ 2147483647 h 383"/>
              <a:gd name="T14" fmla="*/ 2147483647 w 708"/>
              <a:gd name="T15" fmla="*/ 2147483647 h 383"/>
              <a:gd name="T16" fmla="*/ 2147483647 w 708"/>
              <a:gd name="T17" fmla="*/ 2147483647 h 383"/>
              <a:gd name="T18" fmla="*/ 2147483647 w 708"/>
              <a:gd name="T19" fmla="*/ 2147483647 h 383"/>
              <a:gd name="T20" fmla="*/ 2147483647 w 708"/>
              <a:gd name="T21" fmla="*/ 2147483647 h 383"/>
              <a:gd name="T22" fmla="*/ 2147483647 w 708"/>
              <a:gd name="T23" fmla="*/ 2147483647 h 383"/>
              <a:gd name="T24" fmla="*/ 2147483647 w 708"/>
              <a:gd name="T25" fmla="*/ 2147483647 h 383"/>
              <a:gd name="T26" fmla="*/ 2147483647 w 708"/>
              <a:gd name="T27" fmla="*/ 2147483647 h 383"/>
              <a:gd name="T28" fmla="*/ 0 w 708"/>
              <a:gd name="T29" fmla="*/ 2147483647 h 3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8"/>
              <a:gd name="T46" fmla="*/ 0 h 383"/>
              <a:gd name="T47" fmla="*/ 708 w 708"/>
              <a:gd name="T48" fmla="*/ 383 h 3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8" h="383">
                <a:moveTo>
                  <a:pt x="0" y="362"/>
                </a:moveTo>
                <a:lnTo>
                  <a:pt x="24" y="0"/>
                </a:lnTo>
                <a:lnTo>
                  <a:pt x="288" y="14"/>
                </a:lnTo>
                <a:lnTo>
                  <a:pt x="637" y="19"/>
                </a:lnTo>
                <a:lnTo>
                  <a:pt x="656" y="35"/>
                </a:lnTo>
                <a:lnTo>
                  <a:pt x="669" y="32"/>
                </a:lnTo>
                <a:lnTo>
                  <a:pt x="679" y="41"/>
                </a:lnTo>
                <a:lnTo>
                  <a:pt x="680" y="51"/>
                </a:lnTo>
                <a:lnTo>
                  <a:pt x="670" y="51"/>
                </a:lnTo>
                <a:lnTo>
                  <a:pt x="658" y="76"/>
                </a:lnTo>
                <a:lnTo>
                  <a:pt x="686" y="116"/>
                </a:lnTo>
                <a:lnTo>
                  <a:pt x="707" y="123"/>
                </a:lnTo>
                <a:lnTo>
                  <a:pt x="704" y="380"/>
                </a:lnTo>
                <a:lnTo>
                  <a:pt x="403" y="382"/>
                </a:lnTo>
                <a:lnTo>
                  <a:pt x="0" y="362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6" name="Freeform 52"/>
          <p:cNvSpPr>
            <a:spLocks/>
          </p:cNvSpPr>
          <p:nvPr/>
        </p:nvSpPr>
        <p:spPr bwMode="auto">
          <a:xfrm>
            <a:off x="3692526" y="2375297"/>
            <a:ext cx="1109663" cy="470297"/>
          </a:xfrm>
          <a:custGeom>
            <a:avLst/>
            <a:gdLst>
              <a:gd name="T0" fmla="*/ 0 w 787"/>
              <a:gd name="T1" fmla="*/ 2147483647 h 395"/>
              <a:gd name="T2" fmla="*/ 2147483647 w 787"/>
              <a:gd name="T3" fmla="*/ 0 h 395"/>
              <a:gd name="T4" fmla="*/ 2147483647 w 787"/>
              <a:gd name="T5" fmla="*/ 2147483647 h 395"/>
              <a:gd name="T6" fmla="*/ 2147483647 w 787"/>
              <a:gd name="T7" fmla="*/ 2147483647 h 395"/>
              <a:gd name="T8" fmla="*/ 2147483647 w 787"/>
              <a:gd name="T9" fmla="*/ 2147483647 h 395"/>
              <a:gd name="T10" fmla="*/ 2147483647 w 787"/>
              <a:gd name="T11" fmla="*/ 2147483647 h 395"/>
              <a:gd name="T12" fmla="*/ 2147483647 w 787"/>
              <a:gd name="T13" fmla="*/ 2147483647 h 395"/>
              <a:gd name="T14" fmla="*/ 2147483647 w 787"/>
              <a:gd name="T15" fmla="*/ 2147483647 h 395"/>
              <a:gd name="T16" fmla="*/ 2147483647 w 787"/>
              <a:gd name="T17" fmla="*/ 2147483647 h 395"/>
              <a:gd name="T18" fmla="*/ 2147483647 w 787"/>
              <a:gd name="T19" fmla="*/ 2147483647 h 395"/>
              <a:gd name="T20" fmla="*/ 2147483647 w 787"/>
              <a:gd name="T21" fmla="*/ 2147483647 h 395"/>
              <a:gd name="T22" fmla="*/ 2147483647 w 787"/>
              <a:gd name="T23" fmla="*/ 2147483647 h 395"/>
              <a:gd name="T24" fmla="*/ 2147483647 w 787"/>
              <a:gd name="T25" fmla="*/ 2147483647 h 395"/>
              <a:gd name="T26" fmla="*/ 2147483647 w 787"/>
              <a:gd name="T27" fmla="*/ 2147483647 h 395"/>
              <a:gd name="T28" fmla="*/ 2147483647 w 787"/>
              <a:gd name="T29" fmla="*/ 2147483647 h 395"/>
              <a:gd name="T30" fmla="*/ 2147483647 w 787"/>
              <a:gd name="T31" fmla="*/ 2147483647 h 395"/>
              <a:gd name="T32" fmla="*/ 2147483647 w 787"/>
              <a:gd name="T33" fmla="*/ 2147483647 h 395"/>
              <a:gd name="T34" fmla="*/ 2147483647 w 787"/>
              <a:gd name="T35" fmla="*/ 2147483647 h 395"/>
              <a:gd name="T36" fmla="*/ 2147483647 w 787"/>
              <a:gd name="T37" fmla="*/ 2147483647 h 395"/>
              <a:gd name="T38" fmla="*/ 0 w 787"/>
              <a:gd name="T39" fmla="*/ 2147483647 h 39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87"/>
              <a:gd name="T61" fmla="*/ 0 h 395"/>
              <a:gd name="T62" fmla="*/ 787 w 787"/>
              <a:gd name="T63" fmla="*/ 395 h 39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87" h="395">
                <a:moveTo>
                  <a:pt x="0" y="240"/>
                </a:moveTo>
                <a:lnTo>
                  <a:pt x="22" y="0"/>
                </a:lnTo>
                <a:lnTo>
                  <a:pt x="507" y="30"/>
                </a:lnTo>
                <a:lnTo>
                  <a:pt x="539" y="54"/>
                </a:lnTo>
                <a:lnTo>
                  <a:pt x="597" y="52"/>
                </a:lnTo>
                <a:lnTo>
                  <a:pt x="624" y="58"/>
                </a:lnTo>
                <a:lnTo>
                  <a:pt x="657" y="72"/>
                </a:lnTo>
                <a:lnTo>
                  <a:pt x="672" y="93"/>
                </a:lnTo>
                <a:lnTo>
                  <a:pt x="687" y="97"/>
                </a:lnTo>
                <a:lnTo>
                  <a:pt x="715" y="171"/>
                </a:lnTo>
                <a:lnTo>
                  <a:pt x="715" y="195"/>
                </a:lnTo>
                <a:lnTo>
                  <a:pt x="733" y="229"/>
                </a:lnTo>
                <a:lnTo>
                  <a:pt x="741" y="287"/>
                </a:lnTo>
                <a:lnTo>
                  <a:pt x="737" y="304"/>
                </a:lnTo>
                <a:lnTo>
                  <a:pt x="747" y="322"/>
                </a:lnTo>
                <a:lnTo>
                  <a:pt x="786" y="394"/>
                </a:lnTo>
                <a:lnTo>
                  <a:pt x="436" y="389"/>
                </a:lnTo>
                <a:lnTo>
                  <a:pt x="172" y="375"/>
                </a:lnTo>
                <a:lnTo>
                  <a:pt x="179" y="256"/>
                </a:lnTo>
                <a:lnTo>
                  <a:pt x="0" y="240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7" name="Freeform 53"/>
          <p:cNvSpPr>
            <a:spLocks/>
          </p:cNvSpPr>
          <p:nvPr/>
        </p:nvSpPr>
        <p:spPr bwMode="auto">
          <a:xfrm>
            <a:off x="1612900" y="2226469"/>
            <a:ext cx="857250" cy="1116806"/>
          </a:xfrm>
          <a:custGeom>
            <a:avLst/>
            <a:gdLst>
              <a:gd name="T0" fmla="*/ 0 w 606"/>
              <a:gd name="T1" fmla="*/ 2147483647 h 938"/>
              <a:gd name="T2" fmla="*/ 2147483647 w 606"/>
              <a:gd name="T3" fmla="*/ 2147483647 h 938"/>
              <a:gd name="T4" fmla="*/ 2147483647 w 606"/>
              <a:gd name="T5" fmla="*/ 2147483647 h 938"/>
              <a:gd name="T6" fmla="*/ 2147483647 w 606"/>
              <a:gd name="T7" fmla="*/ 2147483647 h 938"/>
              <a:gd name="T8" fmla="*/ 2147483647 w 606"/>
              <a:gd name="T9" fmla="*/ 2147483647 h 938"/>
              <a:gd name="T10" fmla="*/ 2147483647 w 606"/>
              <a:gd name="T11" fmla="*/ 2147483647 h 938"/>
              <a:gd name="T12" fmla="*/ 2147483647 w 606"/>
              <a:gd name="T13" fmla="*/ 2147483647 h 938"/>
              <a:gd name="T14" fmla="*/ 2147483647 w 606"/>
              <a:gd name="T15" fmla="*/ 2147483647 h 938"/>
              <a:gd name="T16" fmla="*/ 2147483647 w 606"/>
              <a:gd name="T17" fmla="*/ 2147483647 h 938"/>
              <a:gd name="T18" fmla="*/ 2147483647 w 606"/>
              <a:gd name="T19" fmla="*/ 0 h 938"/>
              <a:gd name="T20" fmla="*/ 0 w 606"/>
              <a:gd name="T21" fmla="*/ 2147483647 h 9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6"/>
              <a:gd name="T34" fmla="*/ 0 h 938"/>
              <a:gd name="T35" fmla="*/ 606 w 606"/>
              <a:gd name="T36" fmla="*/ 938 h 9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6" h="938">
                <a:moveTo>
                  <a:pt x="0" y="344"/>
                </a:moveTo>
                <a:lnTo>
                  <a:pt x="27" y="398"/>
                </a:lnTo>
                <a:lnTo>
                  <a:pt x="385" y="937"/>
                </a:lnTo>
                <a:lnTo>
                  <a:pt x="398" y="811"/>
                </a:lnTo>
                <a:lnTo>
                  <a:pt x="420" y="804"/>
                </a:lnTo>
                <a:lnTo>
                  <a:pt x="457" y="825"/>
                </a:lnTo>
                <a:lnTo>
                  <a:pt x="488" y="714"/>
                </a:lnTo>
                <a:lnTo>
                  <a:pt x="605" y="121"/>
                </a:lnTo>
                <a:lnTo>
                  <a:pt x="346" y="65"/>
                </a:lnTo>
                <a:lnTo>
                  <a:pt x="89" y="0"/>
                </a:lnTo>
                <a:lnTo>
                  <a:pt x="0" y="344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8" name="Freeform 54"/>
          <p:cNvSpPr>
            <a:spLocks/>
          </p:cNvSpPr>
          <p:nvPr/>
        </p:nvSpPr>
        <p:spPr bwMode="auto">
          <a:xfrm>
            <a:off x="2827338" y="3167682"/>
            <a:ext cx="944562" cy="816769"/>
          </a:xfrm>
          <a:custGeom>
            <a:avLst/>
            <a:gdLst>
              <a:gd name="T0" fmla="*/ 0 w 671"/>
              <a:gd name="T1" fmla="*/ 2147483647 h 686"/>
              <a:gd name="T2" fmla="*/ 2147483647 w 671"/>
              <a:gd name="T3" fmla="*/ 2147483647 h 686"/>
              <a:gd name="T4" fmla="*/ 2147483647 w 671"/>
              <a:gd name="T5" fmla="*/ 2147483647 h 686"/>
              <a:gd name="T6" fmla="*/ 2147483647 w 671"/>
              <a:gd name="T7" fmla="*/ 2147483647 h 686"/>
              <a:gd name="T8" fmla="*/ 2147483647 w 671"/>
              <a:gd name="T9" fmla="*/ 2147483647 h 686"/>
              <a:gd name="T10" fmla="*/ 2147483647 w 671"/>
              <a:gd name="T11" fmla="*/ 2147483647 h 686"/>
              <a:gd name="T12" fmla="*/ 2147483647 w 671"/>
              <a:gd name="T13" fmla="*/ 2147483647 h 686"/>
              <a:gd name="T14" fmla="*/ 2147483647 w 671"/>
              <a:gd name="T15" fmla="*/ 2147483647 h 686"/>
              <a:gd name="T16" fmla="*/ 2147483647 w 671"/>
              <a:gd name="T17" fmla="*/ 2147483647 h 686"/>
              <a:gd name="T18" fmla="*/ 2147483647 w 671"/>
              <a:gd name="T19" fmla="*/ 2147483647 h 686"/>
              <a:gd name="T20" fmla="*/ 2147483647 w 671"/>
              <a:gd name="T21" fmla="*/ 0 h 686"/>
              <a:gd name="T22" fmla="*/ 0 w 671"/>
              <a:gd name="T23" fmla="*/ 2147483647 h 6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1"/>
              <a:gd name="T37" fmla="*/ 0 h 686"/>
              <a:gd name="T38" fmla="*/ 671 w 671"/>
              <a:gd name="T39" fmla="*/ 686 h 6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1" h="686">
                <a:moveTo>
                  <a:pt x="0" y="673"/>
                </a:moveTo>
                <a:lnTo>
                  <a:pt x="83" y="685"/>
                </a:lnTo>
                <a:lnTo>
                  <a:pt x="92" y="633"/>
                </a:lnTo>
                <a:lnTo>
                  <a:pt x="261" y="655"/>
                </a:lnTo>
                <a:lnTo>
                  <a:pt x="253" y="630"/>
                </a:lnTo>
                <a:lnTo>
                  <a:pt x="279" y="631"/>
                </a:lnTo>
                <a:lnTo>
                  <a:pt x="614" y="664"/>
                </a:lnTo>
                <a:lnTo>
                  <a:pt x="664" y="126"/>
                </a:lnTo>
                <a:lnTo>
                  <a:pt x="670" y="62"/>
                </a:lnTo>
                <a:lnTo>
                  <a:pt x="384" y="37"/>
                </a:lnTo>
                <a:lnTo>
                  <a:pt x="98" y="0"/>
                </a:lnTo>
                <a:lnTo>
                  <a:pt x="0" y="673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19" name="Freeform 55"/>
          <p:cNvSpPr>
            <a:spLocks/>
          </p:cNvSpPr>
          <p:nvPr/>
        </p:nvSpPr>
        <p:spPr bwMode="auto">
          <a:xfrm>
            <a:off x="3765551" y="1529954"/>
            <a:ext cx="885825" cy="472678"/>
          </a:xfrm>
          <a:custGeom>
            <a:avLst/>
            <a:gdLst>
              <a:gd name="T0" fmla="*/ 0 w 628"/>
              <a:gd name="T1" fmla="*/ 2147483647 h 397"/>
              <a:gd name="T2" fmla="*/ 2147483647 w 628"/>
              <a:gd name="T3" fmla="*/ 0 h 397"/>
              <a:gd name="T4" fmla="*/ 2147483647 w 628"/>
              <a:gd name="T5" fmla="*/ 2147483647 h 397"/>
              <a:gd name="T6" fmla="*/ 2147483647 w 628"/>
              <a:gd name="T7" fmla="*/ 2147483647 h 397"/>
              <a:gd name="T8" fmla="*/ 2147483647 w 628"/>
              <a:gd name="T9" fmla="*/ 2147483647 h 397"/>
              <a:gd name="T10" fmla="*/ 2147483647 w 628"/>
              <a:gd name="T11" fmla="*/ 2147483647 h 397"/>
              <a:gd name="T12" fmla="*/ 2147483647 w 628"/>
              <a:gd name="T13" fmla="*/ 2147483647 h 397"/>
              <a:gd name="T14" fmla="*/ 2147483647 w 628"/>
              <a:gd name="T15" fmla="*/ 2147483647 h 397"/>
              <a:gd name="T16" fmla="*/ 2147483647 w 628"/>
              <a:gd name="T17" fmla="*/ 2147483647 h 397"/>
              <a:gd name="T18" fmla="*/ 0 w 628"/>
              <a:gd name="T19" fmla="*/ 2147483647 h 3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8"/>
              <a:gd name="T31" fmla="*/ 0 h 397"/>
              <a:gd name="T32" fmla="*/ 628 w 628"/>
              <a:gd name="T33" fmla="*/ 397 h 3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8" h="397">
                <a:moveTo>
                  <a:pt x="0" y="363"/>
                </a:moveTo>
                <a:lnTo>
                  <a:pt x="33" y="0"/>
                </a:lnTo>
                <a:lnTo>
                  <a:pt x="342" y="22"/>
                </a:lnTo>
                <a:lnTo>
                  <a:pt x="578" y="29"/>
                </a:lnTo>
                <a:lnTo>
                  <a:pt x="582" y="129"/>
                </a:lnTo>
                <a:lnTo>
                  <a:pt x="606" y="209"/>
                </a:lnTo>
                <a:lnTo>
                  <a:pt x="609" y="312"/>
                </a:lnTo>
                <a:lnTo>
                  <a:pt x="627" y="396"/>
                </a:lnTo>
                <a:lnTo>
                  <a:pt x="297" y="385"/>
                </a:lnTo>
                <a:lnTo>
                  <a:pt x="0" y="363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0" name="Freeform 56"/>
          <p:cNvSpPr>
            <a:spLocks/>
          </p:cNvSpPr>
          <p:nvPr/>
        </p:nvSpPr>
        <p:spPr bwMode="auto">
          <a:xfrm>
            <a:off x="3769488" y="3238500"/>
            <a:ext cx="1162050" cy="513160"/>
          </a:xfrm>
          <a:custGeom>
            <a:avLst/>
            <a:gdLst>
              <a:gd name="T0" fmla="*/ 0 w 823"/>
              <a:gd name="T1" fmla="*/ 2147483647 h 431"/>
              <a:gd name="T2" fmla="*/ 2147483647 w 823"/>
              <a:gd name="T3" fmla="*/ 0 h 431"/>
              <a:gd name="T4" fmla="*/ 2147483647 w 823"/>
              <a:gd name="T5" fmla="*/ 2147483647 h 431"/>
              <a:gd name="T6" fmla="*/ 2147483647 w 823"/>
              <a:gd name="T7" fmla="*/ 2147483647 h 431"/>
              <a:gd name="T8" fmla="*/ 2147483647 w 823"/>
              <a:gd name="T9" fmla="*/ 2147483647 h 431"/>
              <a:gd name="T10" fmla="*/ 2147483647 w 823"/>
              <a:gd name="T11" fmla="*/ 2147483647 h 431"/>
              <a:gd name="T12" fmla="*/ 2147483647 w 823"/>
              <a:gd name="T13" fmla="*/ 2147483647 h 431"/>
              <a:gd name="T14" fmla="*/ 2147483647 w 823"/>
              <a:gd name="T15" fmla="*/ 2147483647 h 431"/>
              <a:gd name="T16" fmla="*/ 2147483647 w 823"/>
              <a:gd name="T17" fmla="*/ 2147483647 h 431"/>
              <a:gd name="T18" fmla="*/ 2147483647 w 823"/>
              <a:gd name="T19" fmla="*/ 2147483647 h 431"/>
              <a:gd name="T20" fmla="*/ 2147483647 w 823"/>
              <a:gd name="T21" fmla="*/ 2147483647 h 431"/>
              <a:gd name="T22" fmla="*/ 2147483647 w 823"/>
              <a:gd name="T23" fmla="*/ 2147483647 h 431"/>
              <a:gd name="T24" fmla="*/ 2147483647 w 823"/>
              <a:gd name="T25" fmla="*/ 2147483647 h 431"/>
              <a:gd name="T26" fmla="*/ 2147483647 w 823"/>
              <a:gd name="T27" fmla="*/ 2147483647 h 431"/>
              <a:gd name="T28" fmla="*/ 2147483647 w 823"/>
              <a:gd name="T29" fmla="*/ 2147483647 h 431"/>
              <a:gd name="T30" fmla="*/ 2147483647 w 823"/>
              <a:gd name="T31" fmla="*/ 2147483647 h 431"/>
              <a:gd name="T32" fmla="*/ 2147483647 w 823"/>
              <a:gd name="T33" fmla="*/ 2147483647 h 431"/>
              <a:gd name="T34" fmla="*/ 2147483647 w 823"/>
              <a:gd name="T35" fmla="*/ 2147483647 h 431"/>
              <a:gd name="T36" fmla="*/ 2147483647 w 823"/>
              <a:gd name="T37" fmla="*/ 2147483647 h 431"/>
              <a:gd name="T38" fmla="*/ 2147483647 w 823"/>
              <a:gd name="T39" fmla="*/ 2147483647 h 431"/>
              <a:gd name="T40" fmla="*/ 2147483647 w 823"/>
              <a:gd name="T41" fmla="*/ 2147483647 h 431"/>
              <a:gd name="T42" fmla="*/ 2147483647 w 823"/>
              <a:gd name="T43" fmla="*/ 2147483647 h 431"/>
              <a:gd name="T44" fmla="*/ 2147483647 w 823"/>
              <a:gd name="T45" fmla="*/ 2147483647 h 431"/>
              <a:gd name="T46" fmla="*/ 2147483647 w 823"/>
              <a:gd name="T47" fmla="*/ 2147483647 h 431"/>
              <a:gd name="T48" fmla="*/ 2147483647 w 823"/>
              <a:gd name="T49" fmla="*/ 2147483647 h 431"/>
              <a:gd name="T50" fmla="*/ 2147483647 w 823"/>
              <a:gd name="T51" fmla="*/ 2147483647 h 431"/>
              <a:gd name="T52" fmla="*/ 2147483647 w 823"/>
              <a:gd name="T53" fmla="*/ 2147483647 h 431"/>
              <a:gd name="T54" fmla="*/ 2147483647 w 823"/>
              <a:gd name="T55" fmla="*/ 2147483647 h 431"/>
              <a:gd name="T56" fmla="*/ 2147483647 w 823"/>
              <a:gd name="T57" fmla="*/ 2147483647 h 431"/>
              <a:gd name="T58" fmla="*/ 2147483647 w 823"/>
              <a:gd name="T59" fmla="*/ 2147483647 h 431"/>
              <a:gd name="T60" fmla="*/ 2147483647 w 823"/>
              <a:gd name="T61" fmla="*/ 2147483647 h 431"/>
              <a:gd name="T62" fmla="*/ 2147483647 w 823"/>
              <a:gd name="T63" fmla="*/ 2147483647 h 431"/>
              <a:gd name="T64" fmla="*/ 2147483647 w 823"/>
              <a:gd name="T65" fmla="*/ 2147483647 h 431"/>
              <a:gd name="T66" fmla="*/ 2147483647 w 823"/>
              <a:gd name="T67" fmla="*/ 2147483647 h 431"/>
              <a:gd name="T68" fmla="*/ 2147483647 w 823"/>
              <a:gd name="T69" fmla="*/ 2147483647 h 431"/>
              <a:gd name="T70" fmla="*/ 2147483647 w 823"/>
              <a:gd name="T71" fmla="*/ 2147483647 h 431"/>
              <a:gd name="T72" fmla="*/ 0 w 823"/>
              <a:gd name="T73" fmla="*/ 2147483647 h 43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23"/>
              <a:gd name="T112" fmla="*/ 0 h 431"/>
              <a:gd name="T113" fmla="*/ 823 w 823"/>
              <a:gd name="T114" fmla="*/ 431 h 43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23" h="431">
                <a:moveTo>
                  <a:pt x="0" y="64"/>
                </a:moveTo>
                <a:lnTo>
                  <a:pt x="5" y="0"/>
                </a:lnTo>
                <a:lnTo>
                  <a:pt x="96" y="7"/>
                </a:lnTo>
                <a:lnTo>
                  <a:pt x="499" y="27"/>
                </a:lnTo>
                <a:lnTo>
                  <a:pt x="800" y="25"/>
                </a:lnTo>
                <a:lnTo>
                  <a:pt x="803" y="88"/>
                </a:lnTo>
                <a:lnTo>
                  <a:pt x="822" y="221"/>
                </a:lnTo>
                <a:lnTo>
                  <a:pt x="818" y="430"/>
                </a:lnTo>
                <a:lnTo>
                  <a:pt x="793" y="422"/>
                </a:lnTo>
                <a:lnTo>
                  <a:pt x="752" y="394"/>
                </a:lnTo>
                <a:lnTo>
                  <a:pt x="736" y="402"/>
                </a:lnTo>
                <a:lnTo>
                  <a:pt x="683" y="406"/>
                </a:lnTo>
                <a:lnTo>
                  <a:pt x="630" y="424"/>
                </a:lnTo>
                <a:lnTo>
                  <a:pt x="610" y="404"/>
                </a:lnTo>
                <a:lnTo>
                  <a:pt x="583" y="409"/>
                </a:lnTo>
                <a:lnTo>
                  <a:pt x="578" y="394"/>
                </a:lnTo>
                <a:lnTo>
                  <a:pt x="558" y="408"/>
                </a:lnTo>
                <a:lnTo>
                  <a:pt x="556" y="424"/>
                </a:lnTo>
                <a:lnTo>
                  <a:pt x="549" y="402"/>
                </a:lnTo>
                <a:lnTo>
                  <a:pt x="531" y="414"/>
                </a:lnTo>
                <a:lnTo>
                  <a:pt x="501" y="390"/>
                </a:lnTo>
                <a:lnTo>
                  <a:pt x="484" y="408"/>
                </a:lnTo>
                <a:lnTo>
                  <a:pt x="474" y="399"/>
                </a:lnTo>
                <a:lnTo>
                  <a:pt x="459" y="369"/>
                </a:lnTo>
                <a:lnTo>
                  <a:pt x="433" y="367"/>
                </a:lnTo>
                <a:lnTo>
                  <a:pt x="429" y="375"/>
                </a:lnTo>
                <a:lnTo>
                  <a:pt x="412" y="365"/>
                </a:lnTo>
                <a:lnTo>
                  <a:pt x="398" y="369"/>
                </a:lnTo>
                <a:lnTo>
                  <a:pt x="378" y="361"/>
                </a:lnTo>
                <a:lnTo>
                  <a:pt x="353" y="357"/>
                </a:lnTo>
                <a:lnTo>
                  <a:pt x="354" y="342"/>
                </a:lnTo>
                <a:lnTo>
                  <a:pt x="340" y="328"/>
                </a:lnTo>
                <a:lnTo>
                  <a:pt x="333" y="337"/>
                </a:lnTo>
                <a:lnTo>
                  <a:pt x="305" y="336"/>
                </a:lnTo>
                <a:lnTo>
                  <a:pt x="278" y="313"/>
                </a:lnTo>
                <a:lnTo>
                  <a:pt x="287" y="81"/>
                </a:lnTo>
                <a:lnTo>
                  <a:pt x="0" y="6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1" name="Freeform 57"/>
          <p:cNvSpPr>
            <a:spLocks/>
          </p:cNvSpPr>
          <p:nvPr/>
        </p:nvSpPr>
        <p:spPr bwMode="auto">
          <a:xfrm>
            <a:off x="3722688" y="1962151"/>
            <a:ext cx="946150" cy="535781"/>
          </a:xfrm>
          <a:custGeom>
            <a:avLst/>
            <a:gdLst>
              <a:gd name="T0" fmla="*/ 0 w 670"/>
              <a:gd name="T1" fmla="*/ 2147483647 h 450"/>
              <a:gd name="T2" fmla="*/ 2147483647 w 670"/>
              <a:gd name="T3" fmla="*/ 2147483647 h 450"/>
              <a:gd name="T4" fmla="*/ 2147483647 w 670"/>
              <a:gd name="T5" fmla="*/ 0 h 450"/>
              <a:gd name="T6" fmla="*/ 2147483647 w 670"/>
              <a:gd name="T7" fmla="*/ 2147483647 h 450"/>
              <a:gd name="T8" fmla="*/ 2147483647 w 670"/>
              <a:gd name="T9" fmla="*/ 2147483647 h 450"/>
              <a:gd name="T10" fmla="*/ 2147483647 w 670"/>
              <a:gd name="T11" fmla="*/ 2147483647 h 450"/>
              <a:gd name="T12" fmla="*/ 2147483647 w 670"/>
              <a:gd name="T13" fmla="*/ 2147483647 h 450"/>
              <a:gd name="T14" fmla="*/ 2147483647 w 670"/>
              <a:gd name="T15" fmla="*/ 2147483647 h 450"/>
              <a:gd name="T16" fmla="*/ 2147483647 w 670"/>
              <a:gd name="T17" fmla="*/ 2147483647 h 450"/>
              <a:gd name="T18" fmla="*/ 2147483647 w 670"/>
              <a:gd name="T19" fmla="*/ 2147483647 h 450"/>
              <a:gd name="T20" fmla="*/ 2147483647 w 670"/>
              <a:gd name="T21" fmla="*/ 2147483647 h 450"/>
              <a:gd name="T22" fmla="*/ 2147483647 w 670"/>
              <a:gd name="T23" fmla="*/ 2147483647 h 450"/>
              <a:gd name="T24" fmla="*/ 2147483647 w 670"/>
              <a:gd name="T25" fmla="*/ 2147483647 h 450"/>
              <a:gd name="T26" fmla="*/ 2147483647 w 670"/>
              <a:gd name="T27" fmla="*/ 2147483647 h 450"/>
              <a:gd name="T28" fmla="*/ 2147483647 w 670"/>
              <a:gd name="T29" fmla="*/ 2147483647 h 450"/>
              <a:gd name="T30" fmla="*/ 2147483647 w 670"/>
              <a:gd name="T31" fmla="*/ 2147483647 h 450"/>
              <a:gd name="T32" fmla="*/ 2147483647 w 670"/>
              <a:gd name="T33" fmla="*/ 2147483647 h 450"/>
              <a:gd name="T34" fmla="*/ 2147483647 w 670"/>
              <a:gd name="T35" fmla="*/ 2147483647 h 450"/>
              <a:gd name="T36" fmla="*/ 2147483647 w 670"/>
              <a:gd name="T37" fmla="*/ 2147483647 h 450"/>
              <a:gd name="T38" fmla="*/ 0 w 670"/>
              <a:gd name="T39" fmla="*/ 2147483647 h 4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0"/>
              <a:gd name="T61" fmla="*/ 0 h 450"/>
              <a:gd name="T62" fmla="*/ 670 w 670"/>
              <a:gd name="T63" fmla="*/ 450 h 45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0" h="450">
                <a:moveTo>
                  <a:pt x="0" y="352"/>
                </a:moveTo>
                <a:lnTo>
                  <a:pt x="23" y="112"/>
                </a:lnTo>
                <a:lnTo>
                  <a:pt x="33" y="0"/>
                </a:lnTo>
                <a:lnTo>
                  <a:pt x="330" y="22"/>
                </a:lnTo>
                <a:lnTo>
                  <a:pt x="660" y="33"/>
                </a:lnTo>
                <a:lnTo>
                  <a:pt x="637" y="74"/>
                </a:lnTo>
                <a:lnTo>
                  <a:pt x="669" y="107"/>
                </a:lnTo>
                <a:lnTo>
                  <a:pt x="667" y="326"/>
                </a:lnTo>
                <a:lnTo>
                  <a:pt x="655" y="325"/>
                </a:lnTo>
                <a:lnTo>
                  <a:pt x="655" y="354"/>
                </a:lnTo>
                <a:lnTo>
                  <a:pt x="666" y="376"/>
                </a:lnTo>
                <a:lnTo>
                  <a:pt x="659" y="397"/>
                </a:lnTo>
                <a:lnTo>
                  <a:pt x="665" y="449"/>
                </a:lnTo>
                <a:lnTo>
                  <a:pt x="650" y="445"/>
                </a:lnTo>
                <a:lnTo>
                  <a:pt x="635" y="424"/>
                </a:lnTo>
                <a:lnTo>
                  <a:pt x="602" y="410"/>
                </a:lnTo>
                <a:lnTo>
                  <a:pt x="575" y="404"/>
                </a:lnTo>
                <a:lnTo>
                  <a:pt x="517" y="406"/>
                </a:lnTo>
                <a:lnTo>
                  <a:pt x="485" y="382"/>
                </a:lnTo>
                <a:lnTo>
                  <a:pt x="0" y="35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2" name="Freeform 58"/>
          <p:cNvSpPr>
            <a:spLocks/>
          </p:cNvSpPr>
          <p:nvPr/>
        </p:nvSpPr>
        <p:spPr bwMode="auto">
          <a:xfrm>
            <a:off x="1474788" y="1200150"/>
            <a:ext cx="900112" cy="553641"/>
          </a:xfrm>
          <a:custGeom>
            <a:avLst/>
            <a:gdLst>
              <a:gd name="T0" fmla="*/ 2147483647 w 637"/>
              <a:gd name="T1" fmla="*/ 2147483647 h 465"/>
              <a:gd name="T2" fmla="*/ 2147483647 w 637"/>
              <a:gd name="T3" fmla="*/ 2147483647 h 465"/>
              <a:gd name="T4" fmla="*/ 2147483647 w 637"/>
              <a:gd name="T5" fmla="*/ 2147483647 h 465"/>
              <a:gd name="T6" fmla="*/ 2147483647 w 637"/>
              <a:gd name="T7" fmla="*/ 2147483647 h 465"/>
              <a:gd name="T8" fmla="*/ 2147483647 w 637"/>
              <a:gd name="T9" fmla="*/ 2147483647 h 465"/>
              <a:gd name="T10" fmla="*/ 2147483647 w 637"/>
              <a:gd name="T11" fmla="*/ 2147483647 h 465"/>
              <a:gd name="T12" fmla="*/ 0 w 637"/>
              <a:gd name="T13" fmla="*/ 2147483647 h 465"/>
              <a:gd name="T14" fmla="*/ 2147483647 w 637"/>
              <a:gd name="T15" fmla="*/ 2147483647 h 465"/>
              <a:gd name="T16" fmla="*/ 2147483647 w 637"/>
              <a:gd name="T17" fmla="*/ 2147483647 h 465"/>
              <a:gd name="T18" fmla="*/ 2147483647 w 637"/>
              <a:gd name="T19" fmla="*/ 2147483647 h 465"/>
              <a:gd name="T20" fmla="*/ 2147483647 w 637"/>
              <a:gd name="T21" fmla="*/ 2147483647 h 465"/>
              <a:gd name="T22" fmla="*/ 2147483647 w 637"/>
              <a:gd name="T23" fmla="*/ 0 h 465"/>
              <a:gd name="T24" fmla="*/ 2147483647 w 637"/>
              <a:gd name="T25" fmla="*/ 2147483647 h 465"/>
              <a:gd name="T26" fmla="*/ 2147483647 w 637"/>
              <a:gd name="T27" fmla="*/ 2147483647 h 465"/>
              <a:gd name="T28" fmla="*/ 2147483647 w 637"/>
              <a:gd name="T29" fmla="*/ 2147483647 h 465"/>
              <a:gd name="T30" fmla="*/ 2147483647 w 637"/>
              <a:gd name="T31" fmla="*/ 2147483647 h 465"/>
              <a:gd name="T32" fmla="*/ 2147483647 w 637"/>
              <a:gd name="T33" fmla="*/ 2147483647 h 465"/>
              <a:gd name="T34" fmla="*/ 2147483647 w 637"/>
              <a:gd name="T35" fmla="*/ 2147483647 h 465"/>
              <a:gd name="T36" fmla="*/ 2147483647 w 637"/>
              <a:gd name="T37" fmla="*/ 2147483647 h 465"/>
              <a:gd name="T38" fmla="*/ 2147483647 w 637"/>
              <a:gd name="T39" fmla="*/ 2147483647 h 465"/>
              <a:gd name="T40" fmla="*/ 2147483647 w 637"/>
              <a:gd name="T41" fmla="*/ 2147483647 h 465"/>
              <a:gd name="T42" fmla="*/ 2147483647 w 637"/>
              <a:gd name="T43" fmla="*/ 2147483647 h 465"/>
              <a:gd name="T44" fmla="*/ 2147483647 w 637"/>
              <a:gd name="T45" fmla="*/ 2147483647 h 465"/>
              <a:gd name="T46" fmla="*/ 2147483647 w 637"/>
              <a:gd name="T47" fmla="*/ 2147483647 h 465"/>
              <a:gd name="T48" fmla="*/ 2147483647 w 637"/>
              <a:gd name="T49" fmla="*/ 2147483647 h 465"/>
              <a:gd name="T50" fmla="*/ 2147483647 w 637"/>
              <a:gd name="T51" fmla="*/ 2147483647 h 465"/>
              <a:gd name="T52" fmla="*/ 2147483647 w 637"/>
              <a:gd name="T53" fmla="*/ 2147483647 h 465"/>
              <a:gd name="T54" fmla="*/ 2147483647 w 637"/>
              <a:gd name="T55" fmla="*/ 2147483647 h 465"/>
              <a:gd name="T56" fmla="*/ 2147483647 w 637"/>
              <a:gd name="T57" fmla="*/ 2147483647 h 465"/>
              <a:gd name="T58" fmla="*/ 2147483647 w 637"/>
              <a:gd name="T59" fmla="*/ 2147483647 h 465"/>
              <a:gd name="T60" fmla="*/ 2147483647 w 637"/>
              <a:gd name="T61" fmla="*/ 2147483647 h 465"/>
              <a:gd name="T62" fmla="*/ 2147483647 w 637"/>
              <a:gd name="T63" fmla="*/ 2147483647 h 465"/>
              <a:gd name="T64" fmla="*/ 2147483647 w 637"/>
              <a:gd name="T65" fmla="*/ 2147483647 h 465"/>
              <a:gd name="T66" fmla="*/ 2147483647 w 637"/>
              <a:gd name="T67" fmla="*/ 2147483647 h 465"/>
              <a:gd name="T68" fmla="*/ 2147483647 w 637"/>
              <a:gd name="T69" fmla="*/ 2147483647 h 465"/>
              <a:gd name="T70" fmla="*/ 2147483647 w 637"/>
              <a:gd name="T71" fmla="*/ 2147483647 h 465"/>
              <a:gd name="T72" fmla="*/ 2147483647 w 637"/>
              <a:gd name="T73" fmla="*/ 2147483647 h 465"/>
              <a:gd name="T74" fmla="*/ 2147483647 w 637"/>
              <a:gd name="T75" fmla="*/ 2147483647 h 465"/>
              <a:gd name="T76" fmla="*/ 2147483647 w 637"/>
              <a:gd name="T77" fmla="*/ 2147483647 h 465"/>
              <a:gd name="T78" fmla="*/ 2147483647 w 637"/>
              <a:gd name="T79" fmla="*/ 2147483647 h 465"/>
              <a:gd name="T80" fmla="*/ 2147483647 w 637"/>
              <a:gd name="T81" fmla="*/ 2147483647 h 465"/>
              <a:gd name="T82" fmla="*/ 2147483647 w 637"/>
              <a:gd name="T83" fmla="*/ 2147483647 h 465"/>
              <a:gd name="T84" fmla="*/ 2147483647 w 637"/>
              <a:gd name="T85" fmla="*/ 2147483647 h 465"/>
              <a:gd name="T86" fmla="*/ 2147483647 w 637"/>
              <a:gd name="T87" fmla="*/ 2147483647 h 4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37"/>
              <a:gd name="T133" fmla="*/ 0 h 465"/>
              <a:gd name="T134" fmla="*/ 637 w 637"/>
              <a:gd name="T135" fmla="*/ 465 h 4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37" h="465">
                <a:moveTo>
                  <a:pt x="14" y="80"/>
                </a:moveTo>
                <a:lnTo>
                  <a:pt x="23" y="101"/>
                </a:lnTo>
                <a:lnTo>
                  <a:pt x="22" y="128"/>
                </a:lnTo>
                <a:lnTo>
                  <a:pt x="20" y="153"/>
                </a:lnTo>
                <a:lnTo>
                  <a:pt x="23" y="163"/>
                </a:lnTo>
                <a:lnTo>
                  <a:pt x="17" y="198"/>
                </a:lnTo>
                <a:lnTo>
                  <a:pt x="28" y="191"/>
                </a:lnTo>
                <a:lnTo>
                  <a:pt x="45" y="205"/>
                </a:lnTo>
                <a:lnTo>
                  <a:pt x="27" y="207"/>
                </a:lnTo>
                <a:lnTo>
                  <a:pt x="16" y="205"/>
                </a:lnTo>
                <a:lnTo>
                  <a:pt x="15" y="219"/>
                </a:lnTo>
                <a:lnTo>
                  <a:pt x="14" y="229"/>
                </a:lnTo>
                <a:lnTo>
                  <a:pt x="29" y="229"/>
                </a:lnTo>
                <a:lnTo>
                  <a:pt x="32" y="235"/>
                </a:lnTo>
                <a:lnTo>
                  <a:pt x="20" y="240"/>
                </a:lnTo>
                <a:lnTo>
                  <a:pt x="22" y="255"/>
                </a:lnTo>
                <a:lnTo>
                  <a:pt x="13" y="270"/>
                </a:lnTo>
                <a:lnTo>
                  <a:pt x="8" y="269"/>
                </a:lnTo>
                <a:lnTo>
                  <a:pt x="13" y="245"/>
                </a:lnTo>
                <a:lnTo>
                  <a:pt x="10" y="239"/>
                </a:lnTo>
                <a:lnTo>
                  <a:pt x="0" y="274"/>
                </a:lnTo>
                <a:lnTo>
                  <a:pt x="16" y="286"/>
                </a:lnTo>
                <a:lnTo>
                  <a:pt x="45" y="299"/>
                </a:lnTo>
                <a:lnTo>
                  <a:pt x="47" y="311"/>
                </a:lnTo>
                <a:lnTo>
                  <a:pt x="59" y="312"/>
                </a:lnTo>
                <a:lnTo>
                  <a:pt x="83" y="358"/>
                </a:lnTo>
                <a:lnTo>
                  <a:pt x="78" y="375"/>
                </a:lnTo>
                <a:lnTo>
                  <a:pt x="116" y="405"/>
                </a:lnTo>
                <a:lnTo>
                  <a:pt x="180" y="403"/>
                </a:lnTo>
                <a:lnTo>
                  <a:pt x="228" y="424"/>
                </a:lnTo>
                <a:lnTo>
                  <a:pt x="251" y="420"/>
                </a:lnTo>
                <a:lnTo>
                  <a:pt x="397" y="424"/>
                </a:lnTo>
                <a:lnTo>
                  <a:pt x="563" y="464"/>
                </a:lnTo>
                <a:lnTo>
                  <a:pt x="566" y="413"/>
                </a:lnTo>
                <a:lnTo>
                  <a:pt x="636" y="116"/>
                </a:lnTo>
                <a:lnTo>
                  <a:pt x="194" y="0"/>
                </a:lnTo>
                <a:lnTo>
                  <a:pt x="190" y="2"/>
                </a:lnTo>
                <a:lnTo>
                  <a:pt x="193" y="9"/>
                </a:lnTo>
                <a:lnTo>
                  <a:pt x="189" y="12"/>
                </a:lnTo>
                <a:lnTo>
                  <a:pt x="193" y="18"/>
                </a:lnTo>
                <a:lnTo>
                  <a:pt x="192" y="25"/>
                </a:lnTo>
                <a:lnTo>
                  <a:pt x="193" y="33"/>
                </a:lnTo>
                <a:lnTo>
                  <a:pt x="199" y="30"/>
                </a:lnTo>
                <a:lnTo>
                  <a:pt x="207" y="33"/>
                </a:lnTo>
                <a:lnTo>
                  <a:pt x="204" y="46"/>
                </a:lnTo>
                <a:lnTo>
                  <a:pt x="206" y="52"/>
                </a:lnTo>
                <a:lnTo>
                  <a:pt x="198" y="70"/>
                </a:lnTo>
                <a:lnTo>
                  <a:pt x="187" y="59"/>
                </a:lnTo>
                <a:lnTo>
                  <a:pt x="183" y="60"/>
                </a:lnTo>
                <a:lnTo>
                  <a:pt x="183" y="68"/>
                </a:lnTo>
                <a:lnTo>
                  <a:pt x="191" y="70"/>
                </a:lnTo>
                <a:lnTo>
                  <a:pt x="199" y="89"/>
                </a:lnTo>
                <a:lnTo>
                  <a:pt x="195" y="113"/>
                </a:lnTo>
                <a:lnTo>
                  <a:pt x="199" y="120"/>
                </a:lnTo>
                <a:lnTo>
                  <a:pt x="205" y="121"/>
                </a:lnTo>
                <a:lnTo>
                  <a:pt x="202" y="127"/>
                </a:lnTo>
                <a:lnTo>
                  <a:pt x="195" y="128"/>
                </a:lnTo>
                <a:lnTo>
                  <a:pt x="183" y="144"/>
                </a:lnTo>
                <a:lnTo>
                  <a:pt x="183" y="149"/>
                </a:lnTo>
                <a:lnTo>
                  <a:pt x="180" y="158"/>
                </a:lnTo>
                <a:lnTo>
                  <a:pt x="176" y="159"/>
                </a:lnTo>
                <a:lnTo>
                  <a:pt x="180" y="166"/>
                </a:lnTo>
                <a:lnTo>
                  <a:pt x="175" y="169"/>
                </a:lnTo>
                <a:lnTo>
                  <a:pt x="174" y="196"/>
                </a:lnTo>
                <a:lnTo>
                  <a:pt x="164" y="199"/>
                </a:lnTo>
                <a:lnTo>
                  <a:pt x="164" y="207"/>
                </a:lnTo>
                <a:lnTo>
                  <a:pt x="156" y="198"/>
                </a:lnTo>
                <a:lnTo>
                  <a:pt x="155" y="202"/>
                </a:lnTo>
                <a:lnTo>
                  <a:pt x="137" y="219"/>
                </a:lnTo>
                <a:lnTo>
                  <a:pt x="131" y="217"/>
                </a:lnTo>
                <a:lnTo>
                  <a:pt x="128" y="209"/>
                </a:lnTo>
                <a:lnTo>
                  <a:pt x="126" y="214"/>
                </a:lnTo>
                <a:lnTo>
                  <a:pt x="121" y="209"/>
                </a:lnTo>
                <a:lnTo>
                  <a:pt x="118" y="221"/>
                </a:lnTo>
                <a:lnTo>
                  <a:pt x="116" y="220"/>
                </a:lnTo>
                <a:lnTo>
                  <a:pt x="116" y="212"/>
                </a:lnTo>
                <a:lnTo>
                  <a:pt x="111" y="213"/>
                </a:lnTo>
                <a:lnTo>
                  <a:pt x="118" y="206"/>
                </a:lnTo>
                <a:lnTo>
                  <a:pt x="109" y="205"/>
                </a:lnTo>
                <a:lnTo>
                  <a:pt x="116" y="201"/>
                </a:lnTo>
                <a:lnTo>
                  <a:pt x="108" y="199"/>
                </a:lnTo>
                <a:lnTo>
                  <a:pt x="112" y="193"/>
                </a:lnTo>
                <a:lnTo>
                  <a:pt x="120" y="199"/>
                </a:lnTo>
                <a:lnTo>
                  <a:pt x="124" y="191"/>
                </a:lnTo>
                <a:lnTo>
                  <a:pt x="137" y="184"/>
                </a:lnTo>
                <a:lnTo>
                  <a:pt x="131" y="200"/>
                </a:lnTo>
                <a:lnTo>
                  <a:pt x="133" y="208"/>
                </a:lnTo>
                <a:lnTo>
                  <a:pt x="138" y="192"/>
                </a:lnTo>
                <a:lnTo>
                  <a:pt x="151" y="186"/>
                </a:lnTo>
                <a:lnTo>
                  <a:pt x="144" y="196"/>
                </a:lnTo>
                <a:lnTo>
                  <a:pt x="151" y="202"/>
                </a:lnTo>
                <a:lnTo>
                  <a:pt x="151" y="194"/>
                </a:lnTo>
                <a:lnTo>
                  <a:pt x="157" y="187"/>
                </a:lnTo>
                <a:lnTo>
                  <a:pt x="164" y="176"/>
                </a:lnTo>
                <a:lnTo>
                  <a:pt x="163" y="168"/>
                </a:lnTo>
                <a:lnTo>
                  <a:pt x="151" y="169"/>
                </a:lnTo>
                <a:lnTo>
                  <a:pt x="153" y="157"/>
                </a:lnTo>
                <a:lnTo>
                  <a:pt x="159" y="164"/>
                </a:lnTo>
                <a:lnTo>
                  <a:pt x="160" y="147"/>
                </a:lnTo>
                <a:lnTo>
                  <a:pt x="175" y="148"/>
                </a:lnTo>
                <a:lnTo>
                  <a:pt x="176" y="132"/>
                </a:lnTo>
                <a:lnTo>
                  <a:pt x="170" y="122"/>
                </a:lnTo>
                <a:lnTo>
                  <a:pt x="170" y="138"/>
                </a:lnTo>
                <a:lnTo>
                  <a:pt x="166" y="134"/>
                </a:lnTo>
                <a:lnTo>
                  <a:pt x="156" y="141"/>
                </a:lnTo>
                <a:lnTo>
                  <a:pt x="149" y="152"/>
                </a:lnTo>
                <a:lnTo>
                  <a:pt x="141" y="153"/>
                </a:lnTo>
                <a:lnTo>
                  <a:pt x="126" y="162"/>
                </a:lnTo>
                <a:lnTo>
                  <a:pt x="114" y="176"/>
                </a:lnTo>
                <a:lnTo>
                  <a:pt x="135" y="176"/>
                </a:lnTo>
                <a:lnTo>
                  <a:pt x="116" y="181"/>
                </a:lnTo>
                <a:lnTo>
                  <a:pt x="108" y="177"/>
                </a:lnTo>
                <a:lnTo>
                  <a:pt x="126" y="153"/>
                </a:lnTo>
                <a:lnTo>
                  <a:pt x="138" y="147"/>
                </a:lnTo>
                <a:lnTo>
                  <a:pt x="151" y="130"/>
                </a:lnTo>
                <a:lnTo>
                  <a:pt x="154" y="139"/>
                </a:lnTo>
                <a:lnTo>
                  <a:pt x="162" y="132"/>
                </a:lnTo>
                <a:lnTo>
                  <a:pt x="170" y="114"/>
                </a:lnTo>
                <a:lnTo>
                  <a:pt x="168" y="103"/>
                </a:lnTo>
                <a:lnTo>
                  <a:pt x="165" y="111"/>
                </a:lnTo>
                <a:lnTo>
                  <a:pt x="160" y="110"/>
                </a:lnTo>
                <a:lnTo>
                  <a:pt x="164" y="97"/>
                </a:lnTo>
                <a:lnTo>
                  <a:pt x="158" y="97"/>
                </a:lnTo>
                <a:lnTo>
                  <a:pt x="157" y="109"/>
                </a:lnTo>
                <a:lnTo>
                  <a:pt x="152" y="113"/>
                </a:lnTo>
                <a:lnTo>
                  <a:pt x="151" y="100"/>
                </a:lnTo>
                <a:lnTo>
                  <a:pt x="147" y="97"/>
                </a:lnTo>
                <a:lnTo>
                  <a:pt x="143" y="103"/>
                </a:lnTo>
                <a:lnTo>
                  <a:pt x="136" y="88"/>
                </a:lnTo>
                <a:lnTo>
                  <a:pt x="121" y="86"/>
                </a:lnTo>
                <a:lnTo>
                  <a:pt x="65" y="59"/>
                </a:lnTo>
                <a:lnTo>
                  <a:pt x="27" y="23"/>
                </a:lnTo>
                <a:lnTo>
                  <a:pt x="15" y="48"/>
                </a:lnTo>
                <a:lnTo>
                  <a:pt x="14" y="80"/>
                </a:lnTo>
              </a:path>
            </a:pathLst>
          </a:custGeom>
          <a:solidFill>
            <a:srgbClr val="00FF00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3" name="Freeform 59"/>
          <p:cNvSpPr>
            <a:spLocks/>
          </p:cNvSpPr>
          <p:nvPr/>
        </p:nvSpPr>
        <p:spPr bwMode="auto">
          <a:xfrm>
            <a:off x="1684338" y="1232297"/>
            <a:ext cx="42862" cy="41672"/>
          </a:xfrm>
          <a:custGeom>
            <a:avLst/>
            <a:gdLst>
              <a:gd name="T0" fmla="*/ 0 w 31"/>
              <a:gd name="T1" fmla="*/ 2147483647 h 35"/>
              <a:gd name="T2" fmla="*/ 2147483647 w 31"/>
              <a:gd name="T3" fmla="*/ 0 h 35"/>
              <a:gd name="T4" fmla="*/ 2147483647 w 31"/>
              <a:gd name="T5" fmla="*/ 2147483647 h 35"/>
              <a:gd name="T6" fmla="*/ 2147483647 w 31"/>
              <a:gd name="T7" fmla="*/ 2147483647 h 35"/>
              <a:gd name="T8" fmla="*/ 0 w 3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5"/>
              <a:gd name="T17" fmla="*/ 31 w 3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5">
                <a:moveTo>
                  <a:pt x="0" y="15"/>
                </a:moveTo>
                <a:lnTo>
                  <a:pt x="24" y="0"/>
                </a:lnTo>
                <a:lnTo>
                  <a:pt x="30" y="15"/>
                </a:lnTo>
                <a:lnTo>
                  <a:pt x="25" y="34"/>
                </a:lnTo>
                <a:lnTo>
                  <a:pt x="0" y="15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4" name="Freeform 60"/>
          <p:cNvSpPr>
            <a:spLocks/>
          </p:cNvSpPr>
          <p:nvPr/>
        </p:nvSpPr>
        <p:spPr bwMode="auto">
          <a:xfrm>
            <a:off x="1714500" y="1285876"/>
            <a:ext cx="26988" cy="59531"/>
          </a:xfrm>
          <a:custGeom>
            <a:avLst/>
            <a:gdLst>
              <a:gd name="T0" fmla="*/ 0 w 21"/>
              <a:gd name="T1" fmla="*/ 2147483647 h 50"/>
              <a:gd name="T2" fmla="*/ 2147483647 w 21"/>
              <a:gd name="T3" fmla="*/ 0 h 50"/>
              <a:gd name="T4" fmla="*/ 2147483647 w 21"/>
              <a:gd name="T5" fmla="*/ 2147483647 h 50"/>
              <a:gd name="T6" fmla="*/ 2147483647 w 21"/>
              <a:gd name="T7" fmla="*/ 2147483647 h 50"/>
              <a:gd name="T8" fmla="*/ 0 w 21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50"/>
              <a:gd name="T17" fmla="*/ 21 w 21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50">
                <a:moveTo>
                  <a:pt x="0" y="14"/>
                </a:moveTo>
                <a:lnTo>
                  <a:pt x="12" y="0"/>
                </a:lnTo>
                <a:lnTo>
                  <a:pt x="20" y="8"/>
                </a:lnTo>
                <a:lnTo>
                  <a:pt x="15" y="49"/>
                </a:lnTo>
                <a:lnTo>
                  <a:pt x="0" y="14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5" name="Freeform 61"/>
          <p:cNvSpPr>
            <a:spLocks/>
          </p:cNvSpPr>
          <p:nvPr/>
        </p:nvSpPr>
        <p:spPr bwMode="auto">
          <a:xfrm>
            <a:off x="2809875" y="2007654"/>
            <a:ext cx="946150" cy="659606"/>
          </a:xfrm>
          <a:custGeom>
            <a:avLst/>
            <a:gdLst>
              <a:gd name="T0" fmla="*/ 0 w 670"/>
              <a:gd name="T1" fmla="*/ 2147483647 h 554"/>
              <a:gd name="T2" fmla="*/ 2147483647 w 670"/>
              <a:gd name="T3" fmla="*/ 2147483647 h 554"/>
              <a:gd name="T4" fmla="*/ 2147483647 w 670"/>
              <a:gd name="T5" fmla="*/ 2147483647 h 554"/>
              <a:gd name="T6" fmla="*/ 2147483647 w 670"/>
              <a:gd name="T7" fmla="*/ 0 h 554"/>
              <a:gd name="T8" fmla="*/ 2147483647 w 670"/>
              <a:gd name="T9" fmla="*/ 2147483647 h 554"/>
              <a:gd name="T10" fmla="*/ 2147483647 w 670"/>
              <a:gd name="T11" fmla="*/ 2147483647 h 554"/>
              <a:gd name="T12" fmla="*/ 2147483647 w 670"/>
              <a:gd name="T13" fmla="*/ 2147483647 h 554"/>
              <a:gd name="T14" fmla="*/ 2147483647 w 670"/>
              <a:gd name="T15" fmla="*/ 2147483647 h 554"/>
              <a:gd name="T16" fmla="*/ 2147483647 w 670"/>
              <a:gd name="T17" fmla="*/ 2147483647 h 554"/>
              <a:gd name="T18" fmla="*/ 0 w 670"/>
              <a:gd name="T19" fmla="*/ 2147483647 h 5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0"/>
              <a:gd name="T31" fmla="*/ 0 h 554"/>
              <a:gd name="T32" fmla="*/ 670 w 670"/>
              <a:gd name="T33" fmla="*/ 554 h 5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0" h="554">
                <a:moveTo>
                  <a:pt x="0" y="475"/>
                </a:moveTo>
                <a:lnTo>
                  <a:pt x="19" y="355"/>
                </a:lnTo>
                <a:lnTo>
                  <a:pt x="68" y="59"/>
                </a:lnTo>
                <a:lnTo>
                  <a:pt x="79" y="0"/>
                </a:lnTo>
                <a:lnTo>
                  <a:pt x="342" y="39"/>
                </a:lnTo>
                <a:lnTo>
                  <a:pt x="669" y="73"/>
                </a:lnTo>
                <a:lnTo>
                  <a:pt x="646" y="313"/>
                </a:lnTo>
                <a:lnTo>
                  <a:pt x="624" y="553"/>
                </a:lnTo>
                <a:lnTo>
                  <a:pt x="178" y="502"/>
                </a:lnTo>
                <a:lnTo>
                  <a:pt x="0" y="475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26" name="Rectangle 62"/>
          <p:cNvSpPr>
            <a:spLocks noChangeArrowheads="1"/>
          </p:cNvSpPr>
          <p:nvPr/>
        </p:nvSpPr>
        <p:spPr bwMode="auto">
          <a:xfrm>
            <a:off x="4555195" y="719138"/>
            <a:ext cx="18601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99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7" name="Rectangle 66"/>
          <p:cNvSpPr>
            <a:spLocks noChangeArrowheads="1"/>
          </p:cNvSpPr>
          <p:nvPr/>
        </p:nvSpPr>
        <p:spPr bwMode="auto">
          <a:xfrm>
            <a:off x="2370790" y="3343275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8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8" name="Rectangle 67"/>
          <p:cNvSpPr>
            <a:spLocks noChangeArrowheads="1"/>
          </p:cNvSpPr>
          <p:nvPr/>
        </p:nvSpPr>
        <p:spPr bwMode="auto">
          <a:xfrm>
            <a:off x="3034331" y="2156223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46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9" name="Rectangle 69"/>
          <p:cNvSpPr>
            <a:spLocks noChangeArrowheads="1"/>
          </p:cNvSpPr>
          <p:nvPr/>
        </p:nvSpPr>
        <p:spPr bwMode="auto">
          <a:xfrm>
            <a:off x="1265062" y="2750344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19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0" name="Rectangle 71"/>
          <p:cNvSpPr>
            <a:spLocks noChangeArrowheads="1"/>
          </p:cNvSpPr>
          <p:nvPr/>
        </p:nvSpPr>
        <p:spPr bwMode="auto">
          <a:xfrm>
            <a:off x="3249472" y="2757488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7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1" name="Rectangle 73"/>
          <p:cNvSpPr>
            <a:spLocks noChangeArrowheads="1"/>
          </p:cNvSpPr>
          <p:nvPr/>
        </p:nvSpPr>
        <p:spPr bwMode="auto">
          <a:xfrm>
            <a:off x="6583358" y="3454954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10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2" name="Rectangle 77"/>
          <p:cNvSpPr>
            <a:spLocks noChangeArrowheads="1"/>
          </p:cNvSpPr>
          <p:nvPr/>
        </p:nvSpPr>
        <p:spPr bwMode="auto">
          <a:xfrm>
            <a:off x="3065287" y="3415904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41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3" name="Rectangle 78"/>
          <p:cNvSpPr>
            <a:spLocks noChangeArrowheads="1"/>
          </p:cNvSpPr>
          <p:nvPr/>
        </p:nvSpPr>
        <p:spPr bwMode="auto">
          <a:xfrm>
            <a:off x="1593709" y="1749029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6</a:t>
            </a:r>
          </a:p>
        </p:txBody>
      </p:sp>
      <p:sp>
        <p:nvSpPr>
          <p:cNvPr id="11334" name="Rectangle 80"/>
          <p:cNvSpPr>
            <a:spLocks noChangeArrowheads="1"/>
          </p:cNvSpPr>
          <p:nvPr/>
        </p:nvSpPr>
        <p:spPr bwMode="auto">
          <a:xfrm>
            <a:off x="1838977" y="2514342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2</a:t>
            </a:r>
          </a:p>
        </p:txBody>
      </p:sp>
      <p:sp>
        <p:nvSpPr>
          <p:cNvPr id="11335" name="Rectangle 72"/>
          <p:cNvSpPr>
            <a:spLocks noChangeArrowheads="1"/>
          </p:cNvSpPr>
          <p:nvPr/>
        </p:nvSpPr>
        <p:spPr bwMode="auto">
          <a:xfrm>
            <a:off x="2313638" y="1977629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3</a:t>
            </a:r>
          </a:p>
        </p:txBody>
      </p:sp>
      <p:sp>
        <p:nvSpPr>
          <p:cNvPr id="11337" name="Rectangle 65"/>
          <p:cNvSpPr>
            <a:spLocks noChangeArrowheads="1"/>
          </p:cNvSpPr>
          <p:nvPr/>
        </p:nvSpPr>
        <p:spPr bwMode="auto">
          <a:xfrm>
            <a:off x="2511284" y="2665810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1</a:t>
            </a:r>
          </a:p>
        </p:txBody>
      </p:sp>
      <p:grpSp>
        <p:nvGrpSpPr>
          <p:cNvPr id="11341" name="Group 98"/>
          <p:cNvGrpSpPr>
            <a:grpSpLocks/>
          </p:cNvGrpSpPr>
          <p:nvPr/>
        </p:nvGrpSpPr>
        <p:grpSpPr bwMode="auto">
          <a:xfrm>
            <a:off x="149226" y="3344681"/>
            <a:ext cx="1319213" cy="462748"/>
            <a:chOff x="115" y="2754"/>
            <a:chExt cx="831" cy="390"/>
          </a:xfrm>
        </p:grpSpPr>
        <p:sp>
          <p:nvSpPr>
            <p:cNvPr id="11353" name="Rectangle 81"/>
            <p:cNvSpPr>
              <a:spLocks noChangeArrowheads="1"/>
            </p:cNvSpPr>
            <p:nvPr/>
          </p:nvSpPr>
          <p:spPr bwMode="auto">
            <a:xfrm>
              <a:off x="135" y="2807"/>
              <a:ext cx="811" cy="240"/>
            </a:xfrm>
            <a:prstGeom prst="rect">
              <a:avLst/>
            </a:prstGeom>
            <a:solidFill>
              <a:srgbClr val="FF8C1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1" dirty="0">
                <a:solidFill>
                  <a:srgbClr val="FFFF00"/>
                </a:solidFill>
                <a:latin typeface="Arial MT"/>
                <a:cs typeface="Arial" pitchFamily="34" charset="0"/>
              </a:endParaRPr>
            </a:p>
          </p:txBody>
        </p:sp>
        <p:sp>
          <p:nvSpPr>
            <p:cNvPr id="11354" name="Rectangle 82"/>
            <p:cNvSpPr>
              <a:spLocks noChangeArrowheads="1"/>
            </p:cNvSpPr>
            <p:nvPr/>
          </p:nvSpPr>
          <p:spPr bwMode="auto">
            <a:xfrm>
              <a:off x="115" y="2754"/>
              <a:ext cx="831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rial MT"/>
                  <a:cs typeface="Arial" pitchFamily="34" charset="0"/>
                </a:rPr>
                <a:t>Hawaii  </a:t>
              </a:r>
            </a:p>
          </p:txBody>
        </p:sp>
      </p:grpSp>
      <p:sp>
        <p:nvSpPr>
          <p:cNvPr id="11342" name="Rectangle 70"/>
          <p:cNvSpPr>
            <a:spLocks noChangeArrowheads="1"/>
          </p:cNvSpPr>
          <p:nvPr/>
        </p:nvSpPr>
        <p:spPr bwMode="auto">
          <a:xfrm>
            <a:off x="195087" y="2858692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32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3" name="Line 102"/>
          <p:cNvSpPr>
            <a:spLocks noChangeShapeType="1"/>
          </p:cNvSpPr>
          <p:nvPr/>
        </p:nvSpPr>
        <p:spPr bwMode="auto">
          <a:xfrm flipH="1" flipV="1">
            <a:off x="642938" y="3193257"/>
            <a:ext cx="165100" cy="2512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44" name="Rectangle 78"/>
          <p:cNvSpPr>
            <a:spLocks noChangeArrowheads="1"/>
          </p:cNvSpPr>
          <p:nvPr/>
        </p:nvSpPr>
        <p:spPr bwMode="auto">
          <a:xfrm>
            <a:off x="1819927" y="1308498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5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5" name="Text Box 113"/>
          <p:cNvSpPr txBox="1">
            <a:spLocks noChangeArrowheads="1"/>
          </p:cNvSpPr>
          <p:nvPr/>
        </p:nvSpPr>
        <p:spPr bwMode="auto">
          <a:xfrm>
            <a:off x="8175335" y="319325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346" name="Oval 83"/>
          <p:cNvSpPr>
            <a:spLocks noChangeArrowheads="1"/>
          </p:cNvSpPr>
          <p:nvPr/>
        </p:nvSpPr>
        <p:spPr bwMode="auto">
          <a:xfrm>
            <a:off x="2170835" y="3267010"/>
            <a:ext cx="757377" cy="614363"/>
          </a:xfrm>
          <a:prstGeom prst="ellips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347" name="Rectangle 70"/>
          <p:cNvSpPr>
            <a:spLocks noChangeArrowheads="1"/>
          </p:cNvSpPr>
          <p:nvPr/>
        </p:nvSpPr>
        <p:spPr bwMode="auto">
          <a:xfrm>
            <a:off x="2913681" y="1569244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13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8" name="Rectangle 83"/>
          <p:cNvSpPr>
            <a:spLocks noChangeArrowheads="1"/>
          </p:cNvSpPr>
          <p:nvPr/>
        </p:nvSpPr>
        <p:spPr bwMode="auto">
          <a:xfrm>
            <a:off x="0" y="184986"/>
            <a:ext cx="9144000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000099"/>
                </a:solidFill>
                <a:latin typeface="Arial MT"/>
              </a:rPr>
              <a:t>Population</a:t>
            </a:r>
            <a:r>
              <a:rPr lang="en-US" altLang="en-US" sz="3600" b="1" dirty="0">
                <a:solidFill>
                  <a:srgbClr val="000099"/>
                </a:solidFill>
                <a:latin typeface="Arial MT"/>
              </a:rPr>
              <a:t> Growth </a:t>
            </a:r>
            <a:r>
              <a:rPr lang="en-US" altLang="en-US" sz="3600" b="1" dirty="0" smtClean="0">
                <a:solidFill>
                  <a:srgbClr val="000099"/>
                </a:solidFill>
                <a:latin typeface="Arial MT"/>
              </a:rPr>
              <a:t>2016</a:t>
            </a:r>
            <a:endParaRPr lang="en-US" altLang="en-US" sz="3600" b="1" dirty="0">
              <a:solidFill>
                <a:srgbClr val="000099"/>
              </a:solidFill>
              <a:latin typeface="Arial M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Arial MT"/>
              </a:rPr>
              <a:t>Source: U.S. Census Bureau</a:t>
            </a:r>
          </a:p>
        </p:txBody>
      </p:sp>
      <p:sp>
        <p:nvSpPr>
          <p:cNvPr id="11349" name="Rectangle 71"/>
          <p:cNvSpPr>
            <a:spLocks noChangeArrowheads="1"/>
          </p:cNvSpPr>
          <p:nvPr/>
        </p:nvSpPr>
        <p:spPr bwMode="auto">
          <a:xfrm>
            <a:off x="6697191" y="4255294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4</a:t>
            </a:r>
          </a:p>
        </p:txBody>
      </p:sp>
      <p:sp>
        <p:nvSpPr>
          <p:cNvPr id="11352" name="TextBox 1"/>
          <p:cNvSpPr txBox="1">
            <a:spLocks noChangeArrowheads="1"/>
          </p:cNvSpPr>
          <p:nvPr/>
        </p:nvSpPr>
        <p:spPr bwMode="auto">
          <a:xfrm>
            <a:off x="196696" y="719137"/>
            <a:ext cx="1241425" cy="830997"/>
          </a:xfrm>
          <a:prstGeom prst="rect">
            <a:avLst/>
          </a:prstGeom>
          <a:solidFill>
            <a:srgbClr val="FF8C1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Alaska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</a:rPr>
              <a:t>20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97" name="Rectangle 78"/>
          <p:cNvSpPr>
            <a:spLocks noChangeArrowheads="1"/>
          </p:cNvSpPr>
          <p:nvPr/>
        </p:nvSpPr>
        <p:spPr bwMode="auto">
          <a:xfrm>
            <a:off x="4017028" y="3910479"/>
            <a:ext cx="3574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9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grpSp>
        <p:nvGrpSpPr>
          <p:cNvPr id="94" name="Group 91"/>
          <p:cNvGrpSpPr>
            <a:grpSpLocks/>
          </p:cNvGrpSpPr>
          <p:nvPr/>
        </p:nvGrpSpPr>
        <p:grpSpPr bwMode="auto">
          <a:xfrm>
            <a:off x="284163" y="3850482"/>
            <a:ext cx="1816100" cy="1044179"/>
            <a:chOff x="179" y="3234"/>
            <a:chExt cx="1144" cy="877"/>
          </a:xfrm>
        </p:grpSpPr>
        <p:sp>
          <p:nvSpPr>
            <p:cNvPr id="95" name="Oval 92"/>
            <p:cNvSpPr>
              <a:spLocks noChangeArrowheads="1"/>
            </p:cNvSpPr>
            <p:nvPr/>
          </p:nvSpPr>
          <p:spPr bwMode="auto">
            <a:xfrm>
              <a:off x="179" y="3260"/>
              <a:ext cx="202" cy="153"/>
            </a:xfrm>
            <a:prstGeom prst="ellipse">
              <a:avLst/>
            </a:prstGeom>
            <a:solidFill>
              <a:srgbClr val="FF8C1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8" name="Text Box 93"/>
            <p:cNvSpPr txBox="1">
              <a:spLocks noChangeArrowheads="1"/>
            </p:cNvSpPr>
            <p:nvPr/>
          </p:nvSpPr>
          <p:spPr bwMode="auto">
            <a:xfrm>
              <a:off x="393" y="3234"/>
              <a:ext cx="839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</a:rPr>
                <a:t>G</a:t>
              </a:r>
              <a:r>
                <a:rPr lang="en-US" altLang="en-US" sz="2400" dirty="0" smtClean="0">
                  <a:solidFill>
                    <a:srgbClr val="000000"/>
                  </a:solidFill>
                </a:rPr>
                <a:t>rowing</a:t>
              </a: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9" name="Text Box 94"/>
            <p:cNvSpPr txBox="1">
              <a:spLocks noChangeArrowheads="1"/>
            </p:cNvSpPr>
            <p:nvPr/>
          </p:nvSpPr>
          <p:spPr bwMode="auto">
            <a:xfrm>
              <a:off x="407" y="3723"/>
              <a:ext cx="91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</a:rPr>
                <a:t>D</a:t>
              </a:r>
              <a:r>
                <a:rPr lang="en-US" altLang="en-US" sz="2400" dirty="0" smtClean="0">
                  <a:solidFill>
                    <a:srgbClr val="000000"/>
                  </a:solidFill>
                </a:rPr>
                <a:t>eclining</a:t>
              </a: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0" name="Text Box 95"/>
            <p:cNvSpPr txBox="1">
              <a:spLocks noChangeArrowheads="1"/>
            </p:cNvSpPr>
            <p:nvPr/>
          </p:nvSpPr>
          <p:spPr bwMode="auto">
            <a:xfrm>
              <a:off x="404" y="3480"/>
              <a:ext cx="699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</a:rPr>
                <a:t>Top 10</a:t>
              </a:r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82" y="3497"/>
              <a:ext cx="202" cy="15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87" y="3751"/>
              <a:ext cx="202" cy="15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8262767" y="4805763"/>
            <a:ext cx="88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4708" y="452045"/>
            <a:ext cx="8839200" cy="85725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Population</a:t>
            </a:r>
            <a:br>
              <a:rPr lang="en-US" sz="2400" dirty="0" smtClean="0"/>
            </a:br>
            <a:r>
              <a:rPr lang="en-US" sz="2400" dirty="0" smtClean="0"/>
              <a:t> Annual Percent Change 1975–2018*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 </a:t>
            </a:r>
            <a:r>
              <a:rPr lang="en-US" altLang="en-US" sz="1200" dirty="0" smtClean="0"/>
              <a:t>Source</a:t>
            </a:r>
            <a:r>
              <a:rPr lang="en-US" altLang="en-US" sz="1200" dirty="0"/>
              <a:t>: Office of Economic </a:t>
            </a:r>
            <a:r>
              <a:rPr lang="en-US" altLang="en-US" sz="1200" dirty="0" smtClean="0"/>
              <a:t>Opportunity, </a:t>
            </a:r>
            <a:r>
              <a:rPr lang="en-US" altLang="en-US" sz="1200" dirty="0" err="1" smtClean="0"/>
              <a:t>EDPCo</a:t>
            </a:r>
            <a:endParaRPr lang="en-US" sz="1400" dirty="0" smtClean="0"/>
          </a:p>
        </p:txBody>
      </p:sp>
      <p:graphicFrame>
        <p:nvGraphicFramePr>
          <p:cNvPr id="9113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331012"/>
              </p:ext>
            </p:extLst>
          </p:nvPr>
        </p:nvGraphicFramePr>
        <p:xfrm>
          <a:off x="-855663" y="1023938"/>
          <a:ext cx="10641013" cy="3962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60" name="Chart" r:id="rId4" imgW="8124757" imgH="3638460" progId="MSGraph.Chart.8">
                  <p:embed followColorScheme="full"/>
                </p:oleObj>
              </mc:Choice>
              <mc:Fallback>
                <p:oleObj name="Chart" r:id="rId4" imgW="8124757" imgH="363846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5663" y="1023938"/>
                        <a:ext cx="10641013" cy="3962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293434" y="1276070"/>
            <a:ext cx="155448" cy="300241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451014" y="1276876"/>
            <a:ext cx="112764" cy="300161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9040" y="1303687"/>
            <a:ext cx="82296" cy="297480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723149" y="1288069"/>
            <a:ext cx="256032" cy="299041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5530864" y="1282254"/>
            <a:ext cx="161944" cy="2996233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/>
              <a:t> 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6992324" y="1059552"/>
            <a:ext cx="1773238" cy="277417"/>
            <a:chOff x="4402" y="3974"/>
            <a:chExt cx="1117" cy="233"/>
          </a:xfrm>
        </p:grpSpPr>
        <p:sp>
          <p:nvSpPr>
            <p:cNvPr id="91149" name="Rectangle 11"/>
            <p:cNvSpPr>
              <a:spLocks noChangeArrowheads="1"/>
            </p:cNvSpPr>
            <p:nvPr/>
          </p:nvSpPr>
          <p:spPr bwMode="auto">
            <a:xfrm>
              <a:off x="4402" y="3974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0" name="Text Box 12"/>
            <p:cNvSpPr txBox="1">
              <a:spLocks noChangeArrowheads="1"/>
            </p:cNvSpPr>
            <p:nvPr/>
          </p:nvSpPr>
          <p:spPr bwMode="auto">
            <a:xfrm>
              <a:off x="4536" y="3974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1147" name="Rectangle 13"/>
          <p:cNvSpPr>
            <a:spLocks noChangeArrowheads="1"/>
          </p:cNvSpPr>
          <p:nvPr/>
        </p:nvSpPr>
        <p:spPr bwMode="auto">
          <a:xfrm>
            <a:off x="6796123" y="1268684"/>
            <a:ext cx="329184" cy="300980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/>
              <a:t>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79488" y="2476499"/>
            <a:ext cx="8549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2"/>
          <p:cNvSpPr txBox="1"/>
          <p:nvPr/>
        </p:nvSpPr>
        <p:spPr>
          <a:xfrm>
            <a:off x="6992322" y="2268749"/>
            <a:ext cx="185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Pre-2008 Avg. 3.5%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0350" y="4755960"/>
            <a:ext cx="606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*Estimates for 2013, 2014, 2015 and 2016 and forecasts for 2017 and 2018 from </a:t>
            </a:r>
            <a:r>
              <a:rPr lang="en-US" sz="1200" dirty="0"/>
              <a:t>Elliott D. Pollack &amp; Co. as of </a:t>
            </a:r>
            <a:r>
              <a:rPr lang="en-US" sz="1200" dirty="0" smtClean="0"/>
              <a:t> </a:t>
            </a:r>
            <a:r>
              <a:rPr lang="en-US" sz="1200" dirty="0"/>
              <a:t>J</a:t>
            </a:r>
            <a:r>
              <a:rPr lang="en-US" sz="1200" dirty="0" smtClean="0"/>
              <a:t>uly 2017.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62767" y="4805763"/>
            <a:ext cx="88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3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48615"/>
            <a:ext cx="8839200" cy="85725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Population</a:t>
            </a:r>
            <a:br>
              <a:rPr lang="en-US" sz="2400" dirty="0" smtClean="0"/>
            </a:br>
            <a:r>
              <a:rPr lang="en-US" sz="2400" dirty="0" smtClean="0"/>
              <a:t> Annual Net Change 1975–2018*</a:t>
            </a:r>
            <a:br>
              <a:rPr lang="en-US" sz="2400" dirty="0" smtClean="0"/>
            </a:br>
            <a:r>
              <a:rPr lang="en-US" sz="1800" dirty="0" smtClean="0"/>
              <a:t> </a:t>
            </a:r>
            <a:r>
              <a:rPr lang="en-US" altLang="en-US" sz="1600" dirty="0" smtClean="0"/>
              <a:t>Source</a:t>
            </a:r>
            <a:r>
              <a:rPr lang="en-US" altLang="en-US" sz="1600" dirty="0"/>
              <a:t>: Office of Economic Opportunity, </a:t>
            </a:r>
            <a:r>
              <a:rPr lang="en-US" altLang="en-US" sz="1600" dirty="0" err="1" smtClean="0"/>
              <a:t>EDPCo</a:t>
            </a:r>
            <a:endParaRPr lang="en-US" sz="1600" dirty="0" smtClean="0"/>
          </a:p>
        </p:txBody>
      </p:sp>
      <p:graphicFrame>
        <p:nvGraphicFramePr>
          <p:cNvPr id="9113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498272"/>
              </p:ext>
            </p:extLst>
          </p:nvPr>
        </p:nvGraphicFramePr>
        <p:xfrm>
          <a:off x="-600500" y="1067408"/>
          <a:ext cx="10140286" cy="387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83" name="Chart" r:id="rId4" imgW="8124757" imgH="3638460" progId="MSGraph.Chart.8">
                  <p:embed followColorScheme="full"/>
                </p:oleObj>
              </mc:Choice>
              <mc:Fallback>
                <p:oleObj name="Chart" r:id="rId4" imgW="8124757" imgH="363846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0500" y="1067408"/>
                        <a:ext cx="10140286" cy="3876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381494" y="1329958"/>
            <a:ext cx="137077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7159275" y="1022252"/>
            <a:ext cx="1773238" cy="277417"/>
            <a:chOff x="4412" y="1027"/>
            <a:chExt cx="1117" cy="233"/>
          </a:xfrm>
        </p:grpSpPr>
        <p:sp>
          <p:nvSpPr>
            <p:cNvPr id="91149" name="Rectangle 11"/>
            <p:cNvSpPr>
              <a:spLocks noChangeArrowheads="1"/>
            </p:cNvSpPr>
            <p:nvPr/>
          </p:nvSpPr>
          <p:spPr bwMode="auto">
            <a:xfrm>
              <a:off x="4412" y="102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0" name="Text Box 12"/>
            <p:cNvSpPr txBox="1">
              <a:spLocks noChangeArrowheads="1"/>
            </p:cNvSpPr>
            <p:nvPr/>
          </p:nvSpPr>
          <p:spPr bwMode="auto">
            <a:xfrm>
              <a:off x="4546" y="1027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1147" name="Rectangle 13"/>
          <p:cNvSpPr>
            <a:spLocks noChangeArrowheads="1"/>
          </p:cNvSpPr>
          <p:nvPr/>
        </p:nvSpPr>
        <p:spPr bwMode="auto">
          <a:xfrm>
            <a:off x="6720717" y="1340194"/>
            <a:ext cx="310896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05181" y="1335569"/>
            <a:ext cx="68538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540110" y="1338772"/>
            <a:ext cx="128016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58380" y="1329958"/>
            <a:ext cx="265176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627377" y="1329864"/>
            <a:ext cx="100584" cy="29146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60350" y="4722093"/>
            <a:ext cx="606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*Estimates for 2013, 2014, 2015 and 2016 and forecasts for 2017 and 2018 from </a:t>
            </a:r>
            <a:r>
              <a:rPr lang="en-US" sz="1200" dirty="0"/>
              <a:t>Elliott D. Pollack &amp; Co. as of </a:t>
            </a:r>
            <a:r>
              <a:rPr lang="en-US" sz="1200" dirty="0" smtClean="0"/>
              <a:t> July 2017.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2767" y="4805763"/>
            <a:ext cx="88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80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"/>
            <a:ext cx="9067800" cy="85725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sz="2000" dirty="0" smtClean="0"/>
              <a:t>SRP Residential Utility Hookup Growth </a:t>
            </a:r>
            <a:br>
              <a:rPr lang="en-US" altLang="en-US" sz="2000" dirty="0" smtClean="0"/>
            </a:br>
            <a:r>
              <a:rPr lang="en-US" altLang="en-US" sz="2000" dirty="0" smtClean="0"/>
              <a:t>Greater Phoenix 2003 – 2017* </a:t>
            </a:r>
            <a:br>
              <a:rPr lang="en-US" altLang="en-US" sz="2000" dirty="0" smtClean="0"/>
            </a:br>
            <a:r>
              <a:rPr lang="en-US" altLang="en-US" sz="1200" dirty="0" smtClean="0"/>
              <a:t>Source: SRP</a:t>
            </a:r>
          </a:p>
        </p:txBody>
      </p:sp>
      <p:graphicFrame>
        <p:nvGraphicFramePr>
          <p:cNvPr id="84275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455920"/>
              </p:ext>
            </p:extLst>
          </p:nvPr>
        </p:nvGraphicFramePr>
        <p:xfrm>
          <a:off x="1" y="1200150"/>
          <a:ext cx="9097334" cy="360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589" name="Chart" r:id="rId4" imgW="8705985" imgH="4505415" progId="MSGraph.Chart.8">
                  <p:embed followColorScheme="full"/>
                </p:oleObj>
              </mc:Choice>
              <mc:Fallback>
                <p:oleObj name="Chart" r:id="rId4" imgW="8705985" imgH="450541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200150"/>
                        <a:ext cx="9097334" cy="360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2758" name="Rectangle 11"/>
          <p:cNvSpPr>
            <a:spLocks noChangeArrowheads="1"/>
          </p:cNvSpPr>
          <p:nvPr/>
        </p:nvSpPr>
        <p:spPr bwMode="auto">
          <a:xfrm>
            <a:off x="7119938" y="1163241"/>
            <a:ext cx="228600" cy="171450"/>
          </a:xfrm>
          <a:prstGeom prst="rect">
            <a:avLst/>
          </a:prstGeom>
          <a:solidFill>
            <a:schemeClr val="accent1">
              <a:alpha val="6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842759" name="Rectangle 1"/>
          <p:cNvSpPr>
            <a:spLocks noChangeArrowheads="1"/>
          </p:cNvSpPr>
          <p:nvPr/>
        </p:nvSpPr>
        <p:spPr bwMode="auto">
          <a:xfrm>
            <a:off x="7421108" y="1126286"/>
            <a:ext cx="1592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b="1"/>
              <a:t>Recession Period</a:t>
            </a:r>
          </a:p>
        </p:txBody>
      </p:sp>
      <p:sp>
        <p:nvSpPr>
          <p:cNvPr id="842760" name="Rectangle 11"/>
          <p:cNvSpPr>
            <a:spLocks noChangeArrowheads="1"/>
          </p:cNvSpPr>
          <p:nvPr/>
        </p:nvSpPr>
        <p:spPr bwMode="auto">
          <a:xfrm>
            <a:off x="3523474" y="1380507"/>
            <a:ext cx="882858" cy="29658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842761" name="Line 5"/>
          <p:cNvSpPr>
            <a:spLocks noChangeShapeType="1"/>
          </p:cNvSpPr>
          <p:nvPr/>
        </p:nvSpPr>
        <p:spPr bwMode="auto">
          <a:xfrm flipH="1">
            <a:off x="615144" y="3326945"/>
            <a:ext cx="8386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028306" y="4901125"/>
            <a:ext cx="1888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smtClean="0"/>
              <a:t>*Data through June 2017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07023" y="4797252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3463443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APS: Slowest Growth in over 50 years</a:t>
            </a:r>
            <a:br>
              <a:rPr lang="en-US" sz="2400" dirty="0" smtClean="0"/>
            </a:br>
            <a:r>
              <a:rPr lang="en-US" sz="2400" dirty="0" smtClean="0"/>
              <a:t>1954 – 2017*</a:t>
            </a:r>
          </a:p>
        </p:txBody>
      </p:sp>
      <p:graphicFrame>
        <p:nvGraphicFramePr>
          <p:cNvPr id="10649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145169"/>
              </p:ext>
            </p:extLst>
          </p:nvPr>
        </p:nvGraphicFramePr>
        <p:xfrm>
          <a:off x="254000" y="1028700"/>
          <a:ext cx="876300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13" name="Chart" r:id="rId4" imgW="6705600" imgH="4067085" progId="MSGraph.Chart.8">
                  <p:embed followColorScheme="full"/>
                </p:oleObj>
              </mc:Choice>
              <mc:Fallback>
                <p:oleObj name="Chart" r:id="rId4" imgW="6705600" imgH="40670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028700"/>
                        <a:ext cx="8763000" cy="398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403274" y="4751457"/>
            <a:ext cx="3029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smtClean="0"/>
              <a:t>Source</a:t>
            </a:r>
            <a:r>
              <a:rPr lang="en-US" sz="1200" dirty="0"/>
              <a:t>: </a:t>
            </a:r>
            <a:r>
              <a:rPr lang="en-US" sz="1200" dirty="0" smtClean="0"/>
              <a:t>APS</a:t>
            </a:r>
          </a:p>
          <a:p>
            <a:pPr eaLnBrk="1" hangingPunct="1"/>
            <a:r>
              <a:rPr lang="en-US" sz="1200" dirty="0" smtClean="0"/>
              <a:t>*Data through the second quarter 2017 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307690" y="3817635"/>
            <a:ext cx="750722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26077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5950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7" y="1774185"/>
            <a:ext cx="8277225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kern="0" dirty="0" smtClean="0">
                <a:solidFill>
                  <a:schemeClr val="bg2"/>
                </a:solidFill>
              </a:rPr>
              <a:t>How quickly are population flows going to recover?</a:t>
            </a:r>
          </a:p>
          <a:p>
            <a:endParaRPr lang="en-US" sz="4800" kern="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1" y="4805763"/>
            <a:ext cx="8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07897" y="198951"/>
            <a:ext cx="8277225" cy="76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6600" kern="0" dirty="0" smtClean="0">
                <a:solidFill>
                  <a:schemeClr val="bg2"/>
                </a:solidFill>
              </a:rPr>
              <a:t>SLOWLY!</a:t>
            </a: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endParaRPr lang="en-US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8501" y="4805763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79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6524" y="1323976"/>
            <a:ext cx="6149976" cy="3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bg1"/>
                </a:solidFill>
              </a:rPr>
              <a:t>Still buffering, seriously?</a:t>
            </a: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endParaRPr lang="en-US" kern="0" dirty="0" smtClean="0">
              <a:solidFill>
                <a:schemeClr val="bg2"/>
              </a:solidFill>
            </a:endParaRPr>
          </a:p>
        </p:txBody>
      </p:sp>
      <p:pic>
        <p:nvPicPr>
          <p:cNvPr id="665602" name="Picture 2" descr="Image result for slow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58" y="1202302"/>
            <a:ext cx="2878666" cy="36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7039080" y="1036387"/>
            <a:ext cx="1773238" cy="277417"/>
            <a:chOff x="4464" y="3960"/>
            <a:chExt cx="1117" cy="23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64635261"/>
              </p:ext>
            </p:extLst>
          </p:nvPr>
        </p:nvGraphicFramePr>
        <p:xfrm>
          <a:off x="76200" y="1218499"/>
          <a:ext cx="9067800" cy="36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7258" y="4894186"/>
            <a:ext cx="24614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 July 2017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8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1513"/>
            <a:ext cx="9067801" cy="8001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sz="2400" dirty="0"/>
              <a:t>Job Openings</a:t>
            </a:r>
            <a:r>
              <a:rPr lang="en-US" altLang="en-US" sz="2200" dirty="0" smtClean="0"/>
              <a:t/>
            </a:r>
            <a:br>
              <a:rPr lang="en-US" altLang="en-US" sz="2200" dirty="0" smtClean="0"/>
            </a:br>
            <a:r>
              <a:rPr lang="en-US" altLang="en-US" sz="2200" dirty="0" smtClean="0"/>
              <a:t>2001 – 2017*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1400" dirty="0" smtClean="0"/>
              <a:t>Source: Bureau of Labor Statistics</a:t>
            </a:r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87087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105" y="207701"/>
            <a:ext cx="8839200" cy="857250"/>
          </a:xfrm>
          <a:noFill/>
        </p:spPr>
        <p:txBody>
          <a:bodyPr lIns="92075" tIns="46038" rIns="92075" bIns="46038" anchor="b"/>
          <a:lstStyle/>
          <a:p>
            <a:r>
              <a:rPr lang="en-US" sz="2800" dirty="0" smtClean="0"/>
              <a:t> </a:t>
            </a:r>
            <a:r>
              <a:rPr lang="en-US" dirty="0" smtClean="0"/>
              <a:t>Greater Phoenix Population</a:t>
            </a:r>
            <a:br>
              <a:rPr lang="en-US" dirty="0" smtClean="0"/>
            </a:br>
            <a:r>
              <a:rPr lang="en-US" sz="1200" dirty="0" smtClean="0"/>
              <a:t>Source: </a:t>
            </a:r>
            <a:r>
              <a:rPr lang="en-US" sz="1200" dirty="0"/>
              <a:t>Office of Economic </a:t>
            </a:r>
            <a:r>
              <a:rPr lang="en-US" sz="1200" dirty="0" smtClean="0"/>
              <a:t>Opportunity; </a:t>
            </a:r>
            <a:r>
              <a:rPr lang="en-US" sz="1200" dirty="0" err="1" smtClean="0"/>
              <a:t>EDPCo</a:t>
            </a:r>
            <a:r>
              <a:rPr lang="en-US" sz="1200" dirty="0" smtClean="0"/>
              <a:t>; </a:t>
            </a:r>
            <a:r>
              <a:rPr lang="en-US" sz="1200" dirty="0" err="1" smtClean="0"/>
              <a:t>UofA</a:t>
            </a:r>
            <a:r>
              <a:rPr lang="en-US" sz="1200" dirty="0" smtClean="0"/>
              <a:t> Forecasting Project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024064"/>
              </p:ext>
            </p:extLst>
          </p:nvPr>
        </p:nvGraphicFramePr>
        <p:xfrm>
          <a:off x="2561932" y="1224207"/>
          <a:ext cx="4111817" cy="345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Year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1460" marR="91460" marT="34295" marB="3429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Population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1460" marR="91460" marT="34295" marB="3429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% Change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1460" marR="91460" marT="34295" marB="3429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4,200,428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0.3%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4,227,601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4,273,897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1.1%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4,333,732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1.4%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4,398,738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1.5%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4,474,324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j-lt"/>
                        </a:rPr>
                        <a:t>2016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4,550,388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effectLst/>
                          <a:latin typeface="+mj-lt"/>
                        </a:rPr>
                        <a:t>2017*</a:t>
                      </a:r>
                      <a:endParaRPr lang="en-US" sz="18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4,627,744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effectLst/>
                          <a:latin typeface="+mj-lt"/>
                        </a:rPr>
                        <a:t>2018*</a:t>
                      </a:r>
                      <a:endParaRPr lang="en-US" sz="18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4,711,044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1.8%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26245" y="4797252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14518" y="4675849"/>
            <a:ext cx="3549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EDPCo</a:t>
            </a:r>
            <a:r>
              <a:rPr lang="en-US" sz="1400" dirty="0" smtClean="0"/>
              <a:t> Re-benched Estimates 2013-2016</a:t>
            </a:r>
          </a:p>
          <a:p>
            <a:r>
              <a:rPr lang="en-US" sz="1400" dirty="0" smtClean="0"/>
              <a:t>*Forecast from </a:t>
            </a:r>
            <a:r>
              <a:rPr lang="en-US" sz="1400" dirty="0" err="1" smtClean="0"/>
              <a:t>EDPCo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661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5" y="1938244"/>
            <a:ext cx="8277225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800" kern="0" dirty="0" smtClean="0">
                <a:solidFill>
                  <a:schemeClr val="bg2"/>
                </a:solidFill>
              </a:rPr>
              <a:t>Housing Market Outlook</a:t>
            </a:r>
          </a:p>
          <a:p>
            <a:endParaRPr lang="en-US" sz="4800" kern="0" dirty="0" smtClean="0">
              <a:solidFill>
                <a:schemeClr val="bg2"/>
              </a:solidFill>
            </a:endParaRPr>
          </a:p>
          <a:p>
            <a:r>
              <a:rPr lang="en-US" sz="4800" kern="0" dirty="0" smtClean="0">
                <a:solidFill>
                  <a:schemeClr val="bg2"/>
                </a:solidFill>
              </a:rPr>
              <a:t/>
            </a:r>
            <a:br>
              <a:rPr lang="en-US" sz="48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> </a:t>
            </a:r>
            <a:endParaRPr lang="en-US" sz="48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5001" y="480576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1201" y="4797252"/>
            <a:ext cx="83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82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0208" y="221627"/>
            <a:ext cx="8277225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kern="0" dirty="0" smtClean="0">
                <a:solidFill>
                  <a:schemeClr val="bg2"/>
                </a:solidFill>
              </a:rPr>
              <a:t>The Parade of </a:t>
            </a:r>
            <a:r>
              <a:rPr lang="en-US" sz="4000" kern="0" dirty="0" err="1" smtClean="0">
                <a:solidFill>
                  <a:schemeClr val="bg2"/>
                </a:solidFill>
              </a:rPr>
              <a:t>Horribles</a:t>
            </a:r>
            <a:r>
              <a:rPr lang="en-US" sz="4000" kern="0" dirty="0" smtClean="0">
                <a:solidFill>
                  <a:schemeClr val="bg2"/>
                </a:solidFill>
              </a:rPr>
              <a:t> </a:t>
            </a:r>
            <a:br>
              <a:rPr lang="en-US" sz="4000" kern="0" dirty="0" smtClean="0">
                <a:solidFill>
                  <a:schemeClr val="bg2"/>
                </a:solidFill>
              </a:rPr>
            </a:br>
            <a:r>
              <a:rPr lang="en-US" sz="4000" kern="0" dirty="0" smtClean="0">
                <a:solidFill>
                  <a:schemeClr val="bg2"/>
                </a:solidFill>
              </a:rPr>
              <a:t>for housing has become a </a:t>
            </a:r>
            <a:br>
              <a:rPr lang="en-US" sz="4000" kern="0" dirty="0" smtClean="0">
                <a:solidFill>
                  <a:schemeClr val="bg2"/>
                </a:solidFill>
              </a:rPr>
            </a:br>
            <a:r>
              <a:rPr lang="en-US" sz="4000" kern="0" dirty="0" smtClean="0">
                <a:solidFill>
                  <a:schemeClr val="bg2"/>
                </a:solidFill>
              </a:rPr>
              <a:t>Parade of Positives</a:t>
            </a:r>
            <a:endParaRPr lang="en-US" sz="4000" u="sng" kern="0" dirty="0" smtClean="0">
              <a:solidFill>
                <a:schemeClr val="bg2"/>
              </a:solidFill>
            </a:endParaRPr>
          </a:p>
          <a:p>
            <a:r>
              <a:rPr lang="en-US" sz="4800" kern="0" dirty="0" smtClean="0">
                <a:solidFill>
                  <a:schemeClr val="bg2"/>
                </a:solidFill>
              </a:rPr>
              <a:t/>
            </a:r>
            <a:br>
              <a:rPr lang="en-US" sz="48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> </a:t>
            </a:r>
            <a:endParaRPr lang="en-US" sz="4800" kern="0" dirty="0" smtClean="0">
              <a:solidFill>
                <a:schemeClr val="bg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8" y="2101551"/>
            <a:ext cx="424462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29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54754" y="407362"/>
            <a:ext cx="7709778" cy="45243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bg2"/>
                </a:solidFill>
              </a:rPr>
              <a:t>What is keeping potential buyers out of the housing market?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pPr algn="l"/>
            <a:r>
              <a:rPr lang="en-US" sz="3200" dirty="0" smtClean="0">
                <a:solidFill>
                  <a:schemeClr val="bg2"/>
                </a:solidFill>
              </a:rPr>
              <a:t>Parade of positives:</a:t>
            </a:r>
          </a:p>
          <a:p>
            <a:pPr algn="l"/>
            <a:endParaRPr lang="en-US" sz="5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 smtClean="0">
                <a:solidFill>
                  <a:schemeClr val="bg2"/>
                </a:solidFill>
              </a:rPr>
              <a:t> Negative Equity</a:t>
            </a:r>
          </a:p>
          <a:p>
            <a:pPr marL="457200" indent="-457200" algn="l">
              <a:buAutoNum type="arabicParenBoth"/>
            </a:pPr>
            <a:endParaRPr lang="en-US" sz="8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Foreclosures</a:t>
            </a:r>
          </a:p>
          <a:p>
            <a:pPr marL="457200" indent="-457200" algn="l">
              <a:buAutoNum type="arabicParenBoth"/>
            </a:pPr>
            <a:endParaRPr lang="en-US" sz="800" dirty="0" smtClean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Millennials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>
                <a:solidFill>
                  <a:schemeClr val="bg2"/>
                </a:solidFill>
              </a:rPr>
              <a:t>Student </a:t>
            </a:r>
            <a:r>
              <a:rPr lang="en-US" sz="2400" dirty="0" smtClean="0">
                <a:solidFill>
                  <a:schemeClr val="bg2"/>
                </a:solidFill>
              </a:rPr>
              <a:t>Loans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Tougher Loan </a:t>
            </a:r>
            <a:r>
              <a:rPr lang="en-US" sz="2400" dirty="0" smtClean="0">
                <a:solidFill>
                  <a:schemeClr val="bg2"/>
                </a:solidFill>
              </a:rPr>
              <a:t>Standards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algn="l"/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8890" y="4830097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25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Homeowners Above Water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Source: </a:t>
            </a:r>
            <a:r>
              <a:rPr lang="en-US" sz="1400" dirty="0" err="1" smtClean="0"/>
              <a:t>CoreLogic</a:t>
            </a:r>
            <a:r>
              <a:rPr lang="en-US" sz="1400" dirty="0" smtClean="0"/>
              <a:t>; American Community Survey</a:t>
            </a:r>
            <a:endParaRPr lang="en-US" sz="1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482441"/>
              </p:ext>
            </p:extLst>
          </p:nvPr>
        </p:nvGraphicFramePr>
        <p:xfrm>
          <a:off x="457200" y="1600200"/>
          <a:ext cx="8229600" cy="228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530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Loan-to-Value*</a:t>
                      </a:r>
                      <a:endParaRPr lang="en-US" sz="1800" dirty="0"/>
                    </a:p>
                  </a:txBody>
                  <a:tcPr marT="34290" marB="3429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/>
                    </a:p>
                  </a:txBody>
                  <a:tcPr marT="34290" marB="3429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dirty="0"/>
                    </a:p>
                  </a:txBody>
                  <a:tcPr marT="34290" marB="3429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5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% of Total</a:t>
                      </a:r>
                    </a:p>
                  </a:txBody>
                  <a:tcPr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% of Total</a:t>
                      </a:r>
                    </a:p>
                  </a:txBody>
                  <a:tcPr marT="34290" marB="3429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3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Less than 70%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45,655,578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61.5%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58,796,164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77.7%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53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Less than 80%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51,525,326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69.4%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66,195,006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87.5%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53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Less than 90%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57,493,726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77.4%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71,571,498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94.6%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53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74,264,435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75,652,569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42933" y="4899346"/>
            <a:ext cx="337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Includes Homeowners without a mortgage.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968890" y="4807519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Homeowners Above Water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Source: </a:t>
            </a:r>
            <a:r>
              <a:rPr lang="en-US" sz="1400" dirty="0" err="1" smtClean="0"/>
              <a:t>CoreLogic</a:t>
            </a:r>
            <a:r>
              <a:rPr lang="en-US" sz="1400" dirty="0" smtClean="0"/>
              <a:t>; American Community Survey</a:t>
            </a:r>
            <a:endParaRPr lang="en-US" sz="14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556333"/>
              </p:ext>
            </p:extLst>
          </p:nvPr>
        </p:nvGraphicFramePr>
        <p:xfrm>
          <a:off x="1140177" y="1789289"/>
          <a:ext cx="7032979" cy="173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21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Loan-to-Value*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2011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2016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Difference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1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Less than 70%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45,655,578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58,796,164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13,140,586 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21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Less than 80%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51,525,326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66,195,006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14,669,680 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21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Less than 90%</a:t>
                      </a:r>
                      <a:endParaRPr lang="en-US" sz="19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57,493,726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71,571,498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 14,077,772 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8709" y="4899346"/>
            <a:ext cx="337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Includes Homeowners without a mortgage.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968890" y="4830097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125174" y="248871"/>
            <a:ext cx="515878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99"/>
                </a:solidFill>
              </a:rPr>
              <a:t>Maricopa County Foreclosure Lag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2002–2024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Source: </a:t>
            </a:r>
            <a:r>
              <a:rPr lang="en-US" sz="1400" b="1" dirty="0" smtClean="0">
                <a:solidFill>
                  <a:srgbClr val="000099"/>
                </a:solidFill>
              </a:rPr>
              <a:t>Information Market</a:t>
            </a:r>
            <a:endParaRPr 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2063883"/>
              </p:ext>
            </p:extLst>
          </p:nvPr>
        </p:nvGraphicFramePr>
        <p:xfrm>
          <a:off x="108154" y="1121492"/>
          <a:ext cx="9035845" cy="414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 flipV="1">
            <a:off x="6398911" y="1234679"/>
            <a:ext cx="0" cy="2851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934200" y="1028700"/>
            <a:ext cx="228600" cy="17145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46926" y="1028700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/>
              <a:t>Recession Periods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0" y="480576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Millennials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8217726" y="480576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87</a:t>
            </a:r>
          </a:p>
        </p:txBody>
      </p:sp>
      <p:pic>
        <p:nvPicPr>
          <p:cNvPr id="64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5037"/>
            <a:ext cx="5836356" cy="318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302297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U.S. Birth Index</a:t>
            </a:r>
            <a:br>
              <a:rPr lang="en-US" altLang="en-US" sz="2400" dirty="0" smtClean="0"/>
            </a:br>
            <a:r>
              <a:rPr lang="en-US" altLang="en-US" sz="2400" dirty="0" smtClean="0"/>
              <a:t>1909-2016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400" dirty="0" smtClean="0"/>
              <a:t>Source: U.S. Census Bureau; Harvard Joint Center for Housing Studies</a:t>
            </a:r>
            <a:endParaRPr lang="en-US" altLang="en-US" sz="24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93140876"/>
              </p:ext>
            </p:extLst>
          </p:nvPr>
        </p:nvGraphicFramePr>
        <p:xfrm>
          <a:off x="142876" y="1150144"/>
          <a:ext cx="8791575" cy="3771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736253" y="1316770"/>
            <a:ext cx="1297474" cy="2984298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TextBox 1"/>
          <p:cNvSpPr txBox="1"/>
          <p:nvPr/>
        </p:nvSpPr>
        <p:spPr>
          <a:xfrm>
            <a:off x="3564301" y="3272063"/>
            <a:ext cx="1733793" cy="19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 Baby Boomers</a:t>
            </a:r>
          </a:p>
          <a:p>
            <a:pPr algn="ctr"/>
            <a:r>
              <a:rPr lang="en-US" sz="1400" b="1" dirty="0" smtClean="0"/>
              <a:t>1945-1964</a:t>
            </a:r>
          </a:p>
          <a:p>
            <a:pPr algn="ctr"/>
            <a:r>
              <a:rPr lang="en-US" sz="1400" b="1" dirty="0" smtClean="0"/>
              <a:t>(Ages 50-69)</a:t>
            </a:r>
          </a:p>
          <a:p>
            <a:pPr algn="ctr"/>
            <a:r>
              <a:rPr lang="en-US" sz="1400" b="1" dirty="0" smtClean="0"/>
              <a:t>78.7 M</a:t>
            </a:r>
          </a:p>
          <a:p>
            <a:endParaRPr lang="en-US" sz="14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33727" y="1316770"/>
            <a:ext cx="1371600" cy="2984298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5033727" y="3272064"/>
            <a:ext cx="1733786" cy="1980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Gen X</a:t>
            </a:r>
          </a:p>
          <a:p>
            <a:pPr algn="ctr"/>
            <a:r>
              <a:rPr lang="en-US" sz="1400" b="1" dirty="0" smtClean="0"/>
              <a:t>1965-1984</a:t>
            </a:r>
          </a:p>
          <a:p>
            <a:pPr algn="ctr"/>
            <a:r>
              <a:rPr lang="en-US" sz="1400" b="1" dirty="0" smtClean="0"/>
              <a:t>(Ages 30-49)</a:t>
            </a:r>
          </a:p>
          <a:p>
            <a:pPr algn="ctr"/>
            <a:r>
              <a:rPr lang="en-US" sz="1400" b="1" dirty="0" smtClean="0"/>
              <a:t>69.5 M</a:t>
            </a:r>
          </a:p>
          <a:p>
            <a:endParaRPr lang="en-US" sz="14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96319" y="1316770"/>
            <a:ext cx="1408176" cy="3008376"/>
          </a:xfrm>
          <a:prstGeom prst="rect">
            <a:avLst/>
          </a:prstGeom>
          <a:solidFill>
            <a:schemeClr val="accent2">
              <a:alpha val="30196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64485" y="4810829"/>
            <a:ext cx="77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88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4019460" y="1354667"/>
            <a:ext cx="1298222" cy="516467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456019" y="1454857"/>
            <a:ext cx="1473492" cy="673099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8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841" y="283192"/>
            <a:ext cx="8359254" cy="857250"/>
          </a:xfrm>
        </p:spPr>
        <p:txBody>
          <a:bodyPr/>
          <a:lstStyle/>
          <a:p>
            <a:r>
              <a:rPr lang="en-US" sz="3200" dirty="0" smtClean="0"/>
              <a:t>Homeownership Rates by </a:t>
            </a:r>
            <a:r>
              <a:rPr lang="en-US" sz="3200" dirty="0"/>
              <a:t>Age Group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Source: 2015 </a:t>
            </a:r>
            <a:r>
              <a:rPr lang="en-US" sz="1600" dirty="0"/>
              <a:t>American Community Survey 1-Year Estimates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46999"/>
              </p:ext>
            </p:extLst>
          </p:nvPr>
        </p:nvGraphicFramePr>
        <p:xfrm>
          <a:off x="1490131" y="1231709"/>
          <a:ext cx="6683024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4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Householder Age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% of Total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Current Population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15 to 24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12.1%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43,511,027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25 to 34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34.5%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44,677,243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35 to 44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51.7%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40,470,156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45 to 54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64.2%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42,786,679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55 to 59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71.1%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21,980,108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60 to 64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75.5%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19,483,036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65 to 74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81.8%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28,630,330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75 to 84 years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81.7%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14,233,534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85 years and over 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70.2%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6,380,331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60.5%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262,152,444</a:t>
                      </a: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20362" y="4814826"/>
            <a:ext cx="8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906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7294562" y="1064719"/>
            <a:ext cx="1773238" cy="277417"/>
            <a:chOff x="4464" y="3960"/>
            <a:chExt cx="1117" cy="23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4004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404906615"/>
              </p:ext>
            </p:extLst>
          </p:nvPr>
        </p:nvGraphicFramePr>
        <p:xfrm>
          <a:off x="76200" y="1218499"/>
          <a:ext cx="9067800" cy="36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7258" y="4789762"/>
            <a:ext cx="24614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50" dirty="0" smtClean="0">
                <a:solidFill>
                  <a:srgbClr val="000000"/>
                </a:solidFill>
              </a:rPr>
              <a:t>*Data through  August 2017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50" dirty="0" smtClean="0">
                <a:solidFill>
                  <a:srgbClr val="000000"/>
                </a:solidFill>
              </a:rPr>
              <a:t>Note: 3-month moving average</a:t>
            </a:r>
            <a:endParaRPr lang="en-US" alt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261047"/>
            <a:ext cx="9067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dirty="0"/>
              <a:t>Overall Hourly </a:t>
            </a:r>
            <a:r>
              <a:rPr lang="en-US" altLang="en-US" sz="2000" dirty="0" smtClean="0"/>
              <a:t>Wage Growth</a:t>
            </a: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>1998 – 2017* </a:t>
            </a:r>
            <a:r>
              <a:rPr lang="en-US" altLang="en-US" sz="1800" kern="0" dirty="0" smtClean="0"/>
              <a:t/>
            </a:r>
            <a:br>
              <a:rPr lang="en-US" altLang="en-US" sz="1800" kern="0" dirty="0" smtClean="0"/>
            </a:br>
            <a:r>
              <a:rPr lang="en-US" altLang="en-US" sz="1200" kern="0" dirty="0" smtClean="0"/>
              <a:t>Source: Bureau of Labor Statistics; Federal Reserve Bank of Atlanta</a:t>
            </a:r>
            <a:endParaRPr lang="en-US" altLang="en-US" sz="900" kern="0" dirty="0" smtClean="0"/>
          </a:p>
        </p:txBody>
      </p:sp>
    </p:spTree>
    <p:extLst>
      <p:ext uri="{BB962C8B-B14F-4D97-AF65-F5344CB8AC3E}">
        <p14:creationId xmlns:p14="http://schemas.microsoft.com/office/powerpoint/2010/main" val="2022298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Household Formation</a:t>
            </a:r>
            <a:br>
              <a:rPr lang="en-US" sz="3200" dirty="0" smtClean="0"/>
            </a:br>
            <a:r>
              <a:rPr lang="en-US" sz="2400" dirty="0" smtClean="0"/>
              <a:t>1990-2017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Source: U.S. Census Bureau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687904"/>
              </p:ext>
            </p:extLst>
          </p:nvPr>
        </p:nvGraphicFramePr>
        <p:xfrm>
          <a:off x="112889" y="1363133"/>
          <a:ext cx="8794044" cy="3369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34533"/>
            <a:ext cx="114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(1000’s)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94579" y="4704161"/>
            <a:ext cx="3273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*Data through second quarter 2017</a:t>
            </a:r>
          </a:p>
          <a:p>
            <a:r>
              <a:rPr lang="en-US" sz="1400" dirty="0" smtClean="0"/>
              <a:t>Not a continuous series</a:t>
            </a:r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778934" y="2988733"/>
            <a:ext cx="4786489" cy="169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514626" y="3509433"/>
            <a:ext cx="24542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173155" y="3183466"/>
            <a:ext cx="50357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881935" y="2789766"/>
            <a:ext cx="2912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70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Net change in Household Formation</a:t>
            </a:r>
            <a:br>
              <a:rPr lang="en-US" sz="3200" dirty="0" smtClean="0"/>
            </a:br>
            <a:r>
              <a:rPr lang="en-US" sz="2400" dirty="0" smtClean="0"/>
              <a:t>2002-2017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Source: U.S. Census Bureau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51488"/>
              </p:ext>
            </p:extLst>
          </p:nvPr>
        </p:nvGraphicFramePr>
        <p:xfrm>
          <a:off x="112889" y="1303810"/>
          <a:ext cx="8794044" cy="3889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68890" y="480576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1154"/>
            <a:ext cx="114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(1000’s)</a:t>
            </a:r>
            <a:endParaRPr lang="en-US" sz="1600" b="1" dirty="0"/>
          </a:p>
        </p:txBody>
      </p:sp>
      <p:sp>
        <p:nvSpPr>
          <p:cNvPr id="3" name="Oval 2"/>
          <p:cNvSpPr/>
          <p:nvPr/>
        </p:nvSpPr>
        <p:spPr bwMode="auto">
          <a:xfrm>
            <a:off x="7862176" y="2119489"/>
            <a:ext cx="1202801" cy="1583267"/>
          </a:xfrm>
          <a:prstGeom prst="ellipse">
            <a:avLst/>
          </a:prstGeom>
          <a:noFill/>
          <a:ln w="381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504864"/>
            <a:ext cx="8592472" cy="43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chemeClr val="bg2"/>
                </a:solidFill>
              </a:rPr>
              <a:t>Baby Boomers Versus Millennials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Aged 25-34</a:t>
            </a:r>
          </a:p>
          <a:p>
            <a:r>
              <a:rPr lang="en-US" sz="1050" dirty="0" smtClean="0">
                <a:solidFill>
                  <a:schemeClr val="bg2"/>
                </a:solidFill>
              </a:rPr>
              <a:t>Source: </a:t>
            </a:r>
            <a:r>
              <a:rPr lang="en-US" sz="1050" dirty="0">
                <a:solidFill>
                  <a:schemeClr val="bg2"/>
                </a:solidFill>
              </a:rPr>
              <a:t>Bowling Green State </a:t>
            </a:r>
            <a:r>
              <a:rPr lang="en-US" sz="1050" dirty="0" smtClean="0">
                <a:solidFill>
                  <a:schemeClr val="bg2"/>
                </a:solidFill>
              </a:rPr>
              <a:t>University; 1980 Decennial Census; 2015 American Community Survey</a:t>
            </a:r>
          </a:p>
          <a:p>
            <a:pPr algn="l"/>
            <a:endParaRPr lang="en-US" sz="2800" dirty="0" smtClean="0">
              <a:solidFill>
                <a:schemeClr val="bg2"/>
              </a:solidFill>
            </a:endParaRPr>
          </a:p>
          <a:p>
            <a:pPr algn="l"/>
            <a:endParaRPr lang="en-US" sz="28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endParaRPr lang="en-US" sz="2800" dirty="0">
              <a:solidFill>
                <a:schemeClr val="bg2"/>
              </a:solidFill>
            </a:endParaRPr>
          </a:p>
          <a:p>
            <a:pPr algn="l"/>
            <a:endParaRPr lang="en-US" sz="2400" dirty="0">
              <a:solidFill>
                <a:schemeClr val="bg2"/>
              </a:solidFill>
            </a:endParaRPr>
          </a:p>
          <a:p>
            <a:pPr algn="l"/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6478" y="4805763"/>
            <a:ext cx="80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92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924201"/>
              </p:ext>
            </p:extLst>
          </p:nvPr>
        </p:nvGraphicFramePr>
        <p:xfrm>
          <a:off x="791275" y="1760693"/>
          <a:ext cx="7591646" cy="280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3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Baby Boomers (1980) 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Millennials (2015)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Married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68%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Separated/Divorced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Never Married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53%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Live</a:t>
                      </a:r>
                      <a:r>
                        <a:rPr lang="en-US" sz="1800" baseline="0" dirty="0" smtClean="0"/>
                        <a:t> in Independent Households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59%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Lived with Parents/Grandparents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Home Ownership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60%</a:t>
                      </a:r>
                      <a:endParaRPr lang="en-US" sz="18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43%</a:t>
                      </a:r>
                      <a:endParaRPr lang="en-US" sz="18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075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7689" y="475643"/>
            <a:ext cx="8139289" cy="180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7D"/>
                </a:solidFill>
              </a:rPr>
              <a:t>When you delay marriage you delay children. That delays housing. That delays demand for housing “stuff”. </a:t>
            </a:r>
            <a:endParaRPr lang="en-US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marL="457200" indent="-457200" algn="l">
              <a:buFontTx/>
              <a:buAutoNum type="arabicParenBoth"/>
            </a:pPr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400" dirty="0">
              <a:solidFill>
                <a:srgbClr val="00007D"/>
              </a:solidFill>
            </a:endParaRPr>
          </a:p>
          <a:p>
            <a:pPr algn="l"/>
            <a:endParaRPr lang="en-US" sz="24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1476" y="4805763"/>
            <a:ext cx="90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 t="1929" b="20554"/>
          <a:stretch/>
        </p:blipFill>
        <p:spPr bwMode="auto">
          <a:xfrm>
            <a:off x="4478280" y="2581045"/>
            <a:ext cx="2193454" cy="23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38" name="Picture 2" descr="Image result for hul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r="16891"/>
          <a:stretch/>
        </p:blipFill>
        <p:spPr bwMode="auto">
          <a:xfrm>
            <a:off x="2122311" y="2581045"/>
            <a:ext cx="2387868" cy="23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2744" y="4778483"/>
            <a:ext cx="477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2000" b="1" dirty="0" smtClean="0"/>
              <a:t>Single                         Married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7814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2030" y="406617"/>
            <a:ext cx="8592472" cy="657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7D"/>
                </a:solidFill>
              </a:rPr>
              <a:t>Total Student Loan Debt Has Quintupled!</a:t>
            </a: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5000" y="4797252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57410" name="Picture 2" descr="Image result for student loan me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14985" r="1253" b="21602"/>
          <a:stretch/>
        </p:blipFill>
        <p:spPr bwMode="auto">
          <a:xfrm>
            <a:off x="2494844" y="1509890"/>
            <a:ext cx="4526845" cy="349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240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30639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Total S</a:t>
            </a:r>
            <a:r>
              <a:rPr lang="en-US" altLang="en-US" sz="2400" dirty="0" smtClean="0"/>
              <a:t>tudent </a:t>
            </a:r>
            <a:r>
              <a:rPr lang="en-US" altLang="en-US" sz="2400" dirty="0"/>
              <a:t>L</a:t>
            </a:r>
            <a:r>
              <a:rPr lang="en-US" altLang="en-US" sz="2400" dirty="0" smtClean="0"/>
              <a:t>oan </a:t>
            </a:r>
            <a:r>
              <a:rPr lang="en-US" altLang="en-US" sz="2400" dirty="0"/>
              <a:t>B</a:t>
            </a:r>
            <a:r>
              <a:rPr lang="en-US" altLang="en-US" sz="2400" dirty="0" smtClean="0"/>
              <a:t>alances </a:t>
            </a:r>
            <a:br>
              <a:rPr lang="en-US" altLang="en-US" sz="2400" dirty="0" smtClean="0"/>
            </a:br>
            <a:r>
              <a:rPr lang="en-US" altLang="en-US" sz="1600" dirty="0" smtClean="0"/>
              <a:t>Billions </a:t>
            </a:r>
            <a:r>
              <a:rPr lang="en-US" altLang="en-US" sz="1600" dirty="0"/>
              <a:t>of </a:t>
            </a:r>
            <a:r>
              <a:rPr lang="en-US" altLang="en-US" sz="1600" dirty="0" smtClean="0"/>
              <a:t>Dollars</a:t>
            </a:r>
            <a:r>
              <a:rPr lang="en-US" altLang="en-US" sz="1200" dirty="0"/>
              <a:t/>
            </a:r>
            <a:br>
              <a:rPr lang="en-US" altLang="en-US" sz="1200" dirty="0"/>
            </a:br>
            <a:r>
              <a:rPr lang="en-US" altLang="en-US" sz="1100" dirty="0"/>
              <a:t>Source: Federal Reserve Bank of New York Consumer Credit Panel / Equifax</a:t>
            </a:r>
            <a:endParaRPr lang="en-US" altLang="en-US" sz="12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79724"/>
              </p:ext>
            </p:extLst>
          </p:nvPr>
        </p:nvGraphicFramePr>
        <p:xfrm>
          <a:off x="2911801" y="1060928"/>
          <a:ext cx="3016332" cy="403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Year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Total</a:t>
                      </a:r>
                      <a:endParaRPr lang="en-US" sz="15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2004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$262.9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 smtClean="0"/>
                        <a:t>2005 Q2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$374.4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2006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$438.9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2007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$514.0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2008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$586.3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2009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$675.4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2010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$761.7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2011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$851.4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2012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$914.0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2013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$994.0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2014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$1,118.0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2015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$1,190.0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2016 Q2</a:t>
                      </a:r>
                      <a:endParaRPr lang="en-US" sz="1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$1,259.0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2017 Q2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$1,344.0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28000" y="48057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95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4638212" y="1352259"/>
            <a:ext cx="1082104" cy="3269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38212" y="4856760"/>
            <a:ext cx="1082104" cy="3269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1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81592575"/>
              </p:ext>
            </p:extLst>
          </p:nvPr>
        </p:nvGraphicFramePr>
        <p:xfrm>
          <a:off x="662521" y="1270262"/>
          <a:ext cx="8015111" cy="368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57200" y="247648"/>
            <a:ext cx="807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rgbClr val="00007D"/>
                </a:solidFill>
              </a:rPr>
              <a:t>% of Adults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rgbClr val="00007D"/>
                </a:solidFill>
              </a:rPr>
              <a:t>with </a:t>
            </a:r>
            <a:r>
              <a:rPr lang="en-US" altLang="en-US" sz="2800" b="1" dirty="0">
                <a:solidFill>
                  <a:srgbClr val="00007D"/>
                </a:solidFill>
              </a:rPr>
              <a:t>O</a:t>
            </a:r>
            <a:r>
              <a:rPr lang="en-US" altLang="en-US" sz="2800" b="1" dirty="0" smtClean="0">
                <a:solidFill>
                  <a:srgbClr val="00007D"/>
                </a:solidFill>
              </a:rPr>
              <a:t>utstanding Student Loan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00007D"/>
                </a:solidFill>
              </a:rPr>
              <a:t>Source</a:t>
            </a:r>
            <a:r>
              <a:rPr lang="en-US" altLang="en-US" sz="1600" b="1" dirty="0">
                <a:solidFill>
                  <a:srgbClr val="00007D"/>
                </a:solidFill>
              </a:rPr>
              <a:t>:  </a:t>
            </a:r>
            <a:r>
              <a:rPr lang="en-US" altLang="en-US" sz="1600" b="1" dirty="0" smtClean="0">
                <a:solidFill>
                  <a:srgbClr val="00007D"/>
                </a:solidFill>
              </a:rPr>
              <a:t>Pew Research Center</a:t>
            </a:r>
            <a:endParaRPr lang="en-US" altLang="en-US" sz="4000" b="1" dirty="0">
              <a:solidFill>
                <a:srgbClr val="0000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val="1998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426"/>
            <a:ext cx="8229600" cy="857250"/>
          </a:xfrm>
        </p:spPr>
        <p:txBody>
          <a:bodyPr/>
          <a:lstStyle/>
          <a:p>
            <a:r>
              <a:rPr lang="en-US" sz="3200" dirty="0" smtClean="0"/>
              <a:t>Median Loan Debt </a:t>
            </a:r>
            <a:r>
              <a:rPr lang="en-US" sz="3200" dirty="0"/>
              <a:t>Amount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by Education Level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Source: Pew Research Center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814657"/>
              </p:ext>
            </p:extLst>
          </p:nvPr>
        </p:nvGraphicFramePr>
        <p:xfrm>
          <a:off x="2173111" y="1710268"/>
          <a:ext cx="4780845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Education Level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Amount</a:t>
                      </a:r>
                      <a:r>
                        <a:rPr lang="en-US" sz="1400" baseline="0" dirty="0" smtClean="0"/>
                        <a:t> Owed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All borrowers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$17,000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 than</a:t>
                      </a:r>
                      <a:r>
                        <a:rPr lang="en-US" sz="1400" baseline="0" dirty="0" smtClean="0"/>
                        <a:t> bachelor’s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$10,000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Bachelor’s degree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$25,000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Postgraduate degree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$45,000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35144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5591" y="441405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Expenses that Delayed Saving for a Down Payment or </a:t>
            </a:r>
            <a:r>
              <a:rPr lang="en-US" altLang="en-US" sz="2000" dirty="0" smtClean="0"/>
              <a:t>Home Purchase – 2017 By Age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100" dirty="0" smtClean="0"/>
              <a:t>Source: National Association of Realtors 2017 </a:t>
            </a:r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148" y="4610539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01881"/>
              </p:ext>
            </p:extLst>
          </p:nvPr>
        </p:nvGraphicFramePr>
        <p:xfrm>
          <a:off x="138691" y="1350720"/>
          <a:ext cx="8816621" cy="344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41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All Buyers</a:t>
                      </a:r>
                      <a:endParaRPr lang="en-US" sz="12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36 and younger</a:t>
                      </a:r>
                      <a:endParaRPr lang="en-US" sz="12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37 to 51</a:t>
                      </a:r>
                      <a:endParaRPr lang="en-US" sz="12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52 to 61</a:t>
                      </a:r>
                      <a:endParaRPr lang="en-US" sz="12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 to 70</a:t>
                      </a:r>
                      <a:endParaRPr lang="en-US" sz="12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Those who</a:t>
                      </a:r>
                      <a:r>
                        <a:rPr lang="en-US" sz="1400" b="1" baseline="0" dirty="0" smtClean="0"/>
                        <a:t> said </a:t>
                      </a:r>
                      <a:r>
                        <a:rPr lang="en-US" sz="1400" b="1" dirty="0" smtClean="0"/>
                        <a:t> “Saving for </a:t>
                      </a:r>
                      <a:r>
                        <a:rPr lang="en-US" sz="1400" b="1" dirty="0" err="1" smtClean="0"/>
                        <a:t>Downpayment</a:t>
                      </a:r>
                      <a:r>
                        <a:rPr lang="en-US" sz="1400" b="1" dirty="0" smtClean="0"/>
                        <a:t> was Most Difficult Task in Buying Process”: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13%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23%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13%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4%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3%</a:t>
                      </a:r>
                      <a:endParaRPr lang="en-US" sz="1400" b="1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gridSpan="6">
                  <a:txBody>
                    <a:bodyPr/>
                    <a:lstStyle/>
                    <a:p>
                      <a:r>
                        <a:rPr lang="en-US" sz="1400" b="1" dirty="0" smtClean="0"/>
                        <a:t>Reasons Why: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Student Loans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Credit Card</a:t>
                      </a:r>
                      <a:r>
                        <a:rPr lang="en-US" sz="1400" baseline="0" dirty="0" smtClean="0"/>
                        <a:t> Debt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Car Loan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Child Care Expenses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Health Care Costs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Other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52%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1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Median Years Delayed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3834997" y="2227438"/>
            <a:ext cx="631371" cy="349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00" y="48057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79219" y="2224615"/>
            <a:ext cx="631371" cy="349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36608" y="2770715"/>
            <a:ext cx="631371" cy="349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914696" y="2782003"/>
            <a:ext cx="631371" cy="349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94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4" name="Picture 6" descr="Image result for just paid off my student lo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616347"/>
            <a:ext cx="4064000" cy="42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07023" y="4805763"/>
            <a:ext cx="94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8570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80167&quot;&gt;&lt;property id=&quot;20148&quot; value=&quot;5&quot;/&gt;&lt;property id=&quot;20300&quot; value=&quot;Slide 9 - &amp;quot;When housing recovers, what will the positive effects on the economy be?&amp;quot;&quot;/&gt;&lt;property id=&quot;20307&quot; value=&quot;2360&quot;/&gt;&lt;/object&gt;&lt;object type=&quot;3&quot; unique_id=&quot;80168&quot;&gt;&lt;property id=&quot;20148&quot; value=&quot;5&quot;/&gt;&lt;property id=&quot;20300&quot; value=&quot;Slide 10 - &amp;quot;Overview&amp;quot;&quot;/&gt;&lt;property id=&quot;20307&quot; value=&quot;2361&quot;/&gt;&lt;/object&gt;&lt;object type=&quot;3&quot; unique_id=&quot;80590&quot;&gt;&lt;property id=&quot;20148&quot; value=&quot;5&quot;/&gt;&lt;property id=&quot;20300&quot; value=&quot;Slide 1 - &amp;quot;Household Liabilities&amp;#x0D;&amp;#x0A;1952-2011*&amp;#x0D;&amp;#x0A;Source: Federal Reserve Board&amp;quot;&quot;/&gt;&lt;property id=&quot;20307&quot; value=&quot;2372&quot;/&gt;&lt;/object&gt;&lt;object type=&quot;3&quot; unique_id=&quot;80591&quot;&gt;&lt;property id=&quot;20148&quot; value=&quot;5&quot;/&gt;&lt;property id=&quot;20300&quot; value=&quot;Slide 2 - &amp;quot;Purchase mortgage applications&amp;quot;&quot;/&gt;&lt;property id=&quot;20307&quot; value=&quot;2373&quot;/&gt;&lt;/object&gt;&lt;object type=&quot;3&quot; unique_id=&quot;80592&quot;&gt;&lt;property id=&quot;20148&quot; value=&quot;5&quot;/&gt;&lt;property id=&quot;20300&quot; value=&quot;Slide 3 - &amp;quot;Quarterly Transition Rates into 30+ Days Late by State*&amp;#x0D;&amp;#x0A;2000-2011&amp;#x0D;&amp;#x0A;Source: Federal Reserve Board-New York&amp;quot;&quot;/&gt;&lt;property id=&quot;20307&quot; value=&quot;2374&quot;/&gt;&lt;/object&gt;&lt;object type=&quot;3&quot; unique_id=&quot;80593&quot;&gt;&lt;property id=&quot;20148&quot; value=&quot;5&quot;/&gt;&lt;property id=&quot;20300&quot; value=&quot;Slide 4 - &amp;quot;Composition of Debt Balance per Capita by State &amp;#x0D;&amp;#x0A;2011 Q3&amp;#x0D;&amp;#x0A;Source: Federal Reserve Board-New York&amp;quot;&quot;/&gt;&lt;property id=&quot;20307&quot; value=&quot;2375&quot;/&gt;&lt;/object&gt;&lt;object type=&quot;3&quot; unique_id=&quot;80594&quot;&gt;&lt;property id=&quot;20148&quot; value=&quot;5&quot;/&gt;&lt;property id=&quot;20300&quot; value=&quot;Slide 5 - &amp;quot;Composition of Debt Balance per Capita by State &amp;#x0D;&amp;#x0A;2011 Q3&amp;#x0D;&amp;#x0A;Source: Federal Reserve Board-New York&amp;quot;&quot;/&gt;&lt;property id=&quot;20307&quot; value=&quot;2382&quot;/&gt;&lt;/object&gt;&lt;object type=&quot;3&quot; unique_id=&quot;80595&quot;&gt;&lt;property id=&quot;20148&quot; value=&quot;5&quot;/&gt;&lt;property id=&quot;20300&quot; value=&quot;Slide 6 - &amp;quot;Composition of Debt Balance per Capita by State &amp;#x0D;&amp;#x0A;2011 Q3&amp;#x0D;&amp;#x0A;Source: Federal Reserve Board-New York&amp;quot;&quot;/&gt;&lt;property id=&quot;20307&quot; value=&quot;2383&quot;/&gt;&lt;/object&gt;&lt;object type=&quot;3&quot; unique_id=&quot;80596&quot;&gt;&lt;property id=&quot;20148&quot; value=&quot;5&quot;/&gt;&lt;property id=&quot;20300&quot; value=&quot;Slide 7 - &amp;quot;Discretionary spending drives the business cycle&amp;#x0D;&amp;#x0A;1948-2011 Q3&amp;#x0D;&amp;#x0A;Source: Bureau of Economic Analysis&amp;quot;&quot;/&gt;&lt;property id=&quot;20307&quot; value=&quot;2378&quot;/&gt;&lt;/object&gt;&lt;object type=&quot;3&quot; unique_id=&quot;80597&quot;&gt;&lt;property id=&quot;20148&quot; value=&quot;5&quot;/&gt;&lt;property id=&quot;20300&quot; value=&quot;Slide 8 - &amp;quot;US homeowners lost or average $50k during the housing bust&amp;quot;&quot;/&gt;&lt;property id=&quot;20307&quot; value=&quot;23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eaLnBrk="0" fontAlgn="base" hangingPunct="0">
          <a:spcBef>
            <a:spcPct val="0"/>
          </a:spcBef>
          <a:spcAft>
            <a:spcPct val="0"/>
          </a:spcAft>
          <a:defRPr sz="2400" dirty="0">
            <a:solidFill>
              <a:srgbClr val="000000"/>
            </a:solidFill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FF0000"/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125191</TotalTime>
  <Words>3494</Words>
  <Application>Microsoft Office PowerPoint</Application>
  <PresentationFormat>On-screen Show (16:9)</PresentationFormat>
  <Paragraphs>1472</Paragraphs>
  <Slides>138</Slides>
  <Notes>82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51" baseType="lpstr">
      <vt:lpstr>Arial</vt:lpstr>
      <vt:lpstr>Arial Black</vt:lpstr>
      <vt:lpstr>Arial MT</vt:lpstr>
      <vt:lpstr>Calibri</vt:lpstr>
      <vt:lpstr>Times New Roman</vt:lpstr>
      <vt:lpstr>Wingdings</vt:lpstr>
      <vt:lpstr>Pixel</vt:lpstr>
      <vt:lpstr>6_Pixel</vt:lpstr>
      <vt:lpstr>1_Pixel</vt:lpstr>
      <vt:lpstr>2_Pixel</vt:lpstr>
      <vt:lpstr>3_Pixel</vt:lpstr>
      <vt:lpstr>5_Pixel</vt:lpstr>
      <vt:lpstr>Chart</vt:lpstr>
      <vt:lpstr>PowerPoint Presentation</vt:lpstr>
      <vt:lpstr>How do things look?</vt:lpstr>
      <vt:lpstr>PowerPoint Presentation</vt:lpstr>
      <vt:lpstr>U.S. Leading Indicators 1970 – 2017*  Source: The Conference Board</vt:lpstr>
      <vt:lpstr>Consumer Confidence 1978 – 2017*  Source: The Conference Board</vt:lpstr>
      <vt:lpstr>Treasury Spread:  10 year bond rate less 3 month bill rate 1959 – 2017*  Source: Federal Reserve Bank of New York</vt:lpstr>
      <vt:lpstr>Treasury Spread:  Recession Probabilities 1960 – 2018*  Source: Federal Reserve Bank of New York</vt:lpstr>
      <vt:lpstr>Job Openings 2001 – 2017* Source: Bureau of Labor Statistics</vt:lpstr>
      <vt:lpstr>PowerPoint Presentation</vt:lpstr>
      <vt:lpstr>PowerPoint Presentation</vt:lpstr>
      <vt:lpstr>GDP Potential Versus Actual 2000-2017* Source: U.S. Congressional Budget Office; BEA</vt:lpstr>
      <vt:lpstr>GDP Potential Versus Actual 1980-2017* Source: U.S. Congressional Budget Office; BEA</vt:lpstr>
      <vt:lpstr>Headwinds</vt:lpstr>
      <vt:lpstr>Unknowns in Policy</vt:lpstr>
      <vt:lpstr>President Trump’s Plan</vt:lpstr>
      <vt:lpstr>What can we expect if President Trump’s Tax and Economic Policies Pass</vt:lpstr>
      <vt:lpstr>What can we expect if President Trump’s Tax and Economic Policies Pass</vt:lpstr>
      <vt:lpstr>If done correctly, his economic policies can make a significant difference.  If not, the change will be less significant.</vt:lpstr>
      <vt:lpstr>Reducing Regulations  Under President Trump </vt:lpstr>
      <vt:lpstr>Reducing Regulations  Under President Trump </vt:lpstr>
      <vt:lpstr>More Regulation… </vt:lpstr>
      <vt:lpstr>This Cycle is No Spring Chicken</vt:lpstr>
      <vt:lpstr>PowerPoint Presentation</vt:lpstr>
      <vt:lpstr>PowerPoint Presentation</vt:lpstr>
      <vt:lpstr>Can the Expansion Last?</vt:lpstr>
      <vt:lpstr>Yes!</vt:lpstr>
      <vt:lpstr>Expansions don't die  of old age.  </vt:lpstr>
      <vt:lpstr>They die because an economy becomes vulnerable to exogenous shocks or asset bubbles or a tightening in  the credit market.</vt:lpstr>
      <vt:lpstr>As recoveries get older, they become more vulnerable to shocks...  …Just as people get older they become more vulnerable to diseases.</vt:lpstr>
      <vt:lpstr>PowerPoint Presentation</vt:lpstr>
      <vt:lpstr>What keeps me up at night?</vt:lpstr>
      <vt:lpstr>Where does the economy currently stand</vt:lpstr>
      <vt:lpstr>PowerPoint Presentation</vt:lpstr>
      <vt:lpstr>Financial Obligation Ratio* 1980 – 2017**  Source: Federal Reserve</vt:lpstr>
      <vt:lpstr>PowerPoint Presentation</vt:lpstr>
      <vt:lpstr>U.S. Consumer Credit 1980 – 2017* Source: Federal Reserve</vt:lpstr>
      <vt:lpstr>Median Credit Score Auto Loans** 2000-2017* Source: New York Fed Consumer Credit Panel/Equifax</vt:lpstr>
      <vt:lpstr>PowerPoint Presentation</vt:lpstr>
      <vt:lpstr>U.S. Household Financial Assets (Billions of Dollars, NSA) 1970 - 2017*  Source: Board of Governors of the Federal Reserve System</vt:lpstr>
      <vt:lpstr>PowerPoint Presentation</vt:lpstr>
      <vt:lpstr>Cyclically Adjusted PE Ratio** 1950 – 2017*  Source: Robert Shiller, Yale University</vt:lpstr>
      <vt:lpstr>PowerPoint Presentation</vt:lpstr>
      <vt:lpstr>U.S. Household Net Worth (Billions of Dollars, NSA) 1970 – 2017*  Source: Board of Governors of the Federal Reserve System</vt:lpstr>
      <vt:lpstr>PowerPoint Presentation</vt:lpstr>
      <vt:lpstr>Real Disposable Personal Income Per Capita 1970-2017* Source: Bureau of Economic Analysis</vt:lpstr>
      <vt:lpstr>PowerPoint Presentation</vt:lpstr>
      <vt:lpstr>U.S. Consumer Price Index Annual Percent Growth 1960 – 2017*  Source: Bureau of Labor Statistics</vt:lpstr>
      <vt:lpstr>PowerPoint Presentation</vt:lpstr>
      <vt:lpstr>Capacity Utilization Rate 1970 – 2017*  Source: Board of Governors of the Federal Reserve System</vt:lpstr>
      <vt:lpstr>PowerPoint Presentation</vt:lpstr>
      <vt:lpstr>PowerPoint Presentation</vt:lpstr>
      <vt:lpstr>U.S. National Case-Shiller Index 1987 – 2017*  Source: S&amp;P CoreLogic Case-Shiller Indices</vt:lpstr>
      <vt:lpstr>Conclusion</vt:lpstr>
      <vt:lpstr>PowerPoint Presentation</vt:lpstr>
      <vt:lpstr>Welcome! Have a seat please</vt:lpstr>
      <vt:lpstr>PowerPoint Presentation</vt:lpstr>
      <vt:lpstr>Arizona Employment Growth Arizona’s Rank Out of 50 States Source: Arizona State University, U.S. Bureau of Labor Statistics</vt:lpstr>
      <vt:lpstr>Phoenix-Mesa-Scottsdale Employment Growth (Ranking among all metro areas greater than 1,000,000) Source: Arizona State University, U.S. Bureau of Labor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Greater Phoenix Employment*  Annual Percent Change 1976–2018**  Source: Office of Economic Opportunity</vt:lpstr>
      <vt:lpstr>Where are the Inflows of Population?</vt:lpstr>
      <vt:lpstr> Greater Phoenix Population Source: U.S. Bureau of Census; Office of Economic Opportunity; UofA Forecasting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Greater Phoenix Population  Annual Percent Change 1975–2018*  Source: Office of Economic Opportunity, EDPCo</vt:lpstr>
      <vt:lpstr>Greater Phoenix Population  Annual Net Change 1975–2018*  Source: Office of Economic Opportunity, EDPCo</vt:lpstr>
      <vt:lpstr>SRP Residential Utility Hookup Growth  Greater Phoenix 2003 – 2017*  Source: SRP</vt:lpstr>
      <vt:lpstr>APS: Slowest Growth in over 50 years 1954 – 2017*</vt:lpstr>
      <vt:lpstr>PowerPoint Presentation</vt:lpstr>
      <vt:lpstr>PowerPoint Presentation</vt:lpstr>
      <vt:lpstr> Greater Phoenix Population Source: Office of Economic Opportunity; EDPCo; UofA Forecasting Project</vt:lpstr>
      <vt:lpstr>PowerPoint Presentation</vt:lpstr>
      <vt:lpstr>PowerPoint Presentation</vt:lpstr>
      <vt:lpstr>PowerPoint Presentation</vt:lpstr>
      <vt:lpstr>Homeowners Above Water Source: CoreLogic; American Community Survey</vt:lpstr>
      <vt:lpstr>Homeowners Above Water Source: CoreLogic; American Community Survey</vt:lpstr>
      <vt:lpstr>PowerPoint Presentation</vt:lpstr>
      <vt:lpstr>Millennials</vt:lpstr>
      <vt:lpstr>U.S. Birth Index 1909-2016 Source: U.S. Census Bureau; Harvard Joint Center for Housing Studies</vt:lpstr>
      <vt:lpstr>Homeownership Rates by Age Group Source: 2015 American Community Survey 1-Year Estimates</vt:lpstr>
      <vt:lpstr>Household Formation 1990-2017 Source: U.S. Census Bureau</vt:lpstr>
      <vt:lpstr>Net change in Household Formation 2002-2017 Source: U.S. Census Bureau</vt:lpstr>
      <vt:lpstr>PowerPoint Presentation</vt:lpstr>
      <vt:lpstr>PowerPoint Presentation</vt:lpstr>
      <vt:lpstr>PowerPoint Presentation</vt:lpstr>
      <vt:lpstr>Total Student Loan Balances  Billions of Dollars Source: Federal Reserve Bank of New York Consumer Credit Panel / Equifax</vt:lpstr>
      <vt:lpstr>PowerPoint Presentation</vt:lpstr>
      <vt:lpstr>Median Loan Debt Amount by Education Level Source: Pew Research Center</vt:lpstr>
      <vt:lpstr>Expenses that Delayed Saving for a Down Payment or Home Purchase – 2017 By Age Source: National Association of Realtors 2017 </vt:lpstr>
      <vt:lpstr>PowerPoint Presentation</vt:lpstr>
      <vt:lpstr>PowerPoint Presentation</vt:lpstr>
      <vt:lpstr>Credit Availability</vt:lpstr>
      <vt:lpstr> Mortgage Credit Availability Index 2012 – 2017* March 2012 = 100 Source: Mortgage Bankers Association</vt:lpstr>
      <vt:lpstr> Mortgage Credit Availability Index 2004 – 2017* March 2012 = 100 Source: Mortgage Bankers Association</vt:lpstr>
      <vt:lpstr>Median Credit Score Mortgage Originations** 2000-2017* Source: New York Fed Consumer Credit Panel/Equifax</vt:lpstr>
      <vt:lpstr>PowerPoint Presentation</vt:lpstr>
      <vt:lpstr>PowerPoint Presentation</vt:lpstr>
      <vt:lpstr>PowerPoint Presentation</vt:lpstr>
      <vt:lpstr>Single Family Permits  Greater Phoenix 1975–2018* Source: RL Brown &amp; Elliott D. Pollack &amp; company</vt:lpstr>
      <vt:lpstr>Multi-Family</vt:lpstr>
      <vt:lpstr>Apartments Births 26 year lag 1955-2038 Source: U.S. Census Bureau</vt:lpstr>
      <vt:lpstr>U.S. Median Age at First Marriage 1890-2016 Source: U.S. Census Bureau</vt:lpstr>
      <vt:lpstr>Retirement Home Cycle Births  65 year lag 1994-2076 Source: U.S. Census Bureau</vt:lpstr>
      <vt:lpstr>Greater Phoenix Multi-Family Average Rent   Percent Change a Year Ago 2004 – 2017*  Source: RealData Inc.</vt:lpstr>
      <vt:lpstr>Multi-Family Year-End Vacancy Rates Greater Phoenix 1975–2018* Source: ASU Realty Studies / Berkadia**</vt:lpstr>
      <vt:lpstr>Multi-Family Pipeline Source: Anonymous</vt:lpstr>
      <vt:lpstr>PowerPoint Presentation</vt:lpstr>
      <vt:lpstr>Office Space Year-End Vacancy Rates Greater Phoenix 1986–2018* Source: CBRE</vt:lpstr>
      <vt:lpstr>PowerPoint Presentation</vt:lpstr>
      <vt:lpstr>As of 2017, the following markets have vacancy rates under 10%</vt:lpstr>
      <vt:lpstr>PowerPoint Presentation</vt:lpstr>
      <vt:lpstr>PowerPoint Presentation</vt:lpstr>
      <vt:lpstr> Industrial Space Vacancy Rates Greater Phoenix 1980 – 2018* Source: CBRE</vt:lpstr>
      <vt:lpstr>PowerPoint Presentation</vt:lpstr>
      <vt:lpstr>PowerPoint Presentation</vt:lpstr>
      <vt:lpstr>PowerPoint Presentation</vt:lpstr>
      <vt:lpstr> Retail Space Vacancy Rates Greater Phoenix 1985–2018* Source: CBRE**</vt:lpstr>
      <vt:lpstr>PowerPoint Presentation</vt:lpstr>
      <vt:lpstr>PowerPoint Presentation</vt:lpstr>
      <vt:lpstr>E-Commerce Retail Sales  as a Percent of Total Sales 2000 – 2017*  Source:  U.S. Census Bureau </vt:lpstr>
      <vt:lpstr>PowerPoint Presentation</vt:lpstr>
      <vt:lpstr>PowerPoint Presentation</vt:lpstr>
      <vt:lpstr>Overall Conclusions: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a quick analysis of  important economic data released each week, subscribe to the  Monday Morning Quarterback  www.arizonaeconomy.com (Click on Subscribe to MMQ)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</dc:creator>
  <cp:lastModifiedBy>Jessica Mayer</cp:lastModifiedBy>
  <cp:revision>4752</cp:revision>
  <cp:lastPrinted>2017-08-28T15:44:53Z</cp:lastPrinted>
  <dcterms:created xsi:type="dcterms:W3CDTF">2008-01-17T19:18:24Z</dcterms:created>
  <dcterms:modified xsi:type="dcterms:W3CDTF">2017-09-26T19:57:21Z</dcterms:modified>
</cp:coreProperties>
</file>